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49A98-D9E4-73DF-AF19-F2031C769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D5FC41-C507-5F7C-2DA5-BDE38EB4A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1F0784-3886-EBB2-14C2-BC18DC96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9A17AB-554E-5407-CCC7-58694C97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4E0B4-9A24-80B7-ADE5-9399E8E8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26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1F3C6-4883-FBE3-6D2A-195E1915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C16D68-C326-96CE-E5CF-8EA6DB31C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25EC7-682B-BA58-D17D-4D40C3C3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5B8D0E-450D-7DD2-4F90-C06A13C4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91D1CA-6F23-F8E3-CAA6-DEC7E60C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0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D5F926-FF24-8CD6-9582-C74CFB4AF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06B7C4-2488-00ED-9C9E-D441D31F7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135B2-193A-3512-5FA4-8131FAD0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5C6FE7-944E-92B9-9C15-245CA39C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E7BE72-B683-62A9-984C-E1230163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91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69A5C-AFAF-74AB-BDB5-3A5DE82C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138DA6-307B-4772-672C-6E7D4472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1EBEAB-0092-2B51-979A-91FED523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ED17C2-6C94-7565-C462-55F0F3DD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C2214-C4D9-E7FB-0D68-279639F3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52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60667-6EE8-39D6-33AC-DCAD1283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02C0E1-2CA5-DFBF-9857-5BF028B95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2C38A6-418F-947F-9300-69698714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153870-B646-A530-C2E9-0AB1AD3A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67C33-16E2-82E8-CA57-B38AA81B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93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80B92-4CD5-582F-D4DF-15254F20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CA699-5D9B-E26A-D284-3905D3161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E7A96C-1096-1BD7-D824-595252318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F0B618-9D6F-5375-F786-F4C63390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E0B29A-81D6-0441-8A08-8A2B75B2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AA77C-CDF2-9F67-EAEC-C6AA6895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3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6CC35-AA18-EEDF-9FD1-DA5C041D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A352A2-8EA6-53A7-B026-B99F9DF2B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808792-129C-CF1B-5D6D-1A08DCFA9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621E8C-4AEB-D474-A796-9FACBEA08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561A09-3029-66F7-DD5C-241B0C207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C9D936-3AB6-3CFD-8F05-0DE76CC7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3BA55D-B1ED-EB09-18D0-C0F213D1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78A124-0A8B-CCBF-15CD-4B4E15D0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48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A7C53-5247-2DFD-4800-1E76CC12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EB249D-7028-0934-4D85-F8F3A404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FF11B-8F23-82E4-E3E7-2CC13C2A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B83EBD-8456-52C2-0919-2204D2E3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6A3851-3118-FCA2-9711-83F1AB32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7B2A5A-0F74-D302-AD6C-F05C23E0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675781-0AD1-B49D-0405-76256FD0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48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1FA73-E2D1-F593-2462-F6AC2A92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FA7A8F-2538-438D-0288-4776849C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3E448C-68B3-D753-B20B-0BCA83206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92323B-B8C8-A9E0-C85C-648416B0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C56A7E-F0D6-7233-495F-F4881BDD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217878-E182-1632-2996-3F3431B2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90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01318-AE72-5F4A-930C-FB1B5D48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52FD38-C368-371B-9650-EB3077420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1B7E10-7DA0-3865-EE9B-D3B543539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65EC85-44C5-C321-8F75-B4673D59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9ED9B7-D79F-C46D-34B4-4E68F5F6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FCC220-6503-FA7A-51D7-E15A5BA0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8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616D7-0B8A-175B-D3D6-D015B63C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8BFCC4-5F6E-C07D-227C-EEA4463E6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4F87C-3890-3146-CDB9-F17B4D7A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45D818-6158-84B3-7BCE-318D911A1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318A40-F4F8-56B4-AA4D-317633367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5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220CA-BD39-9BF0-FCD3-9D28E574D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9514"/>
            <a:ext cx="9144000" cy="861028"/>
          </a:xfrm>
        </p:spPr>
        <p:txBody>
          <a:bodyPr>
            <a:normAutofit fontScale="90000"/>
          </a:bodyPr>
          <a:lstStyle/>
          <a:p>
            <a:r>
              <a:rPr lang="ru-RU" dirty="0"/>
              <a:t>Повезло не повезло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B5A56B-D1EF-20DF-4DA7-49D410BB2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485" y="3043188"/>
            <a:ext cx="6730738" cy="139281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Денис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                                        Руслан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            Миша</a:t>
            </a:r>
          </a:p>
        </p:txBody>
      </p:sp>
    </p:spTree>
    <p:extLst>
      <p:ext uri="{BB962C8B-B14F-4D97-AF65-F5344CB8AC3E}">
        <p14:creationId xmlns:p14="http://schemas.microsoft.com/office/powerpoint/2010/main" val="45000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761289-D2D6-456C-8D71-40EE34AE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32" y="126618"/>
            <a:ext cx="752580" cy="147658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F91EE3-46CC-7AE9-FB27-936635CAC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59" y="0"/>
            <a:ext cx="647526" cy="5443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3BAE0E-1346-23BE-4C36-659616A9C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385" y="1099470"/>
            <a:ext cx="3572374" cy="35247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E97117B-85AD-57DE-E396-5CBEDAF3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030" y="947049"/>
            <a:ext cx="3553321" cy="36771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54B076-F0CD-5DA3-D826-4E76350ABFF1}"/>
              </a:ext>
            </a:extLst>
          </p:cNvPr>
          <p:cNvSpPr txBox="1"/>
          <p:nvPr/>
        </p:nvSpPr>
        <p:spPr>
          <a:xfrm>
            <a:off x="4045962" y="3553429"/>
            <a:ext cx="4461430" cy="245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Мужик / не мужик </a:t>
            </a:r>
            <a:br>
              <a:rPr lang="ru-RU" sz="3000" dirty="0"/>
            </a:br>
            <a:r>
              <a:rPr lang="ru-RU" sz="3000" dirty="0"/>
              <a:t>когда пришёл / когда ушёл</a:t>
            </a:r>
            <a:br>
              <a:rPr lang="ru-RU" sz="3000" dirty="0"/>
            </a:br>
            <a:r>
              <a:rPr lang="ru-RU" sz="3000" dirty="0"/>
              <a:t>живой / не очень</a:t>
            </a:r>
            <a:br>
              <a:rPr lang="ru-RU" sz="3000" dirty="0"/>
            </a:br>
            <a:r>
              <a:rPr lang="ru-RU" sz="3000" dirty="0"/>
              <a:t>анализы и т.п</a:t>
            </a:r>
          </a:p>
        </p:txBody>
      </p:sp>
    </p:spTree>
    <p:extLst>
      <p:ext uri="{BB962C8B-B14F-4D97-AF65-F5344CB8AC3E}">
        <p14:creationId xmlns:p14="http://schemas.microsoft.com/office/powerpoint/2010/main" val="24492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C31CD0-5AE3-56F8-E4B8-F2A45939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5" y="1354238"/>
            <a:ext cx="9361746" cy="383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3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4AD050-F493-79CB-411A-6F2F5126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96" y="369683"/>
            <a:ext cx="9137607" cy="57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7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8293FF-E59C-61D7-6224-BAD17A0FB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25" y="474300"/>
            <a:ext cx="9245112" cy="56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6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33</Words>
  <Application>Microsoft Office PowerPoint</Application>
  <PresentationFormat>Широкоэкранный</PresentationFormat>
  <Paragraphs>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Повезло не повезло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Повезло не повезло</dc:title>
  <dc:creator>Григорий Мацнев</dc:creator>
  <cp:lastModifiedBy>Григорий Мацнев</cp:lastModifiedBy>
  <cp:revision>1</cp:revision>
  <dcterms:created xsi:type="dcterms:W3CDTF">2024-05-25T17:13:34Z</dcterms:created>
  <dcterms:modified xsi:type="dcterms:W3CDTF">2024-05-25T20:11:14Z</dcterms:modified>
</cp:coreProperties>
</file>