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71" r:id="rId13"/>
    <p:sldId id="27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28E7-F5E8-4119-8595-C14B775F729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EAD6-F82D-4D51-A468-A5E8BCF03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EAD6-F82D-4D51-A468-A5E8BCF03F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11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636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33825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EB2BDE-BFAE-4C15-A859-C266E58E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6" y="387609"/>
            <a:ext cx="10137967" cy="6082781"/>
          </a:xfrm>
        </p:spPr>
      </p:pic>
    </p:spTree>
    <p:extLst>
      <p:ext uri="{BB962C8B-B14F-4D97-AF65-F5344CB8AC3E}">
        <p14:creationId xmlns:p14="http://schemas.microsoft.com/office/powerpoint/2010/main" val="236705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3FE5F4-32F8-4A5D-885A-4F80339D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6" y="416067"/>
            <a:ext cx="10043108" cy="6025866"/>
          </a:xfrm>
        </p:spPr>
      </p:pic>
    </p:spTree>
    <p:extLst>
      <p:ext uri="{BB962C8B-B14F-4D97-AF65-F5344CB8AC3E}">
        <p14:creationId xmlns:p14="http://schemas.microsoft.com/office/powerpoint/2010/main" val="359517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1" y="380110"/>
            <a:ext cx="10800809" cy="6171892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43D8E6-491F-4A48-9A66-966D357D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4" y="464174"/>
            <a:ext cx="9882752" cy="5929652"/>
          </a:xfr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B8542-7E75-401D-9ABC-C1458CEB22B8}"/>
              </a:ext>
            </a:extLst>
          </p:cNvPr>
          <p:cNvSpPr txBox="1"/>
          <p:nvPr/>
        </p:nvSpPr>
        <p:spPr>
          <a:xfrm>
            <a:off x="2097833" y="2006081"/>
            <a:ext cx="7996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dirty="0"/>
              <a:t>Анализ эффективности терапии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05BD-E040-4C3E-AEEC-44F330887C0F}"/>
              </a:ext>
            </a:extLst>
          </p:cNvPr>
          <p:cNvSpPr txBox="1"/>
          <p:nvPr/>
        </p:nvSpPr>
        <p:spPr>
          <a:xfrm>
            <a:off x="1789145" y="3749849"/>
            <a:ext cx="8613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Выполнили: Самойленко Денис, Чернецов Михаил, Борисенко Руслан</a:t>
            </a:r>
          </a:p>
        </p:txBody>
      </p:sp>
    </p:spTree>
    <p:extLst>
      <p:ext uri="{BB962C8B-B14F-4D97-AF65-F5344CB8AC3E}">
        <p14:creationId xmlns:p14="http://schemas.microsoft.com/office/powerpoint/2010/main" val="21087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169D-B22D-4AD5-A2E3-13BE2F8CC094}"/>
              </a:ext>
            </a:extLst>
          </p:cNvPr>
          <p:cNvSpPr txBox="1"/>
          <p:nvPr/>
        </p:nvSpPr>
        <p:spPr>
          <a:xfrm>
            <a:off x="2485053" y="503852"/>
            <a:ext cx="722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Статистическая значимость различий для двух групп:</a:t>
            </a:r>
          </a:p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Принимающих препараты и не принимающих препараты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8E39-7E91-40BC-97EA-3DF918098D38}"/>
              </a:ext>
            </a:extLst>
          </p:cNvPr>
          <p:cNvSpPr txBox="1"/>
          <p:nvPr/>
        </p:nvSpPr>
        <p:spPr>
          <a:xfrm>
            <a:off x="2055845" y="172386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Book" panose="020B0503020102020204" pitchFamily="34" charset="0"/>
              </a:rPr>
              <a:t>При проведении </a:t>
            </a:r>
            <a:r>
              <a:rPr lang="en-US" dirty="0">
                <a:latin typeface="Franklin Gothic Book" panose="020B0503020102020204" pitchFamily="34" charset="0"/>
              </a:rPr>
              <a:t>t-</a:t>
            </a:r>
            <a:r>
              <a:rPr lang="ru-RU" dirty="0">
                <a:latin typeface="Franklin Gothic Book" panose="020B0503020102020204" pitchFamily="34" charset="0"/>
              </a:rPr>
              <a:t>тестирования по различным показателям были получены следующие результаты для каждого из них (установленный уровень значимости равен 0.05)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B6B5-1533-46DE-A507-5E0CE71459B7}"/>
              </a:ext>
            </a:extLst>
          </p:cNvPr>
          <p:cNvSpPr txBox="1"/>
          <p:nvPr/>
        </p:nvSpPr>
        <p:spPr>
          <a:xfrm>
            <a:off x="2055845" y="279025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Возраст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1.6</a:t>
            </a:r>
            <a:r>
              <a:rPr lang="ru-RU" dirty="0">
                <a:latin typeface="Franklin Gothic Book" panose="020B0503020102020204" pitchFamily="34" charset="0"/>
              </a:rPr>
              <a:t>5</a:t>
            </a:r>
            <a:r>
              <a:rPr lang="en-US" dirty="0">
                <a:latin typeface="Franklin Gothic Book" panose="020B0503020102020204" pitchFamily="34" charset="0"/>
              </a:rPr>
              <a:t>  p =  0.099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Нет значительных различий в возрасте между группами. Различия могут быть случайными.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94F-BC85-4314-A6A0-EFF6115175EE}"/>
              </a:ext>
            </a:extLst>
          </p:cNvPr>
          <p:cNvSpPr txBox="1"/>
          <p:nvPr/>
        </p:nvSpPr>
        <p:spPr>
          <a:xfrm>
            <a:off x="2055845" y="385664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D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4.69  p =  2.77e-06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Значительные различия между группами по результатам D. Маловероятно, что они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3194-0158-49C9-9A20-0AFB4A683B2F}"/>
              </a:ext>
            </a:extLst>
          </p:cNvPr>
          <p:cNvSpPr txBox="1"/>
          <p:nvPr/>
        </p:nvSpPr>
        <p:spPr>
          <a:xfrm>
            <a:off x="2055845" y="492303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F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-13.28  p = 1.02e-39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Очень значительные различия между группами по результатам F. Практически нет шансов, что это случайность.</a:t>
            </a:r>
          </a:p>
        </p:txBody>
      </p:sp>
    </p:spTree>
    <p:extLst>
      <p:ext uri="{BB962C8B-B14F-4D97-AF65-F5344CB8AC3E}">
        <p14:creationId xmlns:p14="http://schemas.microsoft.com/office/powerpoint/2010/main" val="26811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216</TotalTime>
  <Words>85</Words>
  <Application>Microsoft Office PowerPoint</Application>
  <PresentationFormat>Широкоэкранный</PresentationFormat>
  <Paragraphs>12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Обрезка</vt:lpstr>
      <vt:lpstr>Повезло не повезло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Денис Самойленко</cp:lastModifiedBy>
  <cp:revision>10</cp:revision>
  <dcterms:created xsi:type="dcterms:W3CDTF">2024-05-25T17:13:34Z</dcterms:created>
  <dcterms:modified xsi:type="dcterms:W3CDTF">2024-05-27T06:08:06Z</dcterms:modified>
</cp:coreProperties>
</file>