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70" r:id="rId3"/>
    <p:sldId id="271" r:id="rId4"/>
    <p:sldId id="258" r:id="rId5"/>
    <p:sldId id="259" r:id="rId6"/>
    <p:sldId id="272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43D8E6-491F-4A48-9A66-966D357D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4" y="464174"/>
            <a:ext cx="9882752" cy="5929652"/>
          </a:xfr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8979E-F110-90A0-39ED-B60027BB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29" y="577392"/>
            <a:ext cx="9601200" cy="14859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B80AE-E641-AB7F-8C12-9250AB1A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29" y="2177592"/>
            <a:ext cx="9601200" cy="35814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796B7E-B1A0-9BCA-3565-FDD06076F778}"/>
              </a:ext>
            </a:extLst>
          </p:cNvPr>
          <p:cNvSpPr/>
          <p:nvPr/>
        </p:nvSpPr>
        <p:spPr>
          <a:xfrm>
            <a:off x="0" y="-108408"/>
            <a:ext cx="12613064" cy="6966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C227B5-F76B-1328-9101-05B17DBF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64" y="643861"/>
            <a:ext cx="752580" cy="1476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4E9F3E-18D8-265D-6270-72E6261A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26" y="496497"/>
            <a:ext cx="647526" cy="544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513659-ECC7-9DBD-F333-4E60C3CF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05" y="1735757"/>
            <a:ext cx="3572374" cy="35247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B9893B-B59F-1DBB-2A3C-6D37606AB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489" y="1473987"/>
            <a:ext cx="3553321" cy="367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C9E808-D317-2810-DBA1-6855562DDCEA}"/>
              </a:ext>
            </a:extLst>
          </p:cNvPr>
          <p:cNvSpPr txBox="1"/>
          <p:nvPr/>
        </p:nvSpPr>
        <p:spPr>
          <a:xfrm>
            <a:off x="2763514" y="3898412"/>
            <a:ext cx="6429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муж / жен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умер</a:t>
            </a:r>
          </a:p>
          <a:p>
            <a:pPr algn="ctr"/>
            <a:r>
              <a:rPr lang="ru-RU" sz="3000" dirty="0"/>
              <a:t>вакцинирован / не вакцинирован 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3076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50DCE-E55B-F307-5B7B-94B9C298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06BC6-1D92-63F6-067D-DD9D9594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226</TotalTime>
  <Words>159</Words>
  <Application>Microsoft Office PowerPoint</Application>
  <PresentationFormat>Широкоэкранный</PresentationFormat>
  <Paragraphs>13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Обрезка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Григорий Мацнев</cp:lastModifiedBy>
  <cp:revision>10</cp:revision>
  <dcterms:created xsi:type="dcterms:W3CDTF">2024-05-25T17:13:34Z</dcterms:created>
  <dcterms:modified xsi:type="dcterms:W3CDTF">2024-05-27T06:02:00Z</dcterms:modified>
</cp:coreProperties>
</file>