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3D8E6-491F-4A48-9A66-966D357D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4" y="464174"/>
            <a:ext cx="9882752" cy="5929652"/>
          </a:xfr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216</TotalTime>
  <Words>85</Words>
  <Application>Microsoft Office PowerPoint</Application>
  <PresentationFormat>Широкоэкранный</PresentationFormat>
  <Paragraphs>12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Обрезка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9</cp:revision>
  <dcterms:created xsi:type="dcterms:W3CDTF">2024-05-25T17:13:34Z</dcterms:created>
  <dcterms:modified xsi:type="dcterms:W3CDTF">2024-05-26T23:31:27Z</dcterms:modified>
</cp:coreProperties>
</file>