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1569EA-C5D1-4728-8D9C-16B404596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64" y="538298"/>
            <a:ext cx="9635671" cy="5781404"/>
          </a:xfrm>
        </p:spPr>
      </p:pic>
    </p:spTree>
    <p:extLst>
      <p:ext uri="{BB962C8B-B14F-4D97-AF65-F5344CB8AC3E}">
        <p14:creationId xmlns:p14="http://schemas.microsoft.com/office/powerpoint/2010/main" val="404786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4DD29A-4BFF-47E7-B50F-CA0560CCD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1" y="495300"/>
            <a:ext cx="9778998" cy="5867400"/>
          </a:xfrm>
        </p:spPr>
      </p:pic>
    </p:spTree>
    <p:extLst>
      <p:ext uri="{BB962C8B-B14F-4D97-AF65-F5344CB8AC3E}">
        <p14:creationId xmlns:p14="http://schemas.microsoft.com/office/powerpoint/2010/main" val="33586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43D8E6-491F-4A48-9A66-966D357D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4" y="464174"/>
            <a:ext cx="9882752" cy="5929652"/>
          </a:xfr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217</TotalTime>
  <Words>85</Words>
  <Application>Microsoft Office PowerPoint</Application>
  <PresentationFormat>Широкоэкранный</PresentationFormat>
  <Paragraphs>12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Обрезка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10</cp:revision>
  <dcterms:created xsi:type="dcterms:W3CDTF">2024-05-25T17:13:34Z</dcterms:created>
  <dcterms:modified xsi:type="dcterms:W3CDTF">2024-05-27T05:46:08Z</dcterms:modified>
</cp:coreProperties>
</file>