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0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71" r:id="rId13"/>
    <p:sldId id="272" r:id="rId14"/>
    <p:sldId id="265" r:id="rId15"/>
    <p:sldId id="273" r:id="rId16"/>
    <p:sldId id="266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B2BDE-BFAE-4C15-A859-C266E58E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6" y="387609"/>
            <a:ext cx="10137967" cy="6082781"/>
          </a:xfrm>
        </p:spPr>
      </p:pic>
    </p:spTree>
    <p:extLst>
      <p:ext uri="{BB962C8B-B14F-4D97-AF65-F5344CB8AC3E}">
        <p14:creationId xmlns:p14="http://schemas.microsoft.com/office/powerpoint/2010/main" val="236705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FE5F4-32F8-4A5D-885A-4F80339D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416067"/>
            <a:ext cx="10043108" cy="6025866"/>
          </a:xfrm>
        </p:spPr>
      </p:pic>
    </p:spTree>
    <p:extLst>
      <p:ext uri="{BB962C8B-B14F-4D97-AF65-F5344CB8AC3E}">
        <p14:creationId xmlns:p14="http://schemas.microsoft.com/office/powerpoint/2010/main" val="359517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C4C3-A5B3-44DB-951A-D01065C4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980913"/>
            <a:ext cx="6896100" cy="1346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A8C71-47AF-481E-BAB7-AB327A80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532145"/>
            <a:ext cx="6896100" cy="1241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0903D-8058-4714-A8AE-D627E9C202E5}"/>
              </a:ext>
            </a:extLst>
          </p:cNvPr>
          <p:cNvSpPr txBox="1"/>
          <p:nvPr/>
        </p:nvSpPr>
        <p:spPr>
          <a:xfrm flipH="1">
            <a:off x="1036319" y="2257263"/>
            <a:ext cx="3497581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dirty="0"/>
              <a:t>При добавлении дополнительного условия – одинаковый статус вакцинации – количество пар снижается с 1575 до 1093.</a:t>
            </a:r>
          </a:p>
        </p:txBody>
      </p:sp>
    </p:spTree>
    <p:extLst>
      <p:ext uri="{BB962C8B-B14F-4D97-AF65-F5344CB8AC3E}">
        <p14:creationId xmlns:p14="http://schemas.microsoft.com/office/powerpoint/2010/main" val="153243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8F564-FDAA-4388-B94B-452F409D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5" y="537207"/>
            <a:ext cx="9639309" cy="57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5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9CBCB-FB61-4866-822A-0A012A55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3" y="500059"/>
            <a:ext cx="9763134" cy="58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225</TotalTime>
  <Words>174</Words>
  <Application>Microsoft Office PowerPoint</Application>
  <PresentationFormat>Widescreen</PresentationFormat>
  <Paragraphs>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Обрезка</vt:lpstr>
      <vt:lpstr>Повезло не повезло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Deymos 💫</cp:lastModifiedBy>
  <cp:revision>13</cp:revision>
  <dcterms:created xsi:type="dcterms:W3CDTF">2024-05-25T17:13:34Z</dcterms:created>
  <dcterms:modified xsi:type="dcterms:W3CDTF">2024-05-27T06:20:07Z</dcterms:modified>
</cp:coreProperties>
</file>