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4E3D6A-0D41-46C6-8CAC-9C9F1FC042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DB8A54-6F02-40C1-8E93-D76B764DBB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7A0596-8373-4A11-A102-54709703AF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FE9411-B37F-433F-9726-BE3E76B811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62531F-1505-4061-938B-FE02C5A52E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25E1C3-34B6-40FD-BD18-7E3EE0C802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566230-92F1-4534-8A16-3D1DF525B0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55EC22-863C-4F05-AB6E-798450EAEA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69DFD5-01BF-4950-8A8A-C02337F751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AD8AEA-3DF2-46D0-860E-8E8D4EF6B8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E85365-C2BD-4739-B2EF-5DBEBB7185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E768F5-AECF-40FE-A636-AE6317F18A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529C079-5C24-4DCA-9EB5-6B96B3F8DFA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60120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Проект “Генератор 14 задания ЕГЭ”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29560" y="18648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Выполнил Дейнеко Владимир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Цель проекта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Создать тренажёр 14 задания ЕГЭ с рандомной генерацией задач, разделённых на несколько типов.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Использовались модули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PyQt5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SQlite3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random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794200" y="1371600"/>
            <a:ext cx="3781440" cy="314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База Данных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185560" y="2057400"/>
            <a:ext cx="5753520" cy="201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Самостоятельность и работоспособность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409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500**2500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938680" y="1371600"/>
            <a:ext cx="689112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2024-02-12T20:56:20Z</dcterms:created>
  <dc:creator/>
  <dc:description/>
  <dc:language>en-US</dc:language>
  <cp:lastModifiedBy/>
  <dcterms:modified xsi:type="dcterms:W3CDTF">2024-02-12T21:24:58Z</dcterms:modified>
  <cp:revision>4</cp:revision>
  <dc:subject/>
  <dc:title/>
</cp:coreProperties>
</file>