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B4CF-190D-CCC5-E3C3-BFC11ACEA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46929-1215-84D2-A3D7-8C5032B93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0AABE-E11A-0359-0994-A9DDDD32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942A-BA31-475D-86EF-9CB19F8D4511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D92F8-DF8D-F007-AD13-AA8BE336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23E83-1D1E-BDF2-CDFA-22927474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9613-32D3-4285-BD54-4F3E6845A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66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EA44E-F6F0-334B-5CCA-A201D7C7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DE7B4-93EC-D6C4-1734-8937E21F2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F4A0E-4FC4-8F2A-2614-CF4FC6B16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942A-BA31-475D-86EF-9CB19F8D4511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FC4CC-246C-BFC8-746D-66DA71C7E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71A8F-11D8-C868-F6EA-D50F6A3C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9613-32D3-4285-BD54-4F3E6845A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50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17F92-FAD4-BD80-139A-D7BDE1E37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1306E-0B98-6B28-A715-40BF1447E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95343-2D0F-5A56-E202-715C75A9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942A-BA31-475D-86EF-9CB19F8D4511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E3AB1-A7B9-7827-B2F2-279A3D54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4B134-4224-49FE-A450-3CCB0BB7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9613-32D3-4285-BD54-4F3E6845A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022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4848-04F4-95E1-0E6F-8C5B43BA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36DD1-F9C1-50B4-B11C-B00D1A756E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D1702-B6CB-5A9C-5079-DA392B0F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942A-BA31-475D-86EF-9CB19F8D4511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28293-7E08-1811-B112-37B7ED7A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AD828-0237-40B6-3CE3-8110ABDC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9613-32D3-4285-BD54-4F3E6845A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26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0F8B-F711-4842-EBEE-84892037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AA25E-EB29-AFB4-F313-A73D9731F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B8E37-B6D3-75DC-EDD6-BADAFDAE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942A-BA31-475D-86EF-9CB19F8D4511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8BA64-AA4F-F6F0-A1BB-C57BC9BA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D1D00-D2FD-9DA9-6988-2287613C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9613-32D3-4285-BD54-4F3E6845A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09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07F59-C932-F14D-88F2-CD756D5D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FF871-867C-8088-E692-0004A6ED7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D697D-E4B8-BE1F-6265-77FF67DA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942A-BA31-475D-86EF-9CB19F8D4511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21D69-EC27-DB79-3D18-4F87D467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D5CD1-601F-228F-4B77-0000E52D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9613-32D3-4285-BD54-4F3E6845A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49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0F3A9-76A4-507B-DF1B-683A291F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7A1F6-B5BE-8FB2-6326-F1CEAEB2A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DC79F-F3C5-B38B-27F1-B92772D67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9CAC4-5A2A-6D15-AA58-FDE4084A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942A-BA31-475D-86EF-9CB19F8D4511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94581-F9E6-1122-B385-43533A92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0EF39-4819-6F2E-CDDE-7FD3377D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9613-32D3-4285-BD54-4F3E6845A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22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3418-C561-1063-F38A-BF356727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B961C-82E9-A38B-CF4E-A60D0E031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F4EBD-2844-1CD9-A9CE-F407A9388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D7D830-AE50-6AE1-72AB-96EF0A3C3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2BCC2-5FD5-FDE2-62F5-8418C6CE1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636A3E-0BC8-8C07-EBE7-DAAF197B5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942A-BA31-475D-86EF-9CB19F8D4511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98C53-A801-AC67-3057-97A42278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9899C9-ACC5-DD49-F422-39C224D5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9613-32D3-4285-BD54-4F3E6845A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16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8886-4C16-CA55-8449-B897FF76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C7A9F-CCB0-5C81-7889-A07A0E5C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942A-BA31-475D-86EF-9CB19F8D4511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D4EB6-CCBF-9D8F-C372-3AF856DA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28E33-D6D4-AFE5-E4FE-254A9FAF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9613-32D3-4285-BD54-4F3E6845A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45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EFEB0D-C8A1-15AC-551B-322D96AA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942A-BA31-475D-86EF-9CB19F8D4511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3CD40-6470-B1BF-CA23-A55B9A85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C8F9F-5E4D-A351-FEEC-878CA39D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9613-32D3-4285-BD54-4F3E6845A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92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E4A4-AD15-FC8E-7E4C-CCCF8D6B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C53CC-31ED-3F03-DCB1-5F8403CEE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1AF18-E02F-5727-3552-E9702DB0E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48796-802F-B152-2B94-F72DFC0B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942A-BA31-475D-86EF-9CB19F8D4511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9F7E1-868E-E777-2765-B4622EBFF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B7AB1-8FD2-BCD2-139E-60F2B670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9613-32D3-4285-BD54-4F3E6845A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31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860B-DBB4-3270-40B4-609E43EA6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AB0BC-322A-4DE6-B92C-5597DE172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B9A5B-00C6-109B-1A85-BDBFC2A33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1037F-59A3-C9CC-BAD0-E8A92286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942A-BA31-475D-86EF-9CB19F8D4511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BF8F2-85DD-A2D0-AE2A-DF268B5D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BAE3B-6457-4710-F28F-BCDD8587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9613-32D3-4285-BD54-4F3E6845A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57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F39C3-0A0E-8314-FE25-C3AD5C30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1A66E-F76C-1C7C-C432-40C441F0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BCE5-A758-1D14-6C09-019374A1A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13942A-BA31-475D-86EF-9CB19F8D4511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E3676-8DEC-9BF8-5672-B9DAC2D23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A507-19BA-2922-0F9D-81428C5A7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7A9613-32D3-4285-BD54-4F3E6845A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72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DB15-E779-77B4-A834-9B66E0AA47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Customer Churn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7A507-202D-CA6E-5E80-2D4F16D74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A Machine Learning Approach</a:t>
            </a:r>
          </a:p>
        </p:txBody>
      </p:sp>
    </p:spTree>
    <p:extLst>
      <p:ext uri="{BB962C8B-B14F-4D97-AF65-F5344CB8AC3E}">
        <p14:creationId xmlns:p14="http://schemas.microsoft.com/office/powerpoint/2010/main" val="2241667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4FC6-AFF2-1826-E509-C3DF9CB8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Importing Libraries and Loading Data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9225D-DE0A-55C7-DEB7-80EE13663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slide shows the required libraries and the method to load the dataset:</a:t>
            </a:r>
          </a:p>
          <a:p>
            <a:r>
              <a:rPr lang="en-US"/>
              <a:t>• pandas: For data manipulation.</a:t>
            </a:r>
          </a:p>
          <a:p>
            <a:r>
              <a:rPr lang="en-US"/>
              <a:t>• sklearn: For model training and evaluation.</a:t>
            </a:r>
          </a:p>
          <a:p>
            <a:r>
              <a:rPr lang="en-US"/>
              <a:t>• seaborn and matplotlib: For data visualization.</a:t>
            </a:r>
          </a:p>
          <a:p>
            <a:r>
              <a:rPr lang="en-US"/>
              <a:t>• Load the dataset using pandas' read_csv method.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465140"/>
      </p:ext>
    </p:extLst>
  </p:cSld>
  <p:clrMapOvr>
    <a:masterClrMapping/>
  </p:clrMapOvr>
  <p:transition spd="slow" advTm="2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0B89-1E2C-AF09-86D3-6EBD05EF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Exploration and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52390-5724-75E8-5B80-652DABADE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Steps taken during data preprocessing include:</a:t>
            </a:r>
          </a:p>
          <a:p>
            <a:r>
              <a:rPr lang="en-IN"/>
              <a:t>• Checking for missing values.</a:t>
            </a:r>
          </a:p>
          <a:p>
            <a:r>
              <a:rPr lang="en-IN"/>
              <a:t>• Dropping unnecessary columns (e.g., 'customerID').</a:t>
            </a:r>
          </a:p>
          <a:p>
            <a:r>
              <a:rPr lang="en-IN"/>
              <a:t>• Encoding categorical variables using Label Encoding and One-Hot Encoding.</a:t>
            </a:r>
          </a:p>
        </p:txBody>
      </p:sp>
    </p:spTree>
    <p:extLst>
      <p:ext uri="{BB962C8B-B14F-4D97-AF65-F5344CB8AC3E}">
        <p14:creationId xmlns:p14="http://schemas.microsoft.com/office/powerpoint/2010/main" val="932237435"/>
      </p:ext>
    </p:extLst>
  </p:cSld>
  <p:clrMapOvr>
    <a:masterClrMapping/>
  </p:clrMapOvr>
  <p:transition spd="slow" advTm="2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2CA8-ACC3-0A00-14D9-8EEB81CD1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Engineering and Splitting Data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DDBAD-04B5-A7D2-A7EE-C8ED35B926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separate the dataset into features and target variables:</a:t>
            </a:r>
          </a:p>
          <a:p>
            <a:r>
              <a:rPr lang="en-US"/>
              <a:t>• Features: All columns except the target variable 'Churn'.</a:t>
            </a:r>
          </a:p>
          <a:p>
            <a:r>
              <a:rPr lang="en-US"/>
              <a:t>• Target: The 'Churn' column.</a:t>
            </a:r>
          </a:p>
          <a:p>
            <a:r>
              <a:rPr lang="en-US"/>
              <a:t>• The dataset is split into training and testing sets using train_test_split.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182587"/>
      </p:ext>
    </p:extLst>
  </p:cSld>
  <p:clrMapOvr>
    <a:masterClrMapping/>
  </p:clrMapOvr>
  <p:transition spd="slow" advTm="2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9916-2CB8-B071-043C-78EF9FCCF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Model Training and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94E30-79CB-0868-8344-CF3F0C5BF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train a Decision Tree Classifier with the following steps:</a:t>
            </a:r>
          </a:p>
          <a:p>
            <a:r>
              <a:rPr lang="en-US"/>
              <a:t>• Fit the model on training data.</a:t>
            </a:r>
          </a:p>
          <a:p>
            <a:r>
              <a:rPr lang="en-US"/>
              <a:t>• Make predictions on the test set.</a:t>
            </a:r>
          </a:p>
          <a:p>
            <a:r>
              <a:rPr lang="en-US"/>
              <a:t>• Evaluate the model using accuracy score, confusion matrix, and classification report.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431255"/>
      </p:ext>
    </p:extLst>
  </p:cSld>
  <p:clrMapOvr>
    <a:masterClrMapping/>
  </p:clrMapOvr>
  <p:transition spd="slow" advTm="2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07CC-4BEF-4B4F-017C-9AAB6E97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12126-4A55-ED50-DA3B-6A9F8A91E6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Visualization helps to interpret model performance:</a:t>
            </a:r>
          </a:p>
          <a:p>
            <a:r>
              <a:rPr lang="en-US"/>
              <a:t>• Use a confusion matrix to visualize the model's predictions.</a:t>
            </a:r>
          </a:p>
          <a:p>
            <a:r>
              <a:rPr lang="en-US"/>
              <a:t>• Seaborn heatmap is effective for displaying the confusion matrix.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648406"/>
      </p:ext>
    </p:extLst>
  </p:cSld>
  <p:clrMapOvr>
    <a:masterClrMapping/>
  </p:clrMapOvr>
  <p:transition spd="slow" advTm="2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B3C5-5289-FB72-8ACE-B5067A26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967BE-17F7-7491-515D-D82A25BC8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presentation covered:</a:t>
            </a:r>
          </a:p>
          <a:p>
            <a:r>
              <a:rPr lang="en-US"/>
              <a:t>• Importing libraries and loading data.</a:t>
            </a:r>
          </a:p>
          <a:p>
            <a:r>
              <a:rPr lang="en-US"/>
              <a:t>• Data exploration and preprocessing.</a:t>
            </a:r>
          </a:p>
          <a:p>
            <a:r>
              <a:rPr lang="en-US"/>
              <a:t>• Feature engineering and model training.</a:t>
            </a:r>
          </a:p>
          <a:p>
            <a:r>
              <a:rPr lang="en-US"/>
              <a:t>• Visualization of results.</a:t>
            </a:r>
          </a:p>
          <a:p>
            <a:r>
              <a:rPr lang="en-US"/>
              <a:t>Machine learning models can predict customer churn effectively.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856145"/>
      </p:ext>
    </p:extLst>
  </p:cSld>
  <p:clrMapOvr>
    <a:masterClrMapping/>
  </p:clrMapOvr>
  <p:transition spd="slow" advTm="2000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Customer Churn Prediction</vt:lpstr>
      <vt:lpstr>Importing Libraries and Loading Data</vt:lpstr>
      <vt:lpstr>Data Exploration and Preprocessing</vt:lpstr>
      <vt:lpstr>Feature Engineering and Splitting Data</vt:lpstr>
      <vt:lpstr>Model Training and Evaluation</vt:lpstr>
      <vt:lpstr>Visualization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Deepankumar N</dc:creator>
  <cp:lastModifiedBy>Deepankumar N</cp:lastModifiedBy>
  <cp:revision>1</cp:revision>
  <dcterms:created xsi:type="dcterms:W3CDTF">2024-10-10T15:46:22Z</dcterms:created>
  <dcterms:modified xsi:type="dcterms:W3CDTF">2024-10-10T15:46:53Z</dcterms:modified>
</cp:coreProperties>
</file>