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dd43416b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dd43416b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dd43416b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dd43416b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dd43416b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dd43416b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dd43416b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dd43416b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dd43416b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dd43416b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dd43416b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dd43416b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dd43416b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dd43416b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dd43416b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dd43416b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hyperlink" Target="http://drive.google.com/file/d/1QoYA-0zZSDGypPMMqwN14sXymTP73xmp/view" TargetMode="External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PWXfCmXoxHJj3TmP3t7ku0PgilpLHdc_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5311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Eye Gaze Interactions in under 5 minutes using MRTK3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Deyrel Diaz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5448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need a physical Hololens device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create easy prototypes that use eye-tracking, hand-tracking, speech input, or a combination of all three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Really easy to make with basic Unity Engine fundamentals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Opportunities to use the Extended Eye tracking SDK and get more detailed eye </a:t>
            </a:r>
            <a:r>
              <a:rPr lang="en"/>
              <a:t>tracking</a:t>
            </a:r>
            <a:r>
              <a:rPr lang="en"/>
              <a:t> information (Left, Right, and Combined)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code required!! Seriously!!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5448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everything set-up can take about 30 minutes - 1 hour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Need Unity and Visual Studio downloaded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Have MRTK3 correctly downloaded into your Unity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Have everything correctly set up in Visual Studio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Have all the project settings and build settings correctly configured for Microsoft Hololens with an Eye gaze interaction Profile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Scene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54480"/>
            <a:ext cx="7505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3D scene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Universal Windows Build Platform is supported for this unity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Delete the ‘Main Camera’ gameobject if there is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an empty gameobject at (0, 0, 0) and name it “MixedRealityPlayspace” (MRPs)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All interactable gameobjects should be a child of this gameobject (some MRTK things require 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primitive gameobject (e.g., sphere) at (0, 1.5, 4)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Child it to the MRPs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Make sure this gameobject has a collider component (see inspector pane)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925" y="2336988"/>
            <a:ext cx="18002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925" y="3388475"/>
            <a:ext cx="2168225" cy="13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Setting-up MRTK Interactions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55448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“MRTK XR Rig” prefab in the project pane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Drag it into the scene and </a:t>
            </a:r>
            <a:r>
              <a:rPr lang="en"/>
              <a:t>Child it to the MRPs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is has the ‘MRTK Gaze Controller’ child gameobject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On the Sphere, add an ‘Object Manipulator Component’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 ‘C</a:t>
            </a:r>
            <a:r>
              <a:rPr lang="en"/>
              <a:t>onstraint</a:t>
            </a:r>
            <a:r>
              <a:rPr lang="en"/>
              <a:t> Manager’ component is automatically added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Within the Object Manipulator, add in the collider to the Collider array parameter using the ‘+’ icon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325" y="1581475"/>
            <a:ext cx="2066850" cy="7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100" y="2695900"/>
            <a:ext cx="1306150" cy="7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5524" y="1921175"/>
            <a:ext cx="1471426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9725" y="3894200"/>
            <a:ext cx="1895950" cy="7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Finalizing MRTK Eye-tracking Event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554474"/>
            <a:ext cx="75057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two materials:  one blue and one white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Within the Object Manipulator, expand the ‘MRTK Events’ dropdown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xpand the ‘Is Gaze Hovered’ event dropdown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Add an ‘On Entered’ event using the ‘+’ icon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an ‘On Exited’ event using the ‘+’ icon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Drag in the Sphere Gameobject in the ‘None’ area for both of these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‘Mesh Renderer &gt; Material material’ where it says ‘No Function’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Drag in the blue material for the entered event and white for the exited event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1068" r="0" t="0"/>
          <a:stretch/>
        </p:blipFill>
        <p:spPr>
          <a:xfrm>
            <a:off x="6242550" y="1554475"/>
            <a:ext cx="2333200" cy="27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55448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the “MRTK Input Simulator” prefab in the project pane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Add it into the scene, but OUTSIDE of the MRPs hierarchy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Simply hit the play button to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Hold down right mouse button to move gaze direction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Arrow keys to move camera 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Space bar for hand interactions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the magic happen!! *Play Video* 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775" y="1202575"/>
            <a:ext cx="1465775" cy="8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650" y="2254213"/>
            <a:ext cx="10287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 title="Demo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4150" y="2254225"/>
            <a:ext cx="3398600" cy="25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Video</a:t>
            </a:r>
            <a:r>
              <a:rPr lang="en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6400900" y="1084150"/>
            <a:ext cx="190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9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*(&gt;5 minutes with </a:t>
            </a:r>
            <a:r>
              <a:rPr lang="en" sz="9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explanations</a:t>
            </a:r>
            <a:r>
              <a:rPr lang="en" sz="9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00">
              <a:solidFill>
                <a:srgbClr val="FF0000"/>
              </a:solidFill>
            </a:endParaRPr>
          </a:p>
        </p:txBody>
      </p:sp>
      <p:pic>
        <p:nvPicPr>
          <p:cNvPr id="182" name="Google Shape;182;p20" title="MRTKEyeTrackingBal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000" y="1527075"/>
            <a:ext cx="7460000" cy="34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385850" y="1401450"/>
            <a:ext cx="6372300" cy="23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you create?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