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3BF2E7-0C63-E128-94CD-7673D6639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A77048A-0E08-9140-A7CE-1336E639E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3FE685B-CDF9-D016-D74E-A9128B8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473495F-44E1-40B4-881C-85CAFCC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DD3C6E0-00C7-E146-84ED-1B42FF58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9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B6C8D8-ECA9-2128-85E9-8660414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E2072EB-1AE2-C8CD-6BEC-DDE79D04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9841E6C-8117-FD48-9F3E-DBD1650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4A7E7E3-44D3-E1D9-2DBA-43F63A79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1BF57EB-25D7-6F27-0A9C-36206354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35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8447CAA7-33E7-C0A0-AAA3-850D7D7C7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111C6A86-C148-96EE-7729-29F58510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C93584B-71E2-772C-A86C-B256847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53631AC-1F26-4A56-9923-1DD8AFB0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F2949EC-614E-3738-45FF-818836B0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944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4700FE-84FD-0B15-EA4E-3FE6F2AE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9D57-EC37-9A62-74FD-097640D3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443038-0A7A-E69F-7DFA-2B5FB3DA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9A82CA-CED2-298F-AAC8-91EE035C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132E2BB-8524-A3D0-7031-34F1AF5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38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12A0EA-E6EA-FC4C-F7AC-09768467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3669183-7913-94C9-5276-FB9C77FF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4545E76-E0EF-F6B3-0D59-DC0B234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D7F2D7E-470C-007F-48B0-183F18E2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9435E58-539A-ADA2-3252-0CD7CEC8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4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D37E1-392B-70A7-91AA-2C057DDA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9683D6-B151-F411-BBF8-2349D904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AF7E0CE-FBA5-55E1-5C91-DC0F54D0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43828C6-43A5-CEC7-31C1-85836837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3887ABF-24BA-F899-EF30-9182301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CE9F20A-BF35-8CE8-ACB5-18A089E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793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B107D4-AF7D-D4B6-3D75-FC340FA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942D0A8-4FC0-E60A-594A-216403BD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DB76C9A-0AA8-A47C-2FBB-F08F953D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5FD0229-D650-5A48-CE35-50B17C319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BCB4648-E8AD-3E8F-FC16-F5EABC6C3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9865953-8708-2F0B-A097-77D26014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CBEDD88-5E86-1E0F-3760-2FEECFF7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14BBD2E8-1541-6F97-72AF-EC71D3CA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934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EC16E3-FAEC-528F-D992-AC607F47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46339F4-09DB-5FDA-25A0-0A3BB574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3E5DE5E-5628-32BA-EED6-679E4CA7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B58385B-527D-7EC3-73CF-15CD613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00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9013215-4368-7799-0A7D-01294C35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443C06D-0DB9-193C-5B5F-567FA80C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4809061-0C3B-71F3-4DDA-B5010CF4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86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150E9D-60F9-E16A-60F4-80E09CB7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282420-D2F8-D051-DBB7-00F75519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D29A83F-48B1-65FE-AE28-F160E548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AF8ACDC-A4B0-0754-D0F5-530E9694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DCC7F24-F112-74FF-9AFB-FBA628CF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683BA1E-DA4D-3725-535E-81A4687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65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BEB5E8-CF06-1629-336A-B9B9AC3C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9F3A67C-0827-2132-43A7-B204BCDEF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FF49F6-6224-12CE-0290-77FAAD8C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DA6B4DF-FB66-EE7F-3C5F-4B8DE2A4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CDAC30C-6E75-8658-BF70-9158C8F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93DF726-B142-D24E-CB86-A9B1F2E8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90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DB9F4CD-9D84-0D1C-C741-54D2E9CB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68D160D-2E23-1253-C03F-8EE85080A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F755DFE-E6AD-A3AD-2753-FD0D2E829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FBA2-B665-4896-AF1F-28A696E0B955}" type="datetimeFigureOut">
              <a:rPr lang="ro-RO" smtClean="0"/>
              <a:t>14.11.2022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C72610-9449-EA05-C1E2-BF0890446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067E3EE-B305-9936-C2FE-1E942C837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1587-36D5-46AF-9AAD-06257F096B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844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B0B800D3-1247-FEA4-0843-FCB045E0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39" y="1351315"/>
            <a:ext cx="1404826" cy="1404826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6F54203-F847-736C-0EBD-7FF2D6368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72" y="1082019"/>
            <a:ext cx="1795670" cy="1795670"/>
          </a:xfrm>
          <a:prstGeom prst="rect">
            <a:avLst/>
          </a:prstGeom>
        </p:spPr>
      </p:pic>
      <p:pic>
        <p:nvPicPr>
          <p:cNvPr id="11" name="Imagine 10" descr="O imagine care conține miniatură&#10;&#10;Descriere generată automat">
            <a:extLst>
              <a:ext uri="{FF2B5EF4-FFF2-40B4-BE49-F238E27FC236}">
                <a16:creationId xmlns:a16="http://schemas.microsoft.com/office/drawing/2014/main" id="{AB035B98-3D7D-7923-9A3A-0097B0A4E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79" y="944081"/>
            <a:ext cx="390767" cy="521694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87772AE4-320E-115E-23C7-AD61709F6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35" y="837574"/>
            <a:ext cx="592310" cy="489195"/>
          </a:xfrm>
          <a:prstGeom prst="rect">
            <a:avLst/>
          </a:prstGeom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73EACA2E-71C6-1251-C162-0ABA53434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458">
            <a:off x="3189999" y="1659228"/>
            <a:ext cx="923925" cy="568569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AFF48C03-E62F-63B8-3E56-7A24067C2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458">
            <a:off x="5984495" y="1659228"/>
            <a:ext cx="923925" cy="568569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37D85583-190F-8B78-4F2E-3B178155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458">
            <a:off x="8182977" y="1666841"/>
            <a:ext cx="923925" cy="568569"/>
          </a:xfrm>
          <a:prstGeom prst="rect">
            <a:avLst/>
          </a:prstGeom>
        </p:spPr>
      </p:pic>
      <p:pic>
        <p:nvPicPr>
          <p:cNvPr id="21" name="Imagine 20">
            <a:extLst>
              <a:ext uri="{FF2B5EF4-FFF2-40B4-BE49-F238E27FC236}">
                <a16:creationId xmlns:a16="http://schemas.microsoft.com/office/drawing/2014/main" id="{FE0C0D81-B84F-EB4A-F9FB-E75CA72EA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50" y="4101860"/>
            <a:ext cx="1233489" cy="1233489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F7931E32-8CC0-A9D4-3C19-887A5EA19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1183">
            <a:off x="9675031" y="3134217"/>
            <a:ext cx="923925" cy="568569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5A514228-563B-3E87-0DCD-48276EECC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21" y="1464228"/>
            <a:ext cx="927887" cy="927887"/>
          </a:xfrm>
          <a:prstGeom prst="rect">
            <a:avLst/>
          </a:prstGeom>
        </p:spPr>
      </p:pic>
      <p:pic>
        <p:nvPicPr>
          <p:cNvPr id="25" name="Imagine 24">
            <a:extLst>
              <a:ext uri="{FF2B5EF4-FFF2-40B4-BE49-F238E27FC236}">
                <a16:creationId xmlns:a16="http://schemas.microsoft.com/office/drawing/2014/main" id="{438A558B-4EEC-CA87-47A1-F8A8AD142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1183">
            <a:off x="2126393" y="2863680"/>
            <a:ext cx="923925" cy="568569"/>
          </a:xfrm>
          <a:prstGeom prst="rect">
            <a:avLst/>
          </a:prstGeom>
        </p:spPr>
      </p:pic>
      <p:pic>
        <p:nvPicPr>
          <p:cNvPr id="30" name="Imagine 29">
            <a:extLst>
              <a:ext uri="{FF2B5EF4-FFF2-40B4-BE49-F238E27FC236}">
                <a16:creationId xmlns:a16="http://schemas.microsoft.com/office/drawing/2014/main" id="{479D062E-2626-92C3-967C-53E5D6343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63" y="4025905"/>
            <a:ext cx="1745344" cy="944313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DFCA15B3-8D18-9EF2-527C-A88D54DA5F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8" y="1512671"/>
            <a:ext cx="827387" cy="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Andrei-Constantin Varodi</dc:creator>
  <cp:lastModifiedBy>Andrei-Constantin Varodi</cp:lastModifiedBy>
  <cp:revision>3</cp:revision>
  <dcterms:created xsi:type="dcterms:W3CDTF">2022-11-14T17:22:17Z</dcterms:created>
  <dcterms:modified xsi:type="dcterms:W3CDTF">2022-11-14T18:19:05Z</dcterms:modified>
</cp:coreProperties>
</file>