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17.971"/>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52.797"/>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55.027"/>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57.950"/>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01.250"/>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03.059"/>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06.143"/>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08.325"/>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29.352"/>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34.849"/>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38.750"/>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22.312"/>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6:41.200"/>
    </inkml:context>
    <inkml:brush xml:id="br0">
      <inkml:brushProperty name="width" value="0.1" units="cm"/>
      <inkml:brushProperty name="height" value="0.1" units="cm"/>
      <inkml:brushProperty name="color" value="#969696"/>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2:51.382"/>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2:54.460"/>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00.216"/>
    </inkml:context>
    <inkml:brush xml:id="br0">
      <inkml:brushProperty name="width" value="0.1" units="cm"/>
      <inkml:brushProperty name="height" value="0.1" units="cm"/>
      <inkml:brushProperty name="color" value="#969696"/>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03.696"/>
    </inkml:context>
    <inkml:brush xml:id="br0">
      <inkml:brushProperty name="width" value="0.1" units="cm"/>
      <inkml:brushProperty name="height" value="0.1" units="cm"/>
      <inkml:brushProperty name="color" value="#969696"/>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05.707"/>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07.202"/>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10.659"/>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32.525"/>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35.056"/>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29.138"/>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36.609"/>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38.669"/>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40.711"/>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43.427"/>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46.914"/>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49.389"/>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55.548"/>
    </inkml:context>
    <inkml:brush xml:id="br0">
      <inkml:brushProperty name="width" value="0.1" units="cm"/>
      <inkml:brushProperty name="height" value="0.1" units="cm"/>
      <inkml:brushProperty name="color" value="#969696"/>
    </inkml:brush>
  </inkml:definitions>
  <inkml:trace contextRef="#ctx0" brushRef="#br0">0 0 24575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3:57.119"/>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4:00.199"/>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4:02.350"/>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31.982"/>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4:04.425"/>
    </inkml:context>
    <inkml:brush xml:id="br0">
      <inkml:brushProperty name="width" value="0.1" units="cm"/>
      <inkml:brushProperty name="height" value="0.1" units="cm"/>
      <inkml:brushProperty name="color" value="#969696"/>
    </inkml:brush>
  </inkml:definitions>
  <inkml:trace contextRef="#ctx0" brushRef="#br0">1 1 24575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31.674"/>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33.921"/>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36.104"/>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42.394"/>
    </inkml:context>
    <inkml:brush xml:id="br0">
      <inkml:brushProperty name="width" value="0.1" units="cm"/>
      <inkml:brushProperty name="height" value="0.1" units="cm"/>
      <inkml:brushProperty name="color" value="#969696"/>
    </inkml:brush>
  </inkml:definitions>
  <inkml:trace contextRef="#ctx0" brushRef="#br0">0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44.262"/>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47.699"/>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51.254"/>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53.550"/>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19:55.920"/>
    </inkml:context>
    <inkml:brush xml:id="br0">
      <inkml:brushProperty name="width" value="0.1" units="cm"/>
      <inkml:brushProperty name="height" value="0.1" units="cm"/>
      <inkml:brushProperty name="color" value="#969696"/>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35.725"/>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20:00.100"/>
    </inkml:context>
    <inkml:brush xml:id="br0">
      <inkml:brushProperty name="width" value="0.1" units="cm"/>
      <inkml:brushProperty name="height" value="0.1" units="cm"/>
      <inkml:brushProperty name="color" value="#969696"/>
    </inkml:brush>
  </inkml:definitions>
  <inkml:trace contextRef="#ctx0" brushRef="#br0">1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20:16.839"/>
    </inkml:context>
    <inkml:brush xml:id="br0">
      <inkml:brushProperty name="width" value="0.1" units="cm"/>
      <inkml:brushProperty name="height" value="0.1" units="cm"/>
      <inkml:brushProperty name="color" value="#969696"/>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20:19.416"/>
    </inkml:context>
    <inkml:brush xml:id="br0">
      <inkml:brushProperty name="width" value="0.1" units="cm"/>
      <inkml:brushProperty name="height" value="0.1" units="cm"/>
      <inkml:brushProperty name="color" value="#969696"/>
    </inkml:brush>
  </inkml:definitions>
  <inkml:trace contextRef="#ctx0" brushRef="#br0">1 1 24575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20:25.736"/>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37.752"/>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43.866"/>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47.677"/>
    </inkml:context>
    <inkml:brush xml:id="br0">
      <inkml:brushProperty name="width" value="0.1" units="cm"/>
      <inkml:brushProperty name="height" value="0.1" units="cm"/>
      <inkml:brushProperty name="color" value="#969696"/>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6T17:05:49.939"/>
    </inkml:context>
    <inkml:brush xml:id="br0">
      <inkml:brushProperty name="width" value="0.1" units="cm"/>
      <inkml:brushProperty name="height" value="0.1" units="cm"/>
      <inkml:brushProperty name="color" value="#969696"/>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206483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A199A-4B51-47E9-8612-B2CA15A8BA3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134077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3245936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64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4060074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213023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3352759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1957569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345484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319321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275501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A199A-4B51-47E9-8612-B2CA15A8BA3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223448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A199A-4B51-47E9-8612-B2CA15A8BA3B}"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33421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43530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154139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9EA199A-4B51-47E9-8612-B2CA15A8BA3B}" type="datetimeFigureOut">
              <a:rPr lang="en-US" smtClean="0"/>
              <a:t>3/26/2024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194745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A199A-4B51-47E9-8612-B2CA15A8BA3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C8FDB-944D-452A-87A7-0007B802EE33}" type="slidenum">
              <a:rPr lang="en-US" smtClean="0"/>
              <a:t>‹#›</a:t>
            </a:fld>
            <a:endParaRPr lang="en-US"/>
          </a:p>
        </p:txBody>
      </p:sp>
    </p:spTree>
    <p:extLst>
      <p:ext uri="{BB962C8B-B14F-4D97-AF65-F5344CB8AC3E}">
        <p14:creationId xmlns:p14="http://schemas.microsoft.com/office/powerpoint/2010/main" val="362974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EA199A-4B51-47E9-8612-B2CA15A8BA3B}" type="datetimeFigureOut">
              <a:rPr lang="en-US" smtClean="0"/>
              <a:t>3/26/2024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3C8FDB-944D-452A-87A7-0007B802EE33}" type="slidenum">
              <a:rPr lang="en-US" smtClean="0"/>
              <a:t>‹#›</a:t>
            </a:fld>
            <a:endParaRPr lang="en-US"/>
          </a:p>
        </p:txBody>
      </p:sp>
    </p:spTree>
    <p:extLst>
      <p:ext uri="{BB962C8B-B14F-4D97-AF65-F5344CB8AC3E}">
        <p14:creationId xmlns:p14="http://schemas.microsoft.com/office/powerpoint/2010/main" val="31571808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hyperlink" Target="https://www.syncfusion.com/blazor-components/blazor-datagrid" TargetMode="External"/><Relationship Id="rId18" Type="http://schemas.openxmlformats.org/officeDocument/2006/relationships/hyperlink" Target="https://www.syncfusion.com/wpf-controls/datagrid" TargetMode="External"/><Relationship Id="rId26" Type="http://schemas.openxmlformats.org/officeDocument/2006/relationships/customXml" Target="../ink/ink3.xml"/><Relationship Id="rId39" Type="http://schemas.openxmlformats.org/officeDocument/2006/relationships/customXml" Target="../ink/ink16.xml"/><Relationship Id="rId21" Type="http://schemas.openxmlformats.org/officeDocument/2006/relationships/hyperlink" Target="https://www.syncfusion.com/uwp-ui-controls/datagrid" TargetMode="External"/><Relationship Id="rId34" Type="http://schemas.openxmlformats.org/officeDocument/2006/relationships/customXml" Target="../ink/ink11.xml"/><Relationship Id="rId42" Type="http://schemas.openxmlformats.org/officeDocument/2006/relationships/customXml" Target="../ink/ink19.xml"/><Relationship Id="rId7" Type="http://schemas.openxmlformats.org/officeDocument/2006/relationships/image" Target="../media/image11.png"/><Relationship Id="rId2" Type="http://schemas.openxmlformats.org/officeDocument/2006/relationships/image" Target="../media/image6.png"/><Relationship Id="rId16" Type="http://schemas.openxmlformats.org/officeDocument/2006/relationships/hyperlink" Target="https://www.syncfusion.com/aspnet-core-ui-controls/grid" TargetMode="External"/><Relationship Id="rId20" Type="http://schemas.openxmlformats.org/officeDocument/2006/relationships/hyperlink" Target="https://www.syncfusion.com/xamarin-ui-controls/xamarin-datagrid" TargetMode="External"/><Relationship Id="rId29" Type="http://schemas.openxmlformats.org/officeDocument/2006/relationships/customXml" Target="../ink/ink6.xml"/><Relationship Id="rId41" Type="http://schemas.openxmlformats.org/officeDocument/2006/relationships/customXml" Target="../ink/ink18.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hyperlink" Target="https://www.syncfusion.com/react-components/react-data-grid" TargetMode="External"/><Relationship Id="rId24" Type="http://schemas.openxmlformats.org/officeDocument/2006/relationships/image" Target="../media/image13.png"/><Relationship Id="rId32" Type="http://schemas.openxmlformats.org/officeDocument/2006/relationships/customXml" Target="../ink/ink9.xml"/><Relationship Id="rId37" Type="http://schemas.openxmlformats.org/officeDocument/2006/relationships/customXml" Target="../ink/ink14.xml"/><Relationship Id="rId40" Type="http://schemas.openxmlformats.org/officeDocument/2006/relationships/customXml" Target="../ink/ink17.xml"/><Relationship Id="rId5" Type="http://schemas.openxmlformats.org/officeDocument/2006/relationships/image" Target="../media/image9.png"/><Relationship Id="rId15" Type="http://schemas.openxmlformats.org/officeDocument/2006/relationships/hyperlink" Target="https://www.syncfusion.com/aspnet-mvc-ui-controls/grid" TargetMode="External"/><Relationship Id="rId23" Type="http://schemas.openxmlformats.org/officeDocument/2006/relationships/customXml" Target="../ink/ink1.xml"/><Relationship Id="rId28" Type="http://schemas.openxmlformats.org/officeDocument/2006/relationships/customXml" Target="../ink/ink5.xml"/><Relationship Id="rId36" Type="http://schemas.openxmlformats.org/officeDocument/2006/relationships/customXml" Target="../ink/ink13.xml"/><Relationship Id="rId10" Type="http://schemas.openxmlformats.org/officeDocument/2006/relationships/hyperlink" Target="https://www.syncfusion.com/angular-components/angular-grid" TargetMode="External"/><Relationship Id="rId19" Type="http://schemas.openxmlformats.org/officeDocument/2006/relationships/hyperlink" Target="https://www.syncfusion.com/winui-controls/datagrid" TargetMode="External"/><Relationship Id="rId31" Type="http://schemas.openxmlformats.org/officeDocument/2006/relationships/customXml" Target="../ink/ink8.xml"/><Relationship Id="rId4" Type="http://schemas.openxmlformats.org/officeDocument/2006/relationships/image" Target="../media/image8.svg"/><Relationship Id="rId9" Type="http://schemas.openxmlformats.org/officeDocument/2006/relationships/hyperlink" Target="https://www.syncfusion.com/javascript-ui-controls/js-data-grid" TargetMode="External"/><Relationship Id="rId14" Type="http://schemas.openxmlformats.org/officeDocument/2006/relationships/hyperlink" Target="https://www.syncfusion.com/flutter-widgets/flutter-datagrid" TargetMode="External"/><Relationship Id="rId22" Type="http://schemas.openxmlformats.org/officeDocument/2006/relationships/hyperlink" Target="https://www.syncfusion.com/maui-controls/maui-datagrid" TargetMode="External"/><Relationship Id="rId27" Type="http://schemas.openxmlformats.org/officeDocument/2006/relationships/customXml" Target="../ink/ink4.xml"/><Relationship Id="rId30" Type="http://schemas.openxmlformats.org/officeDocument/2006/relationships/customXml" Target="../ink/ink7.xml"/><Relationship Id="rId35" Type="http://schemas.openxmlformats.org/officeDocument/2006/relationships/customXml" Target="../ink/ink12.xml"/><Relationship Id="rId43" Type="http://schemas.openxmlformats.org/officeDocument/2006/relationships/customXml" Target="../ink/ink20.xml"/><Relationship Id="rId8" Type="http://schemas.openxmlformats.org/officeDocument/2006/relationships/image" Target="../media/image12.svg"/><Relationship Id="rId3" Type="http://schemas.openxmlformats.org/officeDocument/2006/relationships/image" Target="../media/image7.png"/><Relationship Id="rId12" Type="http://schemas.openxmlformats.org/officeDocument/2006/relationships/hyperlink" Target="https://www.syncfusion.com/vue-components/vue-grid" TargetMode="External"/><Relationship Id="rId17" Type="http://schemas.openxmlformats.org/officeDocument/2006/relationships/hyperlink" Target="https://www.syncfusion.com/winforms-ui-controls/datagrid" TargetMode="External"/><Relationship Id="rId25" Type="http://schemas.openxmlformats.org/officeDocument/2006/relationships/customXml" Target="../ink/ink2.xml"/><Relationship Id="rId33" Type="http://schemas.openxmlformats.org/officeDocument/2006/relationships/customXml" Target="../ink/ink10.xml"/><Relationship Id="rId38" Type="http://schemas.openxmlformats.org/officeDocument/2006/relationships/customXml" Target="../ink/ink15.xml"/></Relationships>
</file>

<file path=ppt/slides/_rels/slide4.xml.rels><?xml version="1.0" encoding="UTF-8" standalone="yes"?>
<Relationships xmlns="http://schemas.openxmlformats.org/package/2006/relationships"><Relationship Id="rId13" Type="http://schemas.openxmlformats.org/officeDocument/2006/relationships/hyperlink" Target="https://www.syncfusion.com/blazor-components/blazor-charts" TargetMode="External"/><Relationship Id="rId18" Type="http://schemas.openxmlformats.org/officeDocument/2006/relationships/hyperlink" Target="https://www.syncfusion.com/wpf-controls/charts" TargetMode="External"/><Relationship Id="rId26" Type="http://schemas.openxmlformats.org/officeDocument/2006/relationships/customXml" Target="../ink/ink23.xml"/><Relationship Id="rId39" Type="http://schemas.openxmlformats.org/officeDocument/2006/relationships/customXml" Target="../ink/ink36.xml"/><Relationship Id="rId21" Type="http://schemas.openxmlformats.org/officeDocument/2006/relationships/hyperlink" Target="https://www.syncfusion.com/uwp-ui-controls/charts" TargetMode="External"/><Relationship Id="rId34" Type="http://schemas.openxmlformats.org/officeDocument/2006/relationships/customXml" Target="../ink/ink31.xml"/><Relationship Id="rId42" Type="http://schemas.openxmlformats.org/officeDocument/2006/relationships/customXml" Target="../ink/ink39.xml"/><Relationship Id="rId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hyperlink" Target="https://www.syncfusion.com/aspnet-core-ui-controls/charts" TargetMode="External"/><Relationship Id="rId20" Type="http://schemas.openxmlformats.org/officeDocument/2006/relationships/hyperlink" Target="https://www.syncfusion.com/xamarin-ui-controls/xamarin-charts" TargetMode="External"/><Relationship Id="rId29" Type="http://schemas.openxmlformats.org/officeDocument/2006/relationships/customXml" Target="../ink/ink26.xml"/><Relationship Id="rId41" Type="http://schemas.openxmlformats.org/officeDocument/2006/relationships/customXml" Target="../ink/ink38.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hyperlink" Target="https://www.syncfusion.com/react-components/react-charts" TargetMode="External"/><Relationship Id="rId24" Type="http://schemas.openxmlformats.org/officeDocument/2006/relationships/image" Target="../media/image13.png"/><Relationship Id="rId32" Type="http://schemas.openxmlformats.org/officeDocument/2006/relationships/customXml" Target="../ink/ink29.xml"/><Relationship Id="rId37" Type="http://schemas.openxmlformats.org/officeDocument/2006/relationships/customXml" Target="../ink/ink34.xml"/><Relationship Id="rId40" Type="http://schemas.openxmlformats.org/officeDocument/2006/relationships/customXml" Target="../ink/ink37.xml"/><Relationship Id="rId5" Type="http://schemas.openxmlformats.org/officeDocument/2006/relationships/image" Target="../media/image9.png"/><Relationship Id="rId15" Type="http://schemas.openxmlformats.org/officeDocument/2006/relationships/hyperlink" Target="https://www.syncfusion.com/aspnet-mvc-ui-controls/charts" TargetMode="External"/><Relationship Id="rId23" Type="http://schemas.openxmlformats.org/officeDocument/2006/relationships/customXml" Target="../ink/ink21.xml"/><Relationship Id="rId28" Type="http://schemas.openxmlformats.org/officeDocument/2006/relationships/customXml" Target="../ink/ink25.xml"/><Relationship Id="rId36" Type="http://schemas.openxmlformats.org/officeDocument/2006/relationships/customXml" Target="../ink/ink33.xml"/><Relationship Id="rId10" Type="http://schemas.openxmlformats.org/officeDocument/2006/relationships/hyperlink" Target="https://www.syncfusion.com/angular-components/angular-charts" TargetMode="External"/><Relationship Id="rId19" Type="http://schemas.openxmlformats.org/officeDocument/2006/relationships/hyperlink" Target="https://www.syncfusion.com/winui-controls/charts" TargetMode="External"/><Relationship Id="rId31" Type="http://schemas.openxmlformats.org/officeDocument/2006/relationships/customXml" Target="../ink/ink28.xml"/><Relationship Id="rId4" Type="http://schemas.openxmlformats.org/officeDocument/2006/relationships/image" Target="../media/image8.svg"/><Relationship Id="rId9" Type="http://schemas.openxmlformats.org/officeDocument/2006/relationships/hyperlink" Target="https://www.syncfusion.com/javascript-ui-controls/js-charts" TargetMode="External"/><Relationship Id="rId14" Type="http://schemas.openxmlformats.org/officeDocument/2006/relationships/hyperlink" Target="https://www.syncfusion.com/flutter-widgets/flutter-charts" TargetMode="External"/><Relationship Id="rId22" Type="http://schemas.openxmlformats.org/officeDocument/2006/relationships/hyperlink" Target="https://www.syncfusion.com/maui-controls/maui-charts" TargetMode="External"/><Relationship Id="rId27" Type="http://schemas.openxmlformats.org/officeDocument/2006/relationships/customXml" Target="../ink/ink24.xml"/><Relationship Id="rId30" Type="http://schemas.openxmlformats.org/officeDocument/2006/relationships/customXml" Target="../ink/ink27.xml"/><Relationship Id="rId35" Type="http://schemas.openxmlformats.org/officeDocument/2006/relationships/customXml" Target="../ink/ink32.xml"/><Relationship Id="rId43" Type="http://schemas.openxmlformats.org/officeDocument/2006/relationships/customXml" Target="../ink/ink40.xml"/><Relationship Id="rId8" Type="http://schemas.openxmlformats.org/officeDocument/2006/relationships/image" Target="../media/image12.svg"/><Relationship Id="rId3" Type="http://schemas.openxmlformats.org/officeDocument/2006/relationships/image" Target="../media/image7.png"/><Relationship Id="rId12" Type="http://schemas.openxmlformats.org/officeDocument/2006/relationships/hyperlink" Target="https://www.syncfusion.com/vue-components/vue-charts" TargetMode="External"/><Relationship Id="rId17" Type="http://schemas.openxmlformats.org/officeDocument/2006/relationships/hyperlink" Target="https://www.syncfusion.com/winforms-ui-controls/chart" TargetMode="External"/><Relationship Id="rId25" Type="http://schemas.openxmlformats.org/officeDocument/2006/relationships/customXml" Target="../ink/ink22.xml"/><Relationship Id="rId33" Type="http://schemas.openxmlformats.org/officeDocument/2006/relationships/customXml" Target="../ink/ink30.xml"/><Relationship Id="rId38" Type="http://schemas.openxmlformats.org/officeDocument/2006/relationships/customXml" Target="../ink/ink35.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hyperlink" Target="https://www.syncfusion.com/blazor-components/blazor-listview" TargetMode="External"/><Relationship Id="rId18" Type="http://schemas.openxmlformats.org/officeDocument/2006/relationships/hyperlink" Target="https://www.syncfusion.com/xamarin-ui-controls/xamarin-listview" TargetMode="External"/><Relationship Id="rId26" Type="http://schemas.openxmlformats.org/officeDocument/2006/relationships/customXml" Target="../ink/ink47.xml"/><Relationship Id="rId3" Type="http://schemas.openxmlformats.org/officeDocument/2006/relationships/image" Target="../media/image7.png"/><Relationship Id="rId21" Type="http://schemas.openxmlformats.org/officeDocument/2006/relationships/customXml" Target="../ink/ink42.xml"/><Relationship Id="rId7" Type="http://schemas.openxmlformats.org/officeDocument/2006/relationships/image" Target="../media/image11.png"/><Relationship Id="rId12" Type="http://schemas.openxmlformats.org/officeDocument/2006/relationships/hyperlink" Target="https://www.syncfusion.com/vue-components/vue-listview" TargetMode="External"/><Relationship Id="rId17" Type="http://schemas.openxmlformats.org/officeDocument/2006/relationships/hyperlink" Target="https://www.syncfusion.com/maui-controls/maui-listview" TargetMode="External"/><Relationship Id="rId25" Type="http://schemas.openxmlformats.org/officeDocument/2006/relationships/customXml" Target="../ink/ink46.xml"/><Relationship Id="rId2" Type="http://schemas.openxmlformats.org/officeDocument/2006/relationships/image" Target="../media/image15.png"/><Relationship Id="rId16" Type="http://schemas.openxmlformats.org/officeDocument/2006/relationships/hyperlink" Target="https://www.syncfusion.com/winforms-ui-controls/listview" TargetMode="External"/><Relationship Id="rId20" Type="http://schemas.openxmlformats.org/officeDocument/2006/relationships/image" Target="../media/image13.png"/><Relationship Id="rId29" Type="http://schemas.openxmlformats.org/officeDocument/2006/relationships/customXml" Target="../ink/ink50.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hyperlink" Target="https://www.syncfusion.com/react-components/react-listview" TargetMode="External"/><Relationship Id="rId24" Type="http://schemas.openxmlformats.org/officeDocument/2006/relationships/customXml" Target="../ink/ink45.xml"/><Relationship Id="rId32" Type="http://schemas.openxmlformats.org/officeDocument/2006/relationships/customXml" Target="../ink/ink53.xml"/><Relationship Id="rId5" Type="http://schemas.openxmlformats.org/officeDocument/2006/relationships/image" Target="../media/image9.png"/><Relationship Id="rId15" Type="http://schemas.openxmlformats.org/officeDocument/2006/relationships/hyperlink" Target="https://www.syncfusion.com/aspnet-core-ui-controls/listview" TargetMode="External"/><Relationship Id="rId23" Type="http://schemas.openxmlformats.org/officeDocument/2006/relationships/customXml" Target="../ink/ink44.xml"/><Relationship Id="rId28" Type="http://schemas.openxmlformats.org/officeDocument/2006/relationships/customXml" Target="../ink/ink49.xml"/><Relationship Id="rId10" Type="http://schemas.openxmlformats.org/officeDocument/2006/relationships/hyperlink" Target="https://www.syncfusion.com/angular-components/angular-listview" TargetMode="External"/><Relationship Id="rId19" Type="http://schemas.openxmlformats.org/officeDocument/2006/relationships/customXml" Target="../ink/ink41.xml"/><Relationship Id="rId31" Type="http://schemas.openxmlformats.org/officeDocument/2006/relationships/customXml" Target="../ink/ink52.xml"/><Relationship Id="rId4" Type="http://schemas.openxmlformats.org/officeDocument/2006/relationships/image" Target="../media/image8.svg"/><Relationship Id="rId9" Type="http://schemas.openxmlformats.org/officeDocument/2006/relationships/hyperlink" Target="https://www.syncfusion.com/javascript-ui-controls/js-listview" TargetMode="External"/><Relationship Id="rId14" Type="http://schemas.openxmlformats.org/officeDocument/2006/relationships/hyperlink" Target="https://www.syncfusion.com/aspnet-mvc-ui-controls/listview" TargetMode="External"/><Relationship Id="rId22" Type="http://schemas.openxmlformats.org/officeDocument/2006/relationships/customXml" Target="../ink/ink43.xml"/><Relationship Id="rId27" Type="http://schemas.openxmlformats.org/officeDocument/2006/relationships/customXml" Target="../ink/ink48.xml"/><Relationship Id="rId30" Type="http://schemas.openxmlformats.org/officeDocument/2006/relationships/customXml" Target="../ink/ink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74D3-6435-234A-4116-DED658AB605D}"/>
              </a:ext>
            </a:extLst>
          </p:cNvPr>
          <p:cNvSpPr>
            <a:spLocks noGrp="1"/>
          </p:cNvSpPr>
          <p:nvPr>
            <p:ph type="ctrTitle"/>
          </p:nvPr>
        </p:nvSpPr>
        <p:spPr/>
        <p:txBody>
          <a:bodyPr/>
          <a:lstStyle/>
          <a:p>
            <a:pPr algn="ctr"/>
            <a:r>
              <a:rPr lang="en-US" sz="5400" b="1" i="0" dirty="0">
                <a:solidFill>
                  <a:schemeClr val="tx1">
                    <a:lumMod val="95000"/>
                  </a:schemeClr>
                </a:solidFill>
                <a:effectLst/>
                <a:latin typeface="Open Sans" panose="020F0502020204030204" pitchFamily="34" charset="0"/>
              </a:rPr>
              <a:t>Most Popular Components</a:t>
            </a:r>
            <a:br>
              <a:rPr lang="en-US" b="1" i="0" dirty="0">
                <a:solidFill>
                  <a:srgbClr val="1A1A1A"/>
                </a:solidFill>
                <a:effectLst/>
                <a:latin typeface="Open Sans" panose="020F0502020204030204" pitchFamily="34" charset="0"/>
              </a:rPr>
            </a:br>
            <a:endParaRPr lang="en-US" dirty="0"/>
          </a:p>
        </p:txBody>
      </p:sp>
      <p:sp>
        <p:nvSpPr>
          <p:cNvPr id="3" name="Subtitle 2">
            <a:extLst>
              <a:ext uri="{FF2B5EF4-FFF2-40B4-BE49-F238E27FC236}">
                <a16:creationId xmlns:a16="http://schemas.microsoft.com/office/drawing/2014/main" id="{90C0FAF9-DD5C-6535-0892-592D3A6FE7D2}"/>
              </a:ext>
            </a:extLst>
          </p:cNvPr>
          <p:cNvSpPr>
            <a:spLocks noGrp="1"/>
          </p:cNvSpPr>
          <p:nvPr>
            <p:ph type="subTitle" idx="1"/>
          </p:nvPr>
        </p:nvSpPr>
        <p:spPr/>
        <p:txBody>
          <a:bodyPr/>
          <a:lstStyle/>
          <a:p>
            <a:r>
              <a:rPr lang="en-US" dirty="0">
                <a:solidFill>
                  <a:schemeClr val="tx1"/>
                </a:solidFill>
                <a:latin typeface="system-ui"/>
              </a:rPr>
              <a:t>Present by</a:t>
            </a:r>
          </a:p>
          <a:p>
            <a:r>
              <a:rPr lang="en-US" dirty="0">
                <a:solidFill>
                  <a:schemeClr val="tx1"/>
                </a:solidFill>
                <a:latin typeface="system-ui"/>
              </a:rPr>
              <a:t>Deyvanai </a:t>
            </a:r>
            <a:r>
              <a:rPr lang="en-US" dirty="0" err="1">
                <a:solidFill>
                  <a:schemeClr val="tx1"/>
                </a:solidFill>
                <a:latin typeface="system-ui"/>
              </a:rPr>
              <a:t>kaliyaperumal</a:t>
            </a:r>
            <a:endParaRPr lang="en-US" dirty="0">
              <a:solidFill>
                <a:schemeClr val="tx1"/>
              </a:solidFill>
            </a:endParaRPr>
          </a:p>
        </p:txBody>
      </p:sp>
    </p:spTree>
    <p:extLst>
      <p:ext uri="{BB962C8B-B14F-4D97-AF65-F5344CB8AC3E}">
        <p14:creationId xmlns:p14="http://schemas.microsoft.com/office/powerpoint/2010/main" val="103178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4D3BB-BC99-1C08-6926-AA1F67E416E9}"/>
              </a:ext>
            </a:extLst>
          </p:cNvPr>
          <p:cNvSpPr txBox="1"/>
          <p:nvPr/>
        </p:nvSpPr>
        <p:spPr>
          <a:xfrm>
            <a:off x="1150690" y="679508"/>
            <a:ext cx="9890620" cy="5078313"/>
          </a:xfrm>
          <a:prstGeom prst="rect">
            <a:avLst/>
          </a:prstGeom>
          <a:noFill/>
        </p:spPr>
        <p:txBody>
          <a:bodyPr wrap="square" rtlCol="0">
            <a:spAutoFit/>
          </a:bodyPr>
          <a:lstStyle/>
          <a:p>
            <a:pPr algn="ctr"/>
            <a:r>
              <a:rPr lang="en-US" sz="2400" b="1" i="0" dirty="0">
                <a:effectLst/>
                <a:latin typeface="Open Sans" panose="020B0606030504020204" pitchFamily="34" charset="0"/>
              </a:rPr>
              <a:t>Most Popular Components</a:t>
            </a:r>
          </a:p>
          <a:p>
            <a:endParaRPr lang="en-US" sz="2400" b="1" dirty="0">
              <a:latin typeface="Open Sans" panose="020B0606030504020204" pitchFamily="34" charset="0"/>
            </a:endParaRPr>
          </a:p>
          <a:p>
            <a:pPr marL="342900" indent="-342900">
              <a:lnSpc>
                <a:spcPct val="150000"/>
              </a:lnSpc>
              <a:buFont typeface="Wingdings" panose="05000000000000000000" pitchFamily="2" charset="2"/>
              <a:buChar char="Ø"/>
            </a:pPr>
            <a:r>
              <a:rPr lang="en-US" sz="2400" b="1" i="0" dirty="0">
                <a:effectLst/>
                <a:latin typeface="Open Sans" panose="020B0606030504020204" pitchFamily="34" charset="0"/>
              </a:rPr>
              <a:t>DataGrid</a:t>
            </a:r>
          </a:p>
          <a:p>
            <a:pPr marL="342900" indent="-342900">
              <a:lnSpc>
                <a:spcPct val="150000"/>
              </a:lnSpc>
              <a:buFont typeface="Wingdings" panose="05000000000000000000" pitchFamily="2" charset="2"/>
              <a:buChar char="Ø"/>
            </a:pPr>
            <a:r>
              <a:rPr lang="en-US" sz="2400" b="1" i="0" dirty="0">
                <a:effectLst/>
                <a:latin typeface="Open Sans" panose="020B0606030504020204" pitchFamily="34" charset="0"/>
              </a:rPr>
              <a:t>Charts</a:t>
            </a:r>
            <a:endParaRPr lang="en-US" sz="2400" b="1" dirty="0">
              <a:latin typeface="Open Sans" panose="020B0606030504020204" pitchFamily="34" charset="0"/>
            </a:endParaRPr>
          </a:p>
          <a:p>
            <a:pPr marL="342900" indent="-342900">
              <a:lnSpc>
                <a:spcPct val="150000"/>
              </a:lnSpc>
              <a:buFont typeface="Wingdings" panose="05000000000000000000" pitchFamily="2" charset="2"/>
              <a:buChar char="Ø"/>
            </a:pPr>
            <a:r>
              <a:rPr lang="en-US" sz="2400" b="1" i="0" dirty="0" err="1">
                <a:effectLst/>
                <a:latin typeface="Open Sans" panose="020B0606030504020204" pitchFamily="34" charset="0"/>
              </a:rPr>
              <a:t>ListView</a:t>
            </a:r>
            <a:endParaRPr lang="en-US" sz="2400" b="1" i="0" dirty="0">
              <a:effectLst/>
              <a:latin typeface="Open Sans" panose="020B0606030504020204" pitchFamily="34" charset="0"/>
            </a:endParaRPr>
          </a:p>
          <a:p>
            <a:pPr marL="342900" indent="-342900">
              <a:lnSpc>
                <a:spcPct val="150000"/>
              </a:lnSpc>
              <a:buFont typeface="Wingdings" panose="05000000000000000000" pitchFamily="2" charset="2"/>
              <a:buChar char="Ø"/>
            </a:pPr>
            <a:r>
              <a:rPr lang="en-US" sz="2400" b="1" i="0" dirty="0">
                <a:effectLst/>
                <a:latin typeface="Open Sans" panose="020B0606030504020204" pitchFamily="34" charset="0"/>
              </a:rPr>
              <a:t>Scheduler</a:t>
            </a:r>
            <a:endParaRPr lang="en-US" sz="2400" b="1" dirty="0">
              <a:latin typeface="Open Sans" panose="020B0606030504020204" pitchFamily="34" charset="0"/>
            </a:endParaRPr>
          </a:p>
          <a:p>
            <a:pPr marL="342900" indent="-342900">
              <a:lnSpc>
                <a:spcPct val="150000"/>
              </a:lnSpc>
              <a:buFont typeface="Wingdings" panose="05000000000000000000" pitchFamily="2" charset="2"/>
              <a:buChar char="Ø"/>
            </a:pPr>
            <a:r>
              <a:rPr lang="en-US" sz="2400" b="1" i="0" dirty="0">
                <a:effectLst/>
                <a:latin typeface="Open Sans" panose="020B0606030504020204" pitchFamily="34" charset="0"/>
              </a:rPr>
              <a:t>Diagram</a:t>
            </a:r>
          </a:p>
          <a:p>
            <a:pPr marL="342900" indent="-342900">
              <a:lnSpc>
                <a:spcPct val="150000"/>
              </a:lnSpc>
              <a:buFont typeface="Wingdings" panose="05000000000000000000" pitchFamily="2" charset="2"/>
              <a:buChar char="Ø"/>
            </a:pPr>
            <a:r>
              <a:rPr lang="en-US" sz="2400" b="1" i="0" dirty="0">
                <a:effectLst/>
                <a:latin typeface="Open Sans" panose="020B0606030504020204" pitchFamily="34" charset="0"/>
              </a:rPr>
              <a:t>PDF Viewer</a:t>
            </a:r>
            <a:endParaRPr lang="en-US" sz="2400" b="1" dirty="0">
              <a:latin typeface="Open Sans" panose="020B0606030504020204" pitchFamily="34" charset="0"/>
            </a:endParaRPr>
          </a:p>
          <a:p>
            <a:pPr marL="342900" indent="-342900">
              <a:lnSpc>
                <a:spcPct val="150000"/>
              </a:lnSpc>
              <a:buFont typeface="Wingdings" panose="05000000000000000000" pitchFamily="2" charset="2"/>
              <a:buChar char="Ø"/>
            </a:pPr>
            <a:r>
              <a:rPr lang="en-US" sz="2400" b="1" i="0" dirty="0">
                <a:effectLst/>
                <a:latin typeface="Open Sans" panose="020B0606030504020204" pitchFamily="34" charset="0"/>
              </a:rPr>
              <a:t>Excel Library</a:t>
            </a:r>
          </a:p>
          <a:p>
            <a:pPr algn="ctr"/>
            <a:endParaRPr lang="en-US" sz="2400" dirty="0"/>
          </a:p>
        </p:txBody>
      </p:sp>
    </p:spTree>
    <p:extLst>
      <p:ext uri="{BB962C8B-B14F-4D97-AF65-F5344CB8AC3E}">
        <p14:creationId xmlns:p14="http://schemas.microsoft.com/office/powerpoint/2010/main" val="30908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239CA-AD59-C679-35C8-8E182697108C}"/>
              </a:ext>
            </a:extLst>
          </p:cNvPr>
          <p:cNvSpPr txBox="1"/>
          <p:nvPr/>
        </p:nvSpPr>
        <p:spPr>
          <a:xfrm>
            <a:off x="579723" y="1057725"/>
            <a:ext cx="5401780" cy="2862322"/>
          </a:xfrm>
          <a:prstGeom prst="rect">
            <a:avLst/>
          </a:prstGeom>
          <a:noFill/>
        </p:spPr>
        <p:txBody>
          <a:bodyPr wrap="square" rtlCol="0">
            <a:spAutoFit/>
          </a:bodyPr>
          <a:lstStyle/>
          <a:p>
            <a:r>
              <a:rPr lang="en-US" b="1" i="0" dirty="0">
                <a:effectLst/>
                <a:latin typeface="Open Sans" panose="020B0606030504020204" pitchFamily="34" charset="0"/>
              </a:rPr>
              <a:t>DataGrid</a:t>
            </a:r>
          </a:p>
          <a:p>
            <a:endParaRPr lang="en-US" b="1" dirty="0">
              <a:latin typeface="Open Sans" panose="020B0606030504020204" pitchFamily="34" charset="0"/>
            </a:endParaRPr>
          </a:p>
          <a:p>
            <a:r>
              <a:rPr lang="en-US" b="0" i="0" dirty="0">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dirty="0"/>
          </a:p>
        </p:txBody>
      </p:sp>
      <p:pic>
        <p:nvPicPr>
          <p:cNvPr id="1028" name="Picture 4" descr="Syncfusion Essential DataGrid">
            <a:extLst>
              <a:ext uri="{FF2B5EF4-FFF2-40B4-BE49-F238E27FC236}">
                <a16:creationId xmlns:a16="http://schemas.microsoft.com/office/drawing/2014/main" id="{57E5E443-9B12-A262-BFC0-F2017DB19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588" y="863600"/>
            <a:ext cx="4655192" cy="3779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8663F3-5BAD-E2BB-4B24-0229811FE73F}"/>
              </a:ext>
            </a:extLst>
          </p:cNvPr>
          <p:cNvSpPr txBox="1"/>
          <p:nvPr/>
        </p:nvSpPr>
        <p:spPr>
          <a:xfrm>
            <a:off x="1057743" y="4018327"/>
            <a:ext cx="5547097" cy="646331"/>
          </a:xfrm>
          <a:prstGeom prst="rect">
            <a:avLst/>
          </a:prstGeom>
          <a:noFill/>
        </p:spPr>
        <p:txBody>
          <a:bodyPr wrap="square" rtlCol="0">
            <a:spAutoFit/>
          </a:bodyPr>
          <a:lstStyle/>
          <a:p>
            <a:r>
              <a:rPr lang="en-US" b="1" i="0" dirty="0">
                <a:effectLst/>
                <a:latin typeface="Open Sans" panose="020B0606030504020204" pitchFamily="34" charset="0"/>
              </a:rPr>
              <a:t>SUPPORTED PLATFORMS</a:t>
            </a:r>
          </a:p>
          <a:p>
            <a:endParaRPr lang="en-US" b="1" dirty="0">
              <a:latin typeface="Open Sans" panose="020B0606030504020204" pitchFamily="34" charset="0"/>
            </a:endParaRPr>
          </a:p>
        </p:txBody>
      </p:sp>
      <p:pic>
        <p:nvPicPr>
          <p:cNvPr id="7" name="Graphic 6" descr="World outline">
            <a:extLst>
              <a:ext uri="{FF2B5EF4-FFF2-40B4-BE49-F238E27FC236}">
                <a16:creationId xmlns:a16="http://schemas.microsoft.com/office/drawing/2014/main" id="{2596FA12-C9E9-7FF7-8F36-284233B797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855" y="4628812"/>
            <a:ext cx="240266" cy="229628"/>
          </a:xfrm>
          <a:prstGeom prst="rect">
            <a:avLst/>
          </a:prstGeom>
        </p:spPr>
      </p:pic>
      <p:cxnSp>
        <p:nvCxnSpPr>
          <p:cNvPr id="9" name="Straight Connector 8">
            <a:extLst>
              <a:ext uri="{FF2B5EF4-FFF2-40B4-BE49-F238E27FC236}">
                <a16:creationId xmlns:a16="http://schemas.microsoft.com/office/drawing/2014/main" id="{D162C672-B89D-0346-0272-187A746700D1}"/>
              </a:ext>
            </a:extLst>
          </p:cNvPr>
          <p:cNvCxnSpPr>
            <a:cxnSpLocks/>
          </p:cNvCxnSpPr>
          <p:nvPr/>
        </p:nvCxnSpPr>
        <p:spPr>
          <a:xfrm>
            <a:off x="1057743" y="4547062"/>
            <a:ext cx="0" cy="415636"/>
          </a:xfrm>
          <a:prstGeom prst="line">
            <a:avLst/>
          </a:prstGeom>
          <a:ln w="190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A068AB-552A-CA73-E570-2BBE9B398DC1}"/>
              </a:ext>
            </a:extLst>
          </p:cNvPr>
          <p:cNvCxnSpPr>
            <a:cxnSpLocks/>
          </p:cNvCxnSpPr>
          <p:nvPr/>
        </p:nvCxnSpPr>
        <p:spPr>
          <a:xfrm>
            <a:off x="1057743" y="5225869"/>
            <a:ext cx="0" cy="44014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Graphic 15" descr="Monitor with solid fill">
            <a:extLst>
              <a:ext uri="{FF2B5EF4-FFF2-40B4-BE49-F238E27FC236}">
                <a16:creationId xmlns:a16="http://schemas.microsoft.com/office/drawing/2014/main" id="{74686120-E07A-6A57-E2B0-4F1681C953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3710" y="5372919"/>
            <a:ext cx="240262" cy="232275"/>
          </a:xfrm>
          <a:prstGeom prst="rect">
            <a:avLst/>
          </a:prstGeom>
        </p:spPr>
      </p:pic>
      <p:cxnSp>
        <p:nvCxnSpPr>
          <p:cNvPr id="19" name="Straight Connector 18">
            <a:extLst>
              <a:ext uri="{FF2B5EF4-FFF2-40B4-BE49-F238E27FC236}">
                <a16:creationId xmlns:a16="http://schemas.microsoft.com/office/drawing/2014/main" id="{8E5AD195-1185-F87E-EA2C-85CDD38CD71D}"/>
              </a:ext>
            </a:extLst>
          </p:cNvPr>
          <p:cNvCxnSpPr>
            <a:cxnSpLocks/>
          </p:cNvCxnSpPr>
          <p:nvPr/>
        </p:nvCxnSpPr>
        <p:spPr>
          <a:xfrm>
            <a:off x="1057742" y="5935869"/>
            <a:ext cx="0" cy="20574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pic>
        <p:nvPicPr>
          <p:cNvPr id="21" name="Graphic 20" descr="Smart Phone outline">
            <a:extLst>
              <a:ext uri="{FF2B5EF4-FFF2-40B4-BE49-F238E27FC236}">
                <a16:creationId xmlns:a16="http://schemas.microsoft.com/office/drawing/2014/main" id="{6343E297-2FA6-4DA7-57F1-4661419269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505" y="5935869"/>
            <a:ext cx="254467" cy="254467"/>
          </a:xfrm>
          <a:prstGeom prst="rect">
            <a:avLst/>
          </a:prstGeom>
        </p:spPr>
      </p:pic>
      <p:sp>
        <p:nvSpPr>
          <p:cNvPr id="3" name="TextBox 2">
            <a:extLst>
              <a:ext uri="{FF2B5EF4-FFF2-40B4-BE49-F238E27FC236}">
                <a16:creationId xmlns:a16="http://schemas.microsoft.com/office/drawing/2014/main" id="{D7C6424B-1C8B-57AF-A6DC-CA22928E1D3F}"/>
              </a:ext>
            </a:extLst>
          </p:cNvPr>
          <p:cNvSpPr txBox="1"/>
          <p:nvPr/>
        </p:nvSpPr>
        <p:spPr>
          <a:xfrm>
            <a:off x="1175365" y="4470676"/>
            <a:ext cx="4892940" cy="1950534"/>
          </a:xfrm>
          <a:prstGeom prst="rect">
            <a:avLst/>
          </a:prstGeom>
          <a:noFill/>
        </p:spPr>
        <p:txBody>
          <a:bodyPr wrap="square" rtlCol="0">
            <a:spAutoFit/>
          </a:bodyPr>
          <a:lstStyle/>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9"/>
              </a:rPr>
              <a:t>JavaScript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0"/>
              </a:rPr>
              <a:t>Angular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1"/>
              </a:rPr>
              <a:t>React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2"/>
              </a:rPr>
              <a:t>Vue </a:t>
            </a:r>
            <a:r>
              <a:rPr lang="en-US" sz="1050" b="0" i="0" dirty="0">
                <a:solidFill>
                  <a:srgbClr val="666666"/>
                </a:solidFill>
                <a:effectLst/>
                <a:latin typeface="Open Sans" panose="020B0606030504020204" pitchFamily="34" charset="0"/>
              </a:rPr>
              <a:t>      </a:t>
            </a:r>
            <a:r>
              <a:rPr lang="en-US" sz="1050" b="0" i="0" u="none" strike="noStrike" dirty="0" err="1">
                <a:solidFill>
                  <a:srgbClr val="0057FF"/>
                </a:solidFill>
                <a:effectLst/>
                <a:latin typeface="Open Sans" panose="020B0606030504020204" pitchFamily="34" charset="0"/>
                <a:hlinkClick r:id="rId13"/>
              </a:rPr>
              <a:t>Blazor</a:t>
            </a:r>
            <a:br>
              <a:rPr lang="en-US" sz="1050" b="0" i="0" dirty="0">
                <a:solidFill>
                  <a:srgbClr val="666666"/>
                </a:solidFill>
                <a:effectLst/>
                <a:latin typeface="Open Sans" panose="020B0606030504020204" pitchFamily="34" charset="0"/>
              </a:rPr>
            </a:b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Flutter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5"/>
              </a:rPr>
              <a:t>ASP.NET MVC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6"/>
              </a:rPr>
              <a:t>ASP.NET Core</a:t>
            </a:r>
            <a:br>
              <a:rPr lang="en-US" sz="1050" b="0" i="0" dirty="0">
                <a:solidFill>
                  <a:srgbClr val="666666"/>
                </a:solidFill>
                <a:effectLst/>
                <a:latin typeface="Open Sans" panose="020B0606030504020204" pitchFamily="34" charset="0"/>
              </a:rPr>
            </a:br>
            <a:endParaRPr lang="en-US" sz="1050" b="0" i="0" dirty="0">
              <a:solidFill>
                <a:srgbClr val="666666"/>
              </a:solidFill>
              <a:effectLst/>
              <a:latin typeface="Open Sans" panose="020B0606030504020204" pitchFamily="34" charset="0"/>
            </a:endParaRPr>
          </a:p>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7"/>
              </a:rPr>
              <a:t>WinForms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8"/>
              </a:rPr>
              <a:t>WPF </a:t>
            </a:r>
            <a:r>
              <a:rPr lang="en-US" sz="1050" b="0" i="0" dirty="0">
                <a:solidFill>
                  <a:srgbClr val="666666"/>
                </a:solidFill>
                <a:effectLst/>
                <a:latin typeface="Open Sans" panose="020B0606030504020204" pitchFamily="34" charset="0"/>
              </a:rPr>
              <a:t>      </a:t>
            </a:r>
            <a:r>
              <a:rPr lang="en-US" sz="1050" b="0" i="0" u="none" strike="noStrike" dirty="0" err="1">
                <a:solidFill>
                  <a:srgbClr val="0057FF"/>
                </a:solidFill>
                <a:effectLst/>
                <a:latin typeface="Open Sans" panose="020B0606030504020204" pitchFamily="34" charset="0"/>
                <a:hlinkClick r:id="rId19"/>
              </a:rPr>
              <a:t>WinUI</a:t>
            </a:r>
            <a:r>
              <a:rPr lang="en-US" sz="1050" b="0" i="0" u="none" strike="noStrike" dirty="0">
                <a:solidFill>
                  <a:srgbClr val="0057FF"/>
                </a:solidFill>
                <a:effectLst/>
                <a:latin typeface="Open Sans" panose="020B0606030504020204" pitchFamily="34" charset="0"/>
                <a:hlinkClick r:id="rId19"/>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Flutter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0"/>
              </a:rPr>
              <a:t>Xamarin</a:t>
            </a:r>
            <a:br>
              <a:rPr lang="en-US" sz="1050" b="0" i="0" dirty="0">
                <a:solidFill>
                  <a:srgbClr val="666666"/>
                </a:solidFill>
                <a:effectLst/>
                <a:latin typeface="Open Sans" panose="020B0606030504020204" pitchFamily="34" charset="0"/>
              </a:rPr>
            </a:b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1"/>
              </a:rPr>
              <a:t>UWP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2"/>
              </a:rPr>
              <a:t>.NET MAUI</a:t>
            </a:r>
            <a:endParaRPr lang="en-US" sz="1050" b="0" i="0" dirty="0">
              <a:solidFill>
                <a:srgbClr val="666666"/>
              </a:solidFill>
              <a:effectLst/>
              <a:latin typeface="Open Sans" panose="020B0606030504020204" pitchFamily="34" charset="0"/>
            </a:endParaRPr>
          </a:p>
          <a:p>
            <a:pPr algn="l">
              <a:lnSpc>
                <a:spcPct val="150000"/>
              </a:lnSpc>
            </a:pPr>
            <a:r>
              <a:rPr lang="en-US" sz="1050" b="0" i="0" dirty="0">
                <a:solidFill>
                  <a:srgbClr val="666666"/>
                </a:solidFill>
                <a:effectLst/>
                <a:latin typeface="Open Sans" panose="020B0606030504020204" pitchFamily="34" charset="0"/>
              </a:rPr>
              <a:t> </a:t>
            </a:r>
          </a:p>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0"/>
              </a:rPr>
              <a:t>Xamarin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Flutter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1"/>
              </a:rPr>
              <a:t>UWP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9"/>
              </a:rPr>
              <a:t>JavaScript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2"/>
              </a:rPr>
              <a:t>.NET MAUI</a:t>
            </a:r>
            <a:endParaRPr lang="en-US" sz="1050" b="0" i="0" dirty="0">
              <a:solidFill>
                <a:srgbClr val="666666"/>
              </a:solidFill>
              <a:effectLst/>
              <a:latin typeface="Open Sans" panose="020B0606030504020204" pitchFamily="34" charset="0"/>
            </a:endParaRPr>
          </a:p>
          <a:p>
            <a:endParaRPr lang="en-US" sz="1050" dirty="0"/>
          </a:p>
        </p:txBody>
      </p:sp>
      <mc:AlternateContent xmlns:mc="http://schemas.openxmlformats.org/markup-compatibility/2006">
        <mc:Choice xmlns:p14="http://schemas.microsoft.com/office/powerpoint/2010/main" Requires="p14">
          <p:contentPart p14:bwMode="auto" r:id="rId23">
            <p14:nvContentPartPr>
              <p14:cNvPr id="38" name="Ink 37">
                <a:extLst>
                  <a:ext uri="{FF2B5EF4-FFF2-40B4-BE49-F238E27FC236}">
                    <a16:creationId xmlns:a16="http://schemas.microsoft.com/office/drawing/2014/main" id="{9E9D869A-6ECD-0F0C-F05C-62F612F07492}"/>
                  </a:ext>
                </a:extLst>
              </p14:cNvPr>
              <p14:cNvContentPartPr/>
              <p14:nvPr/>
            </p14:nvContentPartPr>
            <p14:xfrm>
              <a:off x="1230382" y="4663244"/>
              <a:ext cx="360" cy="360"/>
            </p14:xfrm>
          </p:contentPart>
        </mc:Choice>
        <mc:Fallback>
          <p:pic>
            <p:nvPicPr>
              <p:cNvPr id="38" name="Ink 37">
                <a:extLst>
                  <a:ext uri="{FF2B5EF4-FFF2-40B4-BE49-F238E27FC236}">
                    <a16:creationId xmlns:a16="http://schemas.microsoft.com/office/drawing/2014/main" id="{9E9D869A-6ECD-0F0C-F05C-62F612F07492}"/>
                  </a:ext>
                </a:extLst>
              </p:cNvPr>
              <p:cNvPicPr/>
              <p:nvPr/>
            </p:nvPicPr>
            <p:blipFill>
              <a:blip r:embed="rId24"/>
              <a:stretch>
                <a:fillRect/>
              </a:stretch>
            </p:blipFill>
            <p:spPr>
              <a:xfrm>
                <a:off x="1212382" y="46456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9" name="Ink 38">
                <a:extLst>
                  <a:ext uri="{FF2B5EF4-FFF2-40B4-BE49-F238E27FC236}">
                    <a16:creationId xmlns:a16="http://schemas.microsoft.com/office/drawing/2014/main" id="{7BF921A6-0023-FEB3-6E6B-8A55F4FD0BCE}"/>
                  </a:ext>
                </a:extLst>
              </p14:cNvPr>
              <p14:cNvContentPartPr/>
              <p14:nvPr/>
            </p14:nvContentPartPr>
            <p14:xfrm>
              <a:off x="1230382" y="4879244"/>
              <a:ext cx="360" cy="360"/>
            </p14:xfrm>
          </p:contentPart>
        </mc:Choice>
        <mc:Fallback>
          <p:pic>
            <p:nvPicPr>
              <p:cNvPr id="39" name="Ink 38">
                <a:extLst>
                  <a:ext uri="{FF2B5EF4-FFF2-40B4-BE49-F238E27FC236}">
                    <a16:creationId xmlns:a16="http://schemas.microsoft.com/office/drawing/2014/main" id="{7BF921A6-0023-FEB3-6E6B-8A55F4FD0BCE}"/>
                  </a:ext>
                </a:extLst>
              </p:cNvPr>
              <p:cNvPicPr/>
              <p:nvPr/>
            </p:nvPicPr>
            <p:blipFill>
              <a:blip r:embed="rId24"/>
              <a:stretch>
                <a:fillRect/>
              </a:stretch>
            </p:blipFill>
            <p:spPr>
              <a:xfrm>
                <a:off x="1212382" y="48612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9BCAC101-5185-BCAF-4974-DD141355FBD7}"/>
                  </a:ext>
                </a:extLst>
              </p14:cNvPr>
              <p14:cNvContentPartPr/>
              <p14:nvPr/>
            </p14:nvContentPartPr>
            <p14:xfrm>
              <a:off x="2136142" y="4654964"/>
              <a:ext cx="360" cy="360"/>
            </p14:xfrm>
          </p:contentPart>
        </mc:Choice>
        <mc:Fallback>
          <p:pic>
            <p:nvPicPr>
              <p:cNvPr id="40" name="Ink 39">
                <a:extLst>
                  <a:ext uri="{FF2B5EF4-FFF2-40B4-BE49-F238E27FC236}">
                    <a16:creationId xmlns:a16="http://schemas.microsoft.com/office/drawing/2014/main" id="{9BCAC101-5185-BCAF-4974-DD141355FBD7}"/>
                  </a:ext>
                </a:extLst>
              </p:cNvPr>
              <p:cNvPicPr/>
              <p:nvPr/>
            </p:nvPicPr>
            <p:blipFill>
              <a:blip r:embed="rId24"/>
              <a:stretch>
                <a:fillRect/>
              </a:stretch>
            </p:blipFill>
            <p:spPr>
              <a:xfrm>
                <a:off x="2118142" y="46369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1" name="Ink 40">
                <a:extLst>
                  <a:ext uri="{FF2B5EF4-FFF2-40B4-BE49-F238E27FC236}">
                    <a16:creationId xmlns:a16="http://schemas.microsoft.com/office/drawing/2014/main" id="{24E6C93B-FB83-FB64-7CA2-F226345D52D2}"/>
                  </a:ext>
                </a:extLst>
              </p14:cNvPr>
              <p14:cNvContentPartPr/>
              <p14:nvPr/>
            </p14:nvContentPartPr>
            <p14:xfrm>
              <a:off x="2011582" y="4896164"/>
              <a:ext cx="360" cy="360"/>
            </p14:xfrm>
          </p:contentPart>
        </mc:Choice>
        <mc:Fallback>
          <p:pic>
            <p:nvPicPr>
              <p:cNvPr id="41" name="Ink 40">
                <a:extLst>
                  <a:ext uri="{FF2B5EF4-FFF2-40B4-BE49-F238E27FC236}">
                    <a16:creationId xmlns:a16="http://schemas.microsoft.com/office/drawing/2014/main" id="{24E6C93B-FB83-FB64-7CA2-F226345D52D2}"/>
                  </a:ext>
                </a:extLst>
              </p:cNvPr>
              <p:cNvPicPr/>
              <p:nvPr/>
            </p:nvPicPr>
            <p:blipFill>
              <a:blip r:embed="rId24"/>
              <a:stretch>
                <a:fillRect/>
              </a:stretch>
            </p:blipFill>
            <p:spPr>
              <a:xfrm>
                <a:off x="1993942" y="48785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C408FA3C-3128-246B-84AC-8E32F86C9014}"/>
                  </a:ext>
                </a:extLst>
              </p14:cNvPr>
              <p14:cNvContentPartPr/>
              <p14:nvPr/>
            </p14:nvContentPartPr>
            <p14:xfrm>
              <a:off x="2950822" y="4629764"/>
              <a:ext cx="360" cy="360"/>
            </p14:xfrm>
          </p:contentPart>
        </mc:Choice>
        <mc:Fallback>
          <p:pic>
            <p:nvPicPr>
              <p:cNvPr id="42" name="Ink 41">
                <a:extLst>
                  <a:ext uri="{FF2B5EF4-FFF2-40B4-BE49-F238E27FC236}">
                    <a16:creationId xmlns:a16="http://schemas.microsoft.com/office/drawing/2014/main" id="{C408FA3C-3128-246B-84AC-8E32F86C9014}"/>
                  </a:ext>
                </a:extLst>
              </p:cNvPr>
              <p:cNvPicPr/>
              <p:nvPr/>
            </p:nvPicPr>
            <p:blipFill>
              <a:blip r:embed="rId24"/>
              <a:stretch>
                <a:fillRect/>
              </a:stretch>
            </p:blipFill>
            <p:spPr>
              <a:xfrm>
                <a:off x="2933182" y="46121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3" name="Ink 42">
                <a:extLst>
                  <a:ext uri="{FF2B5EF4-FFF2-40B4-BE49-F238E27FC236}">
                    <a16:creationId xmlns:a16="http://schemas.microsoft.com/office/drawing/2014/main" id="{49DD90F1-BE6A-3C09-94B7-4FF1C8AA1C17}"/>
                  </a:ext>
                </a:extLst>
              </p14:cNvPr>
              <p14:cNvContentPartPr/>
              <p14:nvPr/>
            </p14:nvContentPartPr>
            <p14:xfrm>
              <a:off x="3540862" y="4654964"/>
              <a:ext cx="360" cy="360"/>
            </p14:xfrm>
          </p:contentPart>
        </mc:Choice>
        <mc:Fallback>
          <p:pic>
            <p:nvPicPr>
              <p:cNvPr id="43" name="Ink 42">
                <a:extLst>
                  <a:ext uri="{FF2B5EF4-FFF2-40B4-BE49-F238E27FC236}">
                    <a16:creationId xmlns:a16="http://schemas.microsoft.com/office/drawing/2014/main" id="{49DD90F1-BE6A-3C09-94B7-4FF1C8AA1C17}"/>
                  </a:ext>
                </a:extLst>
              </p:cNvPr>
              <p:cNvPicPr/>
              <p:nvPr/>
            </p:nvPicPr>
            <p:blipFill>
              <a:blip r:embed="rId24"/>
              <a:stretch>
                <a:fillRect/>
              </a:stretch>
            </p:blipFill>
            <p:spPr>
              <a:xfrm>
                <a:off x="3523222" y="46369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Ink 43">
                <a:extLst>
                  <a:ext uri="{FF2B5EF4-FFF2-40B4-BE49-F238E27FC236}">
                    <a16:creationId xmlns:a16="http://schemas.microsoft.com/office/drawing/2014/main" id="{65321E01-5072-A49A-BF60-05D87D8DCD74}"/>
                  </a:ext>
                </a:extLst>
              </p14:cNvPr>
              <p14:cNvContentPartPr/>
              <p14:nvPr/>
            </p14:nvContentPartPr>
            <p14:xfrm>
              <a:off x="4039822" y="4654964"/>
              <a:ext cx="360" cy="360"/>
            </p14:xfrm>
          </p:contentPart>
        </mc:Choice>
        <mc:Fallback>
          <p:pic>
            <p:nvPicPr>
              <p:cNvPr id="44" name="Ink 43">
                <a:extLst>
                  <a:ext uri="{FF2B5EF4-FFF2-40B4-BE49-F238E27FC236}">
                    <a16:creationId xmlns:a16="http://schemas.microsoft.com/office/drawing/2014/main" id="{65321E01-5072-A49A-BF60-05D87D8DCD74}"/>
                  </a:ext>
                </a:extLst>
              </p:cNvPr>
              <p:cNvPicPr/>
              <p:nvPr/>
            </p:nvPicPr>
            <p:blipFill>
              <a:blip r:embed="rId24"/>
              <a:stretch>
                <a:fillRect/>
              </a:stretch>
            </p:blipFill>
            <p:spPr>
              <a:xfrm>
                <a:off x="4022182" y="46369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5" name="Ink 44">
                <a:extLst>
                  <a:ext uri="{FF2B5EF4-FFF2-40B4-BE49-F238E27FC236}">
                    <a16:creationId xmlns:a16="http://schemas.microsoft.com/office/drawing/2014/main" id="{C0044D7D-9466-4349-5F93-5AB13AAEA57B}"/>
                  </a:ext>
                </a:extLst>
              </p14:cNvPr>
              <p14:cNvContentPartPr/>
              <p14:nvPr/>
            </p14:nvContentPartPr>
            <p14:xfrm>
              <a:off x="3191662" y="4887884"/>
              <a:ext cx="360" cy="360"/>
            </p14:xfrm>
          </p:contentPart>
        </mc:Choice>
        <mc:Fallback>
          <p:pic>
            <p:nvPicPr>
              <p:cNvPr id="45" name="Ink 44">
                <a:extLst>
                  <a:ext uri="{FF2B5EF4-FFF2-40B4-BE49-F238E27FC236}">
                    <a16:creationId xmlns:a16="http://schemas.microsoft.com/office/drawing/2014/main" id="{C0044D7D-9466-4349-5F93-5AB13AAEA57B}"/>
                  </a:ext>
                </a:extLst>
              </p:cNvPr>
              <p:cNvPicPr/>
              <p:nvPr/>
            </p:nvPicPr>
            <p:blipFill>
              <a:blip r:embed="rId24"/>
              <a:stretch>
                <a:fillRect/>
              </a:stretch>
            </p:blipFill>
            <p:spPr>
              <a:xfrm>
                <a:off x="3174022" y="48698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Ink 45">
                <a:extLst>
                  <a:ext uri="{FF2B5EF4-FFF2-40B4-BE49-F238E27FC236}">
                    <a16:creationId xmlns:a16="http://schemas.microsoft.com/office/drawing/2014/main" id="{02708C89-1BF9-5767-B2F9-F6AA7E1B1B6E}"/>
                  </a:ext>
                </a:extLst>
              </p14:cNvPr>
              <p14:cNvContentPartPr/>
              <p14:nvPr/>
            </p14:nvContentPartPr>
            <p14:xfrm>
              <a:off x="1230382" y="5378204"/>
              <a:ext cx="360" cy="360"/>
            </p14:xfrm>
          </p:contentPart>
        </mc:Choice>
        <mc:Fallback>
          <p:pic>
            <p:nvPicPr>
              <p:cNvPr id="46" name="Ink 45">
                <a:extLst>
                  <a:ext uri="{FF2B5EF4-FFF2-40B4-BE49-F238E27FC236}">
                    <a16:creationId xmlns:a16="http://schemas.microsoft.com/office/drawing/2014/main" id="{02708C89-1BF9-5767-B2F9-F6AA7E1B1B6E}"/>
                  </a:ext>
                </a:extLst>
              </p:cNvPr>
              <p:cNvPicPr/>
              <p:nvPr/>
            </p:nvPicPr>
            <p:blipFill>
              <a:blip r:embed="rId24"/>
              <a:stretch>
                <a:fillRect/>
              </a:stretch>
            </p:blipFill>
            <p:spPr>
              <a:xfrm>
                <a:off x="1212382" y="53605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7" name="Ink 46">
                <a:extLst>
                  <a:ext uri="{FF2B5EF4-FFF2-40B4-BE49-F238E27FC236}">
                    <a16:creationId xmlns:a16="http://schemas.microsoft.com/office/drawing/2014/main" id="{6460255B-EA3F-397C-3410-B207C7A612F5}"/>
                  </a:ext>
                </a:extLst>
              </p14:cNvPr>
              <p14:cNvContentPartPr/>
              <p14:nvPr/>
            </p14:nvContentPartPr>
            <p14:xfrm>
              <a:off x="1213102" y="5594204"/>
              <a:ext cx="360" cy="360"/>
            </p14:xfrm>
          </p:contentPart>
        </mc:Choice>
        <mc:Fallback>
          <p:pic>
            <p:nvPicPr>
              <p:cNvPr id="47" name="Ink 46">
                <a:extLst>
                  <a:ext uri="{FF2B5EF4-FFF2-40B4-BE49-F238E27FC236}">
                    <a16:creationId xmlns:a16="http://schemas.microsoft.com/office/drawing/2014/main" id="{6460255B-EA3F-397C-3410-B207C7A612F5}"/>
                  </a:ext>
                </a:extLst>
              </p:cNvPr>
              <p:cNvPicPr/>
              <p:nvPr/>
            </p:nvPicPr>
            <p:blipFill>
              <a:blip r:embed="rId24"/>
              <a:stretch>
                <a:fillRect/>
              </a:stretch>
            </p:blipFill>
            <p:spPr>
              <a:xfrm>
                <a:off x="1195462" y="55762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 name="Ink 47">
                <a:extLst>
                  <a:ext uri="{FF2B5EF4-FFF2-40B4-BE49-F238E27FC236}">
                    <a16:creationId xmlns:a16="http://schemas.microsoft.com/office/drawing/2014/main" id="{7C29C0B9-840E-98C8-7492-6372DFAD1927}"/>
                  </a:ext>
                </a:extLst>
              </p14:cNvPr>
              <p14:cNvContentPartPr/>
              <p14:nvPr/>
            </p14:nvContentPartPr>
            <p14:xfrm>
              <a:off x="2136142" y="5378204"/>
              <a:ext cx="360" cy="360"/>
            </p14:xfrm>
          </p:contentPart>
        </mc:Choice>
        <mc:Fallback>
          <p:pic>
            <p:nvPicPr>
              <p:cNvPr id="48" name="Ink 47">
                <a:extLst>
                  <a:ext uri="{FF2B5EF4-FFF2-40B4-BE49-F238E27FC236}">
                    <a16:creationId xmlns:a16="http://schemas.microsoft.com/office/drawing/2014/main" id="{7C29C0B9-840E-98C8-7492-6372DFAD1927}"/>
                  </a:ext>
                </a:extLst>
              </p:cNvPr>
              <p:cNvPicPr/>
              <p:nvPr/>
            </p:nvPicPr>
            <p:blipFill>
              <a:blip r:embed="rId24"/>
              <a:stretch>
                <a:fillRect/>
              </a:stretch>
            </p:blipFill>
            <p:spPr>
              <a:xfrm>
                <a:off x="2118142" y="53605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9" name="Ink 48">
                <a:extLst>
                  <a:ext uri="{FF2B5EF4-FFF2-40B4-BE49-F238E27FC236}">
                    <a16:creationId xmlns:a16="http://schemas.microsoft.com/office/drawing/2014/main" id="{5810E77E-0A75-C84E-5E4C-B79CB0FA63A9}"/>
                  </a:ext>
                </a:extLst>
              </p14:cNvPr>
              <p14:cNvContentPartPr/>
              <p14:nvPr/>
            </p14:nvContentPartPr>
            <p14:xfrm>
              <a:off x="1995022" y="5586284"/>
              <a:ext cx="360" cy="360"/>
            </p14:xfrm>
          </p:contentPart>
        </mc:Choice>
        <mc:Fallback>
          <p:pic>
            <p:nvPicPr>
              <p:cNvPr id="49" name="Ink 48">
                <a:extLst>
                  <a:ext uri="{FF2B5EF4-FFF2-40B4-BE49-F238E27FC236}">
                    <a16:creationId xmlns:a16="http://schemas.microsoft.com/office/drawing/2014/main" id="{5810E77E-0A75-C84E-5E4C-B79CB0FA63A9}"/>
                  </a:ext>
                </a:extLst>
              </p:cNvPr>
              <p:cNvPicPr/>
              <p:nvPr/>
            </p:nvPicPr>
            <p:blipFill>
              <a:blip r:embed="rId24"/>
              <a:stretch>
                <a:fillRect/>
              </a:stretch>
            </p:blipFill>
            <p:spPr>
              <a:xfrm>
                <a:off x="1977382" y="55682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0" name="Ink 49">
                <a:extLst>
                  <a:ext uri="{FF2B5EF4-FFF2-40B4-BE49-F238E27FC236}">
                    <a16:creationId xmlns:a16="http://schemas.microsoft.com/office/drawing/2014/main" id="{05844CCE-1F1D-15FE-6909-EA249EE7B8DC}"/>
                  </a:ext>
                </a:extLst>
              </p14:cNvPr>
              <p14:cNvContentPartPr/>
              <p14:nvPr/>
            </p14:nvContentPartPr>
            <p14:xfrm>
              <a:off x="2635102" y="5361284"/>
              <a:ext cx="360" cy="360"/>
            </p14:xfrm>
          </p:contentPart>
        </mc:Choice>
        <mc:Fallback>
          <p:pic>
            <p:nvPicPr>
              <p:cNvPr id="50" name="Ink 49">
                <a:extLst>
                  <a:ext uri="{FF2B5EF4-FFF2-40B4-BE49-F238E27FC236}">
                    <a16:creationId xmlns:a16="http://schemas.microsoft.com/office/drawing/2014/main" id="{05844CCE-1F1D-15FE-6909-EA249EE7B8DC}"/>
                  </a:ext>
                </a:extLst>
              </p:cNvPr>
              <p:cNvPicPr/>
              <p:nvPr/>
            </p:nvPicPr>
            <p:blipFill>
              <a:blip r:embed="rId24"/>
              <a:stretch>
                <a:fillRect/>
              </a:stretch>
            </p:blipFill>
            <p:spPr>
              <a:xfrm>
                <a:off x="2617462" y="53436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1" name="Ink 50">
                <a:extLst>
                  <a:ext uri="{FF2B5EF4-FFF2-40B4-BE49-F238E27FC236}">
                    <a16:creationId xmlns:a16="http://schemas.microsoft.com/office/drawing/2014/main" id="{24ECAC97-B03B-08BF-9411-AFA3F23D26C9}"/>
                  </a:ext>
                </a:extLst>
              </p14:cNvPr>
              <p14:cNvContentPartPr/>
              <p14:nvPr/>
            </p14:nvContentPartPr>
            <p14:xfrm>
              <a:off x="3325222" y="5361284"/>
              <a:ext cx="360" cy="360"/>
            </p14:xfrm>
          </p:contentPart>
        </mc:Choice>
        <mc:Fallback>
          <p:pic>
            <p:nvPicPr>
              <p:cNvPr id="51" name="Ink 50">
                <a:extLst>
                  <a:ext uri="{FF2B5EF4-FFF2-40B4-BE49-F238E27FC236}">
                    <a16:creationId xmlns:a16="http://schemas.microsoft.com/office/drawing/2014/main" id="{24ECAC97-B03B-08BF-9411-AFA3F23D26C9}"/>
                  </a:ext>
                </a:extLst>
              </p:cNvPr>
              <p:cNvPicPr/>
              <p:nvPr/>
            </p:nvPicPr>
            <p:blipFill>
              <a:blip r:embed="rId24"/>
              <a:stretch>
                <a:fillRect/>
              </a:stretch>
            </p:blipFill>
            <p:spPr>
              <a:xfrm>
                <a:off x="3307222" y="53436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2" name="Ink 51">
                <a:extLst>
                  <a:ext uri="{FF2B5EF4-FFF2-40B4-BE49-F238E27FC236}">
                    <a16:creationId xmlns:a16="http://schemas.microsoft.com/office/drawing/2014/main" id="{0BA58FF2-C4F6-8BCD-129B-C562CCACF3BF}"/>
                  </a:ext>
                </a:extLst>
              </p14:cNvPr>
              <p14:cNvContentPartPr/>
              <p14:nvPr/>
            </p14:nvContentPartPr>
            <p14:xfrm>
              <a:off x="4022902" y="5361284"/>
              <a:ext cx="360" cy="360"/>
            </p14:xfrm>
          </p:contentPart>
        </mc:Choice>
        <mc:Fallback>
          <p:pic>
            <p:nvPicPr>
              <p:cNvPr id="52" name="Ink 51">
                <a:extLst>
                  <a:ext uri="{FF2B5EF4-FFF2-40B4-BE49-F238E27FC236}">
                    <a16:creationId xmlns:a16="http://schemas.microsoft.com/office/drawing/2014/main" id="{0BA58FF2-C4F6-8BCD-129B-C562CCACF3BF}"/>
                  </a:ext>
                </a:extLst>
              </p:cNvPr>
              <p:cNvPicPr/>
              <p:nvPr/>
            </p:nvPicPr>
            <p:blipFill>
              <a:blip r:embed="rId24"/>
              <a:stretch>
                <a:fillRect/>
              </a:stretch>
            </p:blipFill>
            <p:spPr>
              <a:xfrm>
                <a:off x="4005262" y="53436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3" name="Ink 52">
                <a:extLst>
                  <a:ext uri="{FF2B5EF4-FFF2-40B4-BE49-F238E27FC236}">
                    <a16:creationId xmlns:a16="http://schemas.microsoft.com/office/drawing/2014/main" id="{1214542A-8937-6747-BCC5-722732AE9985}"/>
                  </a:ext>
                </a:extLst>
              </p14:cNvPr>
              <p14:cNvContentPartPr/>
              <p14:nvPr/>
            </p14:nvContentPartPr>
            <p14:xfrm>
              <a:off x="1221742" y="6093164"/>
              <a:ext cx="360" cy="360"/>
            </p14:xfrm>
          </p:contentPart>
        </mc:Choice>
        <mc:Fallback>
          <p:pic>
            <p:nvPicPr>
              <p:cNvPr id="53" name="Ink 52">
                <a:extLst>
                  <a:ext uri="{FF2B5EF4-FFF2-40B4-BE49-F238E27FC236}">
                    <a16:creationId xmlns:a16="http://schemas.microsoft.com/office/drawing/2014/main" id="{1214542A-8937-6747-BCC5-722732AE9985}"/>
                  </a:ext>
                </a:extLst>
              </p:cNvPr>
              <p:cNvPicPr/>
              <p:nvPr/>
            </p:nvPicPr>
            <p:blipFill>
              <a:blip r:embed="rId24"/>
              <a:stretch>
                <a:fillRect/>
              </a:stretch>
            </p:blipFill>
            <p:spPr>
              <a:xfrm>
                <a:off x="1203742" y="60755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5" name="Ink 54">
                <a:extLst>
                  <a:ext uri="{FF2B5EF4-FFF2-40B4-BE49-F238E27FC236}">
                    <a16:creationId xmlns:a16="http://schemas.microsoft.com/office/drawing/2014/main" id="{3F143918-D4F2-92E6-6D0F-BE651B324118}"/>
                  </a:ext>
                </a:extLst>
              </p14:cNvPr>
              <p14:cNvContentPartPr/>
              <p14:nvPr/>
            </p14:nvContentPartPr>
            <p14:xfrm>
              <a:off x="2069542" y="6068324"/>
              <a:ext cx="360" cy="360"/>
            </p14:xfrm>
          </p:contentPart>
        </mc:Choice>
        <mc:Fallback>
          <p:pic>
            <p:nvPicPr>
              <p:cNvPr id="55" name="Ink 54">
                <a:extLst>
                  <a:ext uri="{FF2B5EF4-FFF2-40B4-BE49-F238E27FC236}">
                    <a16:creationId xmlns:a16="http://schemas.microsoft.com/office/drawing/2014/main" id="{3F143918-D4F2-92E6-6D0F-BE651B324118}"/>
                  </a:ext>
                </a:extLst>
              </p:cNvPr>
              <p:cNvPicPr/>
              <p:nvPr/>
            </p:nvPicPr>
            <p:blipFill>
              <a:blip r:embed="rId24"/>
              <a:stretch>
                <a:fillRect/>
              </a:stretch>
            </p:blipFill>
            <p:spPr>
              <a:xfrm>
                <a:off x="2051902" y="6050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6" name="Ink 55">
                <a:extLst>
                  <a:ext uri="{FF2B5EF4-FFF2-40B4-BE49-F238E27FC236}">
                    <a16:creationId xmlns:a16="http://schemas.microsoft.com/office/drawing/2014/main" id="{D7582FD1-8C18-F5C3-1C19-B10883909942}"/>
                  </a:ext>
                </a:extLst>
              </p14:cNvPr>
              <p14:cNvContentPartPr/>
              <p14:nvPr/>
            </p14:nvContentPartPr>
            <p14:xfrm>
              <a:off x="2859382" y="6068324"/>
              <a:ext cx="360" cy="360"/>
            </p14:xfrm>
          </p:contentPart>
        </mc:Choice>
        <mc:Fallback>
          <p:pic>
            <p:nvPicPr>
              <p:cNvPr id="56" name="Ink 55">
                <a:extLst>
                  <a:ext uri="{FF2B5EF4-FFF2-40B4-BE49-F238E27FC236}">
                    <a16:creationId xmlns:a16="http://schemas.microsoft.com/office/drawing/2014/main" id="{D7582FD1-8C18-F5C3-1C19-B10883909942}"/>
                  </a:ext>
                </a:extLst>
              </p:cNvPr>
              <p:cNvPicPr/>
              <p:nvPr/>
            </p:nvPicPr>
            <p:blipFill>
              <a:blip r:embed="rId24"/>
              <a:stretch>
                <a:fillRect/>
              </a:stretch>
            </p:blipFill>
            <p:spPr>
              <a:xfrm>
                <a:off x="2841742" y="6050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7" name="Ink 56">
                <a:extLst>
                  <a:ext uri="{FF2B5EF4-FFF2-40B4-BE49-F238E27FC236}">
                    <a16:creationId xmlns:a16="http://schemas.microsoft.com/office/drawing/2014/main" id="{EE1A6B53-08A8-5F6C-3CC7-71D0AFE1D639}"/>
                  </a:ext>
                </a:extLst>
              </p14:cNvPr>
              <p14:cNvContentPartPr/>
              <p14:nvPr/>
            </p14:nvContentPartPr>
            <p14:xfrm>
              <a:off x="3466342" y="6084884"/>
              <a:ext cx="360" cy="360"/>
            </p14:xfrm>
          </p:contentPart>
        </mc:Choice>
        <mc:Fallback>
          <p:pic>
            <p:nvPicPr>
              <p:cNvPr id="57" name="Ink 56">
                <a:extLst>
                  <a:ext uri="{FF2B5EF4-FFF2-40B4-BE49-F238E27FC236}">
                    <a16:creationId xmlns:a16="http://schemas.microsoft.com/office/drawing/2014/main" id="{EE1A6B53-08A8-5F6C-3CC7-71D0AFE1D639}"/>
                  </a:ext>
                </a:extLst>
              </p:cNvPr>
              <p:cNvPicPr/>
              <p:nvPr/>
            </p:nvPicPr>
            <p:blipFill>
              <a:blip r:embed="rId24"/>
              <a:stretch>
                <a:fillRect/>
              </a:stretch>
            </p:blipFill>
            <p:spPr>
              <a:xfrm>
                <a:off x="3448702" y="60668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8" name="Ink 57">
                <a:extLst>
                  <a:ext uri="{FF2B5EF4-FFF2-40B4-BE49-F238E27FC236}">
                    <a16:creationId xmlns:a16="http://schemas.microsoft.com/office/drawing/2014/main" id="{911E044D-241A-3E98-F17F-84D24B6A19A9}"/>
                  </a:ext>
                </a:extLst>
              </p14:cNvPr>
              <p14:cNvContentPartPr/>
              <p14:nvPr/>
            </p14:nvContentPartPr>
            <p14:xfrm>
              <a:off x="4355902" y="6076244"/>
              <a:ext cx="360" cy="360"/>
            </p14:xfrm>
          </p:contentPart>
        </mc:Choice>
        <mc:Fallback>
          <p:pic>
            <p:nvPicPr>
              <p:cNvPr id="58" name="Ink 57">
                <a:extLst>
                  <a:ext uri="{FF2B5EF4-FFF2-40B4-BE49-F238E27FC236}">
                    <a16:creationId xmlns:a16="http://schemas.microsoft.com/office/drawing/2014/main" id="{911E044D-241A-3E98-F17F-84D24B6A19A9}"/>
                  </a:ext>
                </a:extLst>
              </p:cNvPr>
              <p:cNvPicPr/>
              <p:nvPr/>
            </p:nvPicPr>
            <p:blipFill>
              <a:blip r:embed="rId24"/>
              <a:stretch>
                <a:fillRect/>
              </a:stretch>
            </p:blipFill>
            <p:spPr>
              <a:xfrm>
                <a:off x="4337902" y="6058604"/>
                <a:ext cx="36000" cy="36000"/>
              </a:xfrm>
              <a:prstGeom prst="rect">
                <a:avLst/>
              </a:prstGeom>
            </p:spPr>
          </p:pic>
        </mc:Fallback>
      </mc:AlternateContent>
    </p:spTree>
    <p:extLst>
      <p:ext uri="{BB962C8B-B14F-4D97-AF65-F5344CB8AC3E}">
        <p14:creationId xmlns:p14="http://schemas.microsoft.com/office/powerpoint/2010/main" val="31504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25AB7-58F5-79D2-4271-D6C977A33873}"/>
              </a:ext>
            </a:extLst>
          </p:cNvPr>
          <p:cNvSpPr txBox="1"/>
          <p:nvPr/>
        </p:nvSpPr>
        <p:spPr>
          <a:xfrm>
            <a:off x="671119" y="1023457"/>
            <a:ext cx="5310231" cy="2585323"/>
          </a:xfrm>
          <a:prstGeom prst="rect">
            <a:avLst/>
          </a:prstGeom>
          <a:noFill/>
        </p:spPr>
        <p:txBody>
          <a:bodyPr wrap="square" rtlCol="0">
            <a:spAutoFit/>
          </a:bodyPr>
          <a:lstStyle/>
          <a:p>
            <a:pPr algn="l"/>
            <a:r>
              <a:rPr lang="en-US" b="1" i="0">
                <a:effectLst/>
                <a:latin typeface="Open Sans" panose="020B0606030504020204" pitchFamily="34" charset="0"/>
              </a:rPr>
              <a:t>Charts</a:t>
            </a:r>
          </a:p>
          <a:p>
            <a:pPr algn="l"/>
            <a:endParaRPr lang="en-US" b="1" i="0">
              <a:effectLst/>
              <a:latin typeface="Open Sans" panose="020B0606030504020204" pitchFamily="34" charset="0"/>
            </a:endParaRPr>
          </a:p>
          <a:p>
            <a:pPr algn="l"/>
            <a:r>
              <a:rPr lang="en-US" b="0" i="0">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p>
        </p:txBody>
      </p:sp>
      <p:pic>
        <p:nvPicPr>
          <p:cNvPr id="2050" name="Picture 2" descr="Syncfusion Essential Chart">
            <a:extLst>
              <a:ext uri="{FF2B5EF4-FFF2-40B4-BE49-F238E27FC236}">
                <a16:creationId xmlns:a16="http://schemas.microsoft.com/office/drawing/2014/main" id="{D3EB8EFE-4C37-A8D4-197B-7C2E2FC77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410" y="858520"/>
            <a:ext cx="4881709" cy="5024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42095E-C224-33FA-325D-38C05A1192F2}"/>
              </a:ext>
            </a:extLst>
          </p:cNvPr>
          <p:cNvSpPr txBox="1"/>
          <p:nvPr/>
        </p:nvSpPr>
        <p:spPr>
          <a:xfrm>
            <a:off x="780176" y="3608780"/>
            <a:ext cx="4420998" cy="369332"/>
          </a:xfrm>
          <a:prstGeom prst="rect">
            <a:avLst/>
          </a:prstGeom>
          <a:noFill/>
        </p:spPr>
        <p:txBody>
          <a:bodyPr wrap="square" rtlCol="0">
            <a:spAutoFit/>
          </a:bodyPr>
          <a:lstStyle/>
          <a:p>
            <a:r>
              <a:rPr lang="en-US" b="1" i="0" dirty="0">
                <a:effectLst/>
                <a:latin typeface="Open Sans" panose="020B0606030504020204" pitchFamily="34" charset="0"/>
              </a:rPr>
              <a:t>SUPPORTED PLATFORMS</a:t>
            </a:r>
            <a:endParaRPr lang="en-US" dirty="0"/>
          </a:p>
        </p:txBody>
      </p:sp>
      <p:pic>
        <p:nvPicPr>
          <p:cNvPr id="5" name="Graphic 4" descr="World outline">
            <a:extLst>
              <a:ext uri="{FF2B5EF4-FFF2-40B4-BE49-F238E27FC236}">
                <a16:creationId xmlns:a16="http://schemas.microsoft.com/office/drawing/2014/main" id="{1061900A-D1FE-0D0F-E4EF-E86EE1C070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119" y="4672579"/>
            <a:ext cx="243399" cy="232623"/>
          </a:xfrm>
          <a:prstGeom prst="rect">
            <a:avLst/>
          </a:prstGeom>
        </p:spPr>
      </p:pic>
      <p:cxnSp>
        <p:nvCxnSpPr>
          <p:cNvPr id="6" name="Straight Connector 5">
            <a:extLst>
              <a:ext uri="{FF2B5EF4-FFF2-40B4-BE49-F238E27FC236}">
                <a16:creationId xmlns:a16="http://schemas.microsoft.com/office/drawing/2014/main" id="{6097BAD8-E626-DE60-0CDE-0ED2598812B9}"/>
              </a:ext>
            </a:extLst>
          </p:cNvPr>
          <p:cNvCxnSpPr>
            <a:cxnSpLocks/>
          </p:cNvCxnSpPr>
          <p:nvPr/>
        </p:nvCxnSpPr>
        <p:spPr>
          <a:xfrm>
            <a:off x="1068081" y="4500378"/>
            <a:ext cx="0" cy="463772"/>
          </a:xfrm>
          <a:prstGeom prst="line">
            <a:avLst/>
          </a:prstGeom>
          <a:ln w="190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FA5C11-1BB8-8C3C-410B-305C012BC4D7}"/>
              </a:ext>
            </a:extLst>
          </p:cNvPr>
          <p:cNvCxnSpPr>
            <a:cxnSpLocks/>
          </p:cNvCxnSpPr>
          <p:nvPr/>
        </p:nvCxnSpPr>
        <p:spPr>
          <a:xfrm>
            <a:off x="1057743" y="5225869"/>
            <a:ext cx="0" cy="44014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descr="Monitor with solid fill">
            <a:extLst>
              <a:ext uri="{FF2B5EF4-FFF2-40B4-BE49-F238E27FC236}">
                <a16:creationId xmlns:a16="http://schemas.microsoft.com/office/drawing/2014/main" id="{2523A781-675A-3DB2-6403-1D30390B7F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3710" y="5372919"/>
            <a:ext cx="240262" cy="232275"/>
          </a:xfrm>
          <a:prstGeom prst="rect">
            <a:avLst/>
          </a:prstGeom>
        </p:spPr>
      </p:pic>
      <p:cxnSp>
        <p:nvCxnSpPr>
          <p:cNvPr id="13" name="Straight Connector 12">
            <a:extLst>
              <a:ext uri="{FF2B5EF4-FFF2-40B4-BE49-F238E27FC236}">
                <a16:creationId xmlns:a16="http://schemas.microsoft.com/office/drawing/2014/main" id="{2C6C1541-1E92-89F3-3320-B607C7FF0692}"/>
              </a:ext>
            </a:extLst>
          </p:cNvPr>
          <p:cNvCxnSpPr>
            <a:cxnSpLocks/>
          </p:cNvCxnSpPr>
          <p:nvPr/>
        </p:nvCxnSpPr>
        <p:spPr>
          <a:xfrm>
            <a:off x="1057742" y="5935869"/>
            <a:ext cx="0" cy="20574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pic>
        <p:nvPicPr>
          <p:cNvPr id="14" name="Graphic 13" descr="Smart Phone outline">
            <a:extLst>
              <a:ext uri="{FF2B5EF4-FFF2-40B4-BE49-F238E27FC236}">
                <a16:creationId xmlns:a16="http://schemas.microsoft.com/office/drawing/2014/main" id="{FA368DA1-876E-3B14-AB3C-FC8CA3CE8E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505" y="5935869"/>
            <a:ext cx="254467" cy="254467"/>
          </a:xfrm>
          <a:prstGeom prst="rect">
            <a:avLst/>
          </a:prstGeom>
        </p:spPr>
      </p:pic>
      <p:sp>
        <p:nvSpPr>
          <p:cNvPr id="40" name="TextBox 39">
            <a:extLst>
              <a:ext uri="{FF2B5EF4-FFF2-40B4-BE49-F238E27FC236}">
                <a16:creationId xmlns:a16="http://schemas.microsoft.com/office/drawing/2014/main" id="{3E20975C-C7DE-B130-90C1-6D0F2E58C903}"/>
              </a:ext>
            </a:extLst>
          </p:cNvPr>
          <p:cNvSpPr txBox="1"/>
          <p:nvPr/>
        </p:nvSpPr>
        <p:spPr>
          <a:xfrm>
            <a:off x="1146835" y="4445669"/>
            <a:ext cx="5736913" cy="2000548"/>
          </a:xfrm>
          <a:prstGeom prst="rect">
            <a:avLst/>
          </a:prstGeom>
          <a:noFill/>
        </p:spPr>
        <p:txBody>
          <a:bodyPr wrap="square" rtlCol="0">
            <a:spAutoFit/>
          </a:bodyPr>
          <a:lstStyle/>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9"/>
              </a:rPr>
              <a:t>JavaScript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0"/>
              </a:rPr>
              <a:t>Angular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1"/>
              </a:rPr>
              <a:t>React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2"/>
              </a:rPr>
              <a:t>Vue </a:t>
            </a:r>
            <a:r>
              <a:rPr lang="en-US" sz="1050" b="0" i="0" dirty="0">
                <a:solidFill>
                  <a:srgbClr val="666666"/>
                </a:solidFill>
                <a:effectLst/>
                <a:latin typeface="Open Sans" panose="020B0606030504020204" pitchFamily="34" charset="0"/>
              </a:rPr>
              <a:t>      </a:t>
            </a:r>
            <a:r>
              <a:rPr lang="en-US" sz="1050" b="0" i="0" u="none" strike="noStrike" dirty="0" err="1">
                <a:solidFill>
                  <a:srgbClr val="0057FF"/>
                </a:solidFill>
                <a:effectLst/>
                <a:latin typeface="Open Sans" panose="020B0606030504020204" pitchFamily="34" charset="0"/>
                <a:hlinkClick r:id="rId13"/>
              </a:rPr>
              <a:t>Blazor</a:t>
            </a:r>
            <a:br>
              <a:rPr lang="en-US" sz="1050" b="0" i="0" dirty="0">
                <a:solidFill>
                  <a:srgbClr val="666666"/>
                </a:solidFill>
                <a:effectLst/>
                <a:latin typeface="Open Sans" panose="020B0606030504020204" pitchFamily="34" charset="0"/>
              </a:rPr>
            </a:b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Flutter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5"/>
              </a:rPr>
              <a:t>ASP.NET MVC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6"/>
              </a:rPr>
              <a:t>ASP.NET Core</a:t>
            </a:r>
            <a:br>
              <a:rPr lang="en-US" sz="1050" b="0" i="0" dirty="0">
                <a:solidFill>
                  <a:srgbClr val="666666"/>
                </a:solidFill>
                <a:effectLst/>
                <a:latin typeface="Open Sans" panose="020B0606030504020204" pitchFamily="34" charset="0"/>
              </a:rPr>
            </a:br>
            <a:endParaRPr lang="en-US" sz="1050" b="0" i="0" dirty="0">
              <a:solidFill>
                <a:srgbClr val="666666"/>
              </a:solidFill>
              <a:effectLst/>
              <a:latin typeface="Open Sans" panose="020B0606030504020204" pitchFamily="34" charset="0"/>
            </a:endParaRPr>
          </a:p>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7"/>
              </a:rPr>
              <a:t>WinForms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8"/>
              </a:rPr>
              <a:t>WPF </a:t>
            </a:r>
            <a:r>
              <a:rPr lang="en-US" sz="1050" b="0" i="0" dirty="0">
                <a:solidFill>
                  <a:srgbClr val="666666"/>
                </a:solidFill>
                <a:effectLst/>
                <a:latin typeface="Open Sans" panose="020B0606030504020204" pitchFamily="34" charset="0"/>
              </a:rPr>
              <a:t>      </a:t>
            </a:r>
            <a:r>
              <a:rPr lang="en-US" sz="1050" b="0" i="0" u="none" strike="noStrike" dirty="0" err="1">
                <a:solidFill>
                  <a:srgbClr val="0057FF"/>
                </a:solidFill>
                <a:effectLst/>
                <a:latin typeface="Open Sans" panose="020B0606030504020204" pitchFamily="34" charset="0"/>
                <a:hlinkClick r:id="rId19"/>
              </a:rPr>
              <a:t>WinUI</a:t>
            </a:r>
            <a:r>
              <a:rPr lang="en-US" sz="1050" b="0" i="0" u="none" strike="noStrike" dirty="0">
                <a:solidFill>
                  <a:srgbClr val="0057FF"/>
                </a:solidFill>
                <a:effectLst/>
                <a:latin typeface="Open Sans" panose="020B0606030504020204" pitchFamily="34" charset="0"/>
                <a:hlinkClick r:id="rId19"/>
              </a:rPr>
              <a:t>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Flutter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0"/>
              </a:rPr>
              <a:t>Xamarin</a:t>
            </a:r>
            <a:br>
              <a:rPr lang="en-US" sz="1050" b="0" i="0" dirty="0">
                <a:solidFill>
                  <a:srgbClr val="666666"/>
                </a:solidFill>
                <a:effectLst/>
                <a:latin typeface="Open Sans" panose="020B0606030504020204" pitchFamily="34" charset="0"/>
              </a:rPr>
            </a:b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1"/>
              </a:rPr>
              <a:t>UWP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2"/>
              </a:rPr>
              <a:t>.NET MAUI</a:t>
            </a:r>
            <a:endParaRPr lang="en-US" sz="1050" b="0" i="0" dirty="0">
              <a:solidFill>
                <a:srgbClr val="666666"/>
              </a:solidFill>
              <a:effectLst/>
              <a:latin typeface="Open Sans" panose="020B0606030504020204" pitchFamily="34" charset="0"/>
            </a:endParaRPr>
          </a:p>
          <a:p>
            <a:pPr algn="l">
              <a:lnSpc>
                <a:spcPct val="150000"/>
              </a:lnSpc>
            </a:pPr>
            <a:r>
              <a:rPr lang="en-US" sz="1050" b="0" i="0" dirty="0">
                <a:solidFill>
                  <a:srgbClr val="666666"/>
                </a:solidFill>
                <a:effectLst/>
                <a:latin typeface="Open Sans" panose="020B0606030504020204" pitchFamily="34" charset="0"/>
              </a:rPr>
              <a:t> </a:t>
            </a:r>
          </a:p>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0"/>
              </a:rPr>
              <a:t>Xamarin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Flutter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1"/>
              </a:rPr>
              <a:t>UWP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9"/>
              </a:rPr>
              <a:t>JavaScript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22"/>
              </a:rPr>
              <a:t>.NET MAUI</a:t>
            </a:r>
            <a:endParaRPr lang="en-US" sz="1050" b="0" i="0" dirty="0">
              <a:solidFill>
                <a:srgbClr val="666666"/>
              </a:solidFill>
              <a:effectLst/>
              <a:latin typeface="Open Sans" panose="020B0606030504020204" pitchFamily="34" charset="0"/>
            </a:endParaRPr>
          </a:p>
          <a:p>
            <a:pPr>
              <a:lnSpc>
                <a:spcPct val="150000"/>
              </a:lnSpc>
            </a:pPr>
            <a:endParaRPr lang="en-US" sz="1050" dirty="0"/>
          </a:p>
        </p:txBody>
      </p:sp>
      <mc:AlternateContent xmlns:mc="http://schemas.openxmlformats.org/markup-compatibility/2006">
        <mc:Choice xmlns:p14="http://schemas.microsoft.com/office/powerpoint/2010/main" Requires="p14">
          <p:contentPart p14:bwMode="auto" r:id="rId23">
            <p14:nvContentPartPr>
              <p14:cNvPr id="43" name="Ink 42">
                <a:extLst>
                  <a:ext uri="{FF2B5EF4-FFF2-40B4-BE49-F238E27FC236}">
                    <a16:creationId xmlns:a16="http://schemas.microsoft.com/office/drawing/2014/main" id="{F237E3DC-6879-6FD7-D764-F90EC64BB1D6}"/>
                  </a:ext>
                </a:extLst>
              </p14:cNvPr>
              <p14:cNvContentPartPr/>
              <p14:nvPr/>
            </p14:nvContentPartPr>
            <p14:xfrm>
              <a:off x="1205182" y="4621844"/>
              <a:ext cx="360" cy="360"/>
            </p14:xfrm>
          </p:contentPart>
        </mc:Choice>
        <mc:Fallback>
          <p:pic>
            <p:nvPicPr>
              <p:cNvPr id="43" name="Ink 42">
                <a:extLst>
                  <a:ext uri="{FF2B5EF4-FFF2-40B4-BE49-F238E27FC236}">
                    <a16:creationId xmlns:a16="http://schemas.microsoft.com/office/drawing/2014/main" id="{F237E3DC-6879-6FD7-D764-F90EC64BB1D6}"/>
                  </a:ext>
                </a:extLst>
              </p:cNvPr>
              <p:cNvPicPr/>
              <p:nvPr/>
            </p:nvPicPr>
            <p:blipFill>
              <a:blip r:embed="rId24"/>
              <a:stretch>
                <a:fillRect/>
              </a:stretch>
            </p:blipFill>
            <p:spPr>
              <a:xfrm>
                <a:off x="1187542" y="46042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Ink 43">
                <a:extLst>
                  <a:ext uri="{FF2B5EF4-FFF2-40B4-BE49-F238E27FC236}">
                    <a16:creationId xmlns:a16="http://schemas.microsoft.com/office/drawing/2014/main" id="{AC4C786D-011A-ADFF-A535-DBE03EAF3D89}"/>
                  </a:ext>
                </a:extLst>
              </p14:cNvPr>
              <p14:cNvContentPartPr/>
              <p14:nvPr/>
            </p14:nvContentPartPr>
            <p14:xfrm>
              <a:off x="1196902" y="4871324"/>
              <a:ext cx="360" cy="360"/>
            </p14:xfrm>
          </p:contentPart>
        </mc:Choice>
        <mc:Fallback>
          <p:pic>
            <p:nvPicPr>
              <p:cNvPr id="44" name="Ink 43">
                <a:extLst>
                  <a:ext uri="{FF2B5EF4-FFF2-40B4-BE49-F238E27FC236}">
                    <a16:creationId xmlns:a16="http://schemas.microsoft.com/office/drawing/2014/main" id="{AC4C786D-011A-ADFF-A535-DBE03EAF3D89}"/>
                  </a:ext>
                </a:extLst>
              </p:cNvPr>
              <p:cNvPicPr/>
              <p:nvPr/>
            </p:nvPicPr>
            <p:blipFill>
              <a:blip r:embed="rId24"/>
              <a:stretch>
                <a:fillRect/>
              </a:stretch>
            </p:blipFill>
            <p:spPr>
              <a:xfrm>
                <a:off x="1178902" y="4853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 name="Ink 44">
                <a:extLst>
                  <a:ext uri="{FF2B5EF4-FFF2-40B4-BE49-F238E27FC236}">
                    <a16:creationId xmlns:a16="http://schemas.microsoft.com/office/drawing/2014/main" id="{133EEB41-3762-9606-2839-A3BD930965D3}"/>
                  </a:ext>
                </a:extLst>
              </p14:cNvPr>
              <p14:cNvContentPartPr/>
              <p14:nvPr/>
            </p14:nvContentPartPr>
            <p14:xfrm>
              <a:off x="2061622" y="4629764"/>
              <a:ext cx="360" cy="360"/>
            </p14:xfrm>
          </p:contentPart>
        </mc:Choice>
        <mc:Fallback>
          <p:pic>
            <p:nvPicPr>
              <p:cNvPr id="45" name="Ink 44">
                <a:extLst>
                  <a:ext uri="{FF2B5EF4-FFF2-40B4-BE49-F238E27FC236}">
                    <a16:creationId xmlns:a16="http://schemas.microsoft.com/office/drawing/2014/main" id="{133EEB41-3762-9606-2839-A3BD930965D3}"/>
                  </a:ext>
                </a:extLst>
              </p:cNvPr>
              <p:cNvPicPr/>
              <p:nvPr/>
            </p:nvPicPr>
            <p:blipFill>
              <a:blip r:embed="rId24"/>
              <a:stretch>
                <a:fillRect/>
              </a:stretch>
            </p:blipFill>
            <p:spPr>
              <a:xfrm>
                <a:off x="2043622" y="46121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6" name="Ink 45">
                <a:extLst>
                  <a:ext uri="{FF2B5EF4-FFF2-40B4-BE49-F238E27FC236}">
                    <a16:creationId xmlns:a16="http://schemas.microsoft.com/office/drawing/2014/main" id="{C9117FAE-9241-784A-E8CB-5C6C68C8C5A4}"/>
                  </a:ext>
                </a:extLst>
              </p14:cNvPr>
              <p14:cNvContentPartPr/>
              <p14:nvPr/>
            </p14:nvContentPartPr>
            <p14:xfrm>
              <a:off x="2793142" y="4638404"/>
              <a:ext cx="360" cy="360"/>
            </p14:xfrm>
          </p:contentPart>
        </mc:Choice>
        <mc:Fallback>
          <p:pic>
            <p:nvPicPr>
              <p:cNvPr id="46" name="Ink 45">
                <a:extLst>
                  <a:ext uri="{FF2B5EF4-FFF2-40B4-BE49-F238E27FC236}">
                    <a16:creationId xmlns:a16="http://schemas.microsoft.com/office/drawing/2014/main" id="{C9117FAE-9241-784A-E8CB-5C6C68C8C5A4}"/>
                  </a:ext>
                </a:extLst>
              </p:cNvPr>
              <p:cNvPicPr/>
              <p:nvPr/>
            </p:nvPicPr>
            <p:blipFill>
              <a:blip r:embed="rId24"/>
              <a:stretch>
                <a:fillRect/>
              </a:stretch>
            </p:blipFill>
            <p:spPr>
              <a:xfrm>
                <a:off x="2775142" y="46204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7" name="Ink 46">
                <a:extLst>
                  <a:ext uri="{FF2B5EF4-FFF2-40B4-BE49-F238E27FC236}">
                    <a16:creationId xmlns:a16="http://schemas.microsoft.com/office/drawing/2014/main" id="{49039865-D612-9B62-71D9-9A272B5732AB}"/>
                  </a:ext>
                </a:extLst>
              </p14:cNvPr>
              <p14:cNvContentPartPr/>
              <p14:nvPr/>
            </p14:nvContentPartPr>
            <p14:xfrm>
              <a:off x="3366622" y="4629764"/>
              <a:ext cx="360" cy="360"/>
            </p14:xfrm>
          </p:contentPart>
        </mc:Choice>
        <mc:Fallback>
          <p:pic>
            <p:nvPicPr>
              <p:cNvPr id="47" name="Ink 46">
                <a:extLst>
                  <a:ext uri="{FF2B5EF4-FFF2-40B4-BE49-F238E27FC236}">
                    <a16:creationId xmlns:a16="http://schemas.microsoft.com/office/drawing/2014/main" id="{49039865-D612-9B62-71D9-9A272B5732AB}"/>
                  </a:ext>
                </a:extLst>
              </p:cNvPr>
              <p:cNvPicPr/>
              <p:nvPr/>
            </p:nvPicPr>
            <p:blipFill>
              <a:blip r:embed="rId24"/>
              <a:stretch>
                <a:fillRect/>
              </a:stretch>
            </p:blipFill>
            <p:spPr>
              <a:xfrm>
                <a:off x="3348622" y="46121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8" name="Ink 47">
                <a:extLst>
                  <a:ext uri="{FF2B5EF4-FFF2-40B4-BE49-F238E27FC236}">
                    <a16:creationId xmlns:a16="http://schemas.microsoft.com/office/drawing/2014/main" id="{0738E455-F709-7E4D-F400-4E6661557697}"/>
                  </a:ext>
                </a:extLst>
              </p14:cNvPr>
              <p14:cNvContentPartPr/>
              <p14:nvPr/>
            </p14:nvContentPartPr>
            <p14:xfrm>
              <a:off x="3865222" y="4629764"/>
              <a:ext cx="360" cy="360"/>
            </p14:xfrm>
          </p:contentPart>
        </mc:Choice>
        <mc:Fallback>
          <p:pic>
            <p:nvPicPr>
              <p:cNvPr id="48" name="Ink 47">
                <a:extLst>
                  <a:ext uri="{FF2B5EF4-FFF2-40B4-BE49-F238E27FC236}">
                    <a16:creationId xmlns:a16="http://schemas.microsoft.com/office/drawing/2014/main" id="{0738E455-F709-7E4D-F400-4E6661557697}"/>
                  </a:ext>
                </a:extLst>
              </p:cNvPr>
              <p:cNvPicPr/>
              <p:nvPr/>
            </p:nvPicPr>
            <p:blipFill>
              <a:blip r:embed="rId24"/>
              <a:stretch>
                <a:fillRect/>
              </a:stretch>
            </p:blipFill>
            <p:spPr>
              <a:xfrm>
                <a:off x="3847222" y="46121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9" name="Ink 48">
                <a:extLst>
                  <a:ext uri="{FF2B5EF4-FFF2-40B4-BE49-F238E27FC236}">
                    <a16:creationId xmlns:a16="http://schemas.microsoft.com/office/drawing/2014/main" id="{15089C4D-3D73-1335-2823-8809899B3592}"/>
                  </a:ext>
                </a:extLst>
              </p14:cNvPr>
              <p14:cNvContentPartPr/>
              <p14:nvPr/>
            </p14:nvContentPartPr>
            <p14:xfrm>
              <a:off x="2967382" y="4871324"/>
              <a:ext cx="360" cy="360"/>
            </p14:xfrm>
          </p:contentPart>
        </mc:Choice>
        <mc:Fallback>
          <p:pic>
            <p:nvPicPr>
              <p:cNvPr id="49" name="Ink 48">
                <a:extLst>
                  <a:ext uri="{FF2B5EF4-FFF2-40B4-BE49-F238E27FC236}">
                    <a16:creationId xmlns:a16="http://schemas.microsoft.com/office/drawing/2014/main" id="{15089C4D-3D73-1335-2823-8809899B3592}"/>
                  </a:ext>
                </a:extLst>
              </p:cNvPr>
              <p:cNvPicPr/>
              <p:nvPr/>
            </p:nvPicPr>
            <p:blipFill>
              <a:blip r:embed="rId24"/>
              <a:stretch>
                <a:fillRect/>
              </a:stretch>
            </p:blipFill>
            <p:spPr>
              <a:xfrm>
                <a:off x="2949382" y="4853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1" name="Ink 50">
                <a:extLst>
                  <a:ext uri="{FF2B5EF4-FFF2-40B4-BE49-F238E27FC236}">
                    <a16:creationId xmlns:a16="http://schemas.microsoft.com/office/drawing/2014/main" id="{DB720C33-6FDF-FD8E-9689-FCCAC6A3689E}"/>
                  </a:ext>
                </a:extLst>
              </p14:cNvPr>
              <p14:cNvContentPartPr/>
              <p14:nvPr/>
            </p14:nvContentPartPr>
            <p14:xfrm>
              <a:off x="1853542" y="4862684"/>
              <a:ext cx="360" cy="360"/>
            </p14:xfrm>
          </p:contentPart>
        </mc:Choice>
        <mc:Fallback>
          <p:pic>
            <p:nvPicPr>
              <p:cNvPr id="51" name="Ink 50">
                <a:extLst>
                  <a:ext uri="{FF2B5EF4-FFF2-40B4-BE49-F238E27FC236}">
                    <a16:creationId xmlns:a16="http://schemas.microsoft.com/office/drawing/2014/main" id="{DB720C33-6FDF-FD8E-9689-FCCAC6A3689E}"/>
                  </a:ext>
                </a:extLst>
              </p:cNvPr>
              <p:cNvPicPr/>
              <p:nvPr/>
            </p:nvPicPr>
            <p:blipFill>
              <a:blip r:embed="rId24"/>
              <a:stretch>
                <a:fillRect/>
              </a:stretch>
            </p:blipFill>
            <p:spPr>
              <a:xfrm>
                <a:off x="1835902" y="48450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2" name="Ink 51">
                <a:extLst>
                  <a:ext uri="{FF2B5EF4-FFF2-40B4-BE49-F238E27FC236}">
                    <a16:creationId xmlns:a16="http://schemas.microsoft.com/office/drawing/2014/main" id="{1BF357BA-2558-1C50-EAA6-2519F86C4F87}"/>
                  </a:ext>
                </a:extLst>
              </p14:cNvPr>
              <p14:cNvContentPartPr/>
              <p14:nvPr/>
            </p14:nvContentPartPr>
            <p14:xfrm>
              <a:off x="1196902" y="5361284"/>
              <a:ext cx="360" cy="360"/>
            </p14:xfrm>
          </p:contentPart>
        </mc:Choice>
        <mc:Fallback>
          <p:pic>
            <p:nvPicPr>
              <p:cNvPr id="52" name="Ink 51">
                <a:extLst>
                  <a:ext uri="{FF2B5EF4-FFF2-40B4-BE49-F238E27FC236}">
                    <a16:creationId xmlns:a16="http://schemas.microsoft.com/office/drawing/2014/main" id="{1BF357BA-2558-1C50-EAA6-2519F86C4F87}"/>
                  </a:ext>
                </a:extLst>
              </p:cNvPr>
              <p:cNvPicPr/>
              <p:nvPr/>
            </p:nvPicPr>
            <p:blipFill>
              <a:blip r:embed="rId24"/>
              <a:stretch>
                <a:fillRect/>
              </a:stretch>
            </p:blipFill>
            <p:spPr>
              <a:xfrm>
                <a:off x="1178902" y="53436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3" name="Ink 52">
                <a:extLst>
                  <a:ext uri="{FF2B5EF4-FFF2-40B4-BE49-F238E27FC236}">
                    <a16:creationId xmlns:a16="http://schemas.microsoft.com/office/drawing/2014/main" id="{8AF7796A-95B4-228E-F76C-3F39F11B6776}"/>
                  </a:ext>
                </a:extLst>
              </p14:cNvPr>
              <p14:cNvContentPartPr/>
              <p14:nvPr/>
            </p14:nvContentPartPr>
            <p14:xfrm>
              <a:off x="1196902" y="5561084"/>
              <a:ext cx="360" cy="360"/>
            </p14:xfrm>
          </p:contentPart>
        </mc:Choice>
        <mc:Fallback>
          <p:pic>
            <p:nvPicPr>
              <p:cNvPr id="53" name="Ink 52">
                <a:extLst>
                  <a:ext uri="{FF2B5EF4-FFF2-40B4-BE49-F238E27FC236}">
                    <a16:creationId xmlns:a16="http://schemas.microsoft.com/office/drawing/2014/main" id="{8AF7796A-95B4-228E-F76C-3F39F11B6776}"/>
                  </a:ext>
                </a:extLst>
              </p:cNvPr>
              <p:cNvPicPr/>
              <p:nvPr/>
            </p:nvPicPr>
            <p:blipFill>
              <a:blip r:embed="rId24"/>
              <a:stretch>
                <a:fillRect/>
              </a:stretch>
            </p:blipFill>
            <p:spPr>
              <a:xfrm>
                <a:off x="1178902" y="55434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4" name="Ink 53">
                <a:extLst>
                  <a:ext uri="{FF2B5EF4-FFF2-40B4-BE49-F238E27FC236}">
                    <a16:creationId xmlns:a16="http://schemas.microsoft.com/office/drawing/2014/main" id="{42327015-5C9C-A2F0-78EC-E0F5B3DB1768}"/>
                  </a:ext>
                </a:extLst>
              </p14:cNvPr>
              <p14:cNvContentPartPr/>
              <p14:nvPr/>
            </p14:nvContentPartPr>
            <p14:xfrm>
              <a:off x="2061622" y="5353364"/>
              <a:ext cx="360" cy="360"/>
            </p14:xfrm>
          </p:contentPart>
        </mc:Choice>
        <mc:Fallback>
          <p:pic>
            <p:nvPicPr>
              <p:cNvPr id="54" name="Ink 53">
                <a:extLst>
                  <a:ext uri="{FF2B5EF4-FFF2-40B4-BE49-F238E27FC236}">
                    <a16:creationId xmlns:a16="http://schemas.microsoft.com/office/drawing/2014/main" id="{42327015-5C9C-A2F0-78EC-E0F5B3DB1768}"/>
                  </a:ext>
                </a:extLst>
              </p:cNvPr>
              <p:cNvPicPr/>
              <p:nvPr/>
            </p:nvPicPr>
            <p:blipFill>
              <a:blip r:embed="rId24"/>
              <a:stretch>
                <a:fillRect/>
              </a:stretch>
            </p:blipFill>
            <p:spPr>
              <a:xfrm>
                <a:off x="2043622" y="53353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5" name="Ink 54">
                <a:extLst>
                  <a:ext uri="{FF2B5EF4-FFF2-40B4-BE49-F238E27FC236}">
                    <a16:creationId xmlns:a16="http://schemas.microsoft.com/office/drawing/2014/main" id="{93B3BF90-B2EE-9FCB-FA96-FFA5C80B78C8}"/>
                  </a:ext>
                </a:extLst>
              </p14:cNvPr>
              <p14:cNvContentPartPr/>
              <p14:nvPr/>
            </p14:nvContentPartPr>
            <p14:xfrm>
              <a:off x="1770382" y="5577644"/>
              <a:ext cx="360" cy="360"/>
            </p14:xfrm>
          </p:contentPart>
        </mc:Choice>
        <mc:Fallback>
          <p:pic>
            <p:nvPicPr>
              <p:cNvPr id="55" name="Ink 54">
                <a:extLst>
                  <a:ext uri="{FF2B5EF4-FFF2-40B4-BE49-F238E27FC236}">
                    <a16:creationId xmlns:a16="http://schemas.microsoft.com/office/drawing/2014/main" id="{93B3BF90-B2EE-9FCB-FA96-FFA5C80B78C8}"/>
                  </a:ext>
                </a:extLst>
              </p:cNvPr>
              <p:cNvPicPr/>
              <p:nvPr/>
            </p:nvPicPr>
            <p:blipFill>
              <a:blip r:embed="rId24"/>
              <a:stretch>
                <a:fillRect/>
              </a:stretch>
            </p:blipFill>
            <p:spPr>
              <a:xfrm>
                <a:off x="1752382" y="55600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Ink 55">
                <a:extLst>
                  <a:ext uri="{FF2B5EF4-FFF2-40B4-BE49-F238E27FC236}">
                    <a16:creationId xmlns:a16="http://schemas.microsoft.com/office/drawing/2014/main" id="{0D784952-DBFC-1B8B-A207-8E6847C4CE2D}"/>
                  </a:ext>
                </a:extLst>
              </p14:cNvPr>
              <p14:cNvContentPartPr/>
              <p14:nvPr/>
            </p14:nvContentPartPr>
            <p14:xfrm>
              <a:off x="2568502" y="5344724"/>
              <a:ext cx="360" cy="360"/>
            </p14:xfrm>
          </p:contentPart>
        </mc:Choice>
        <mc:Fallback>
          <p:pic>
            <p:nvPicPr>
              <p:cNvPr id="56" name="Ink 55">
                <a:extLst>
                  <a:ext uri="{FF2B5EF4-FFF2-40B4-BE49-F238E27FC236}">
                    <a16:creationId xmlns:a16="http://schemas.microsoft.com/office/drawing/2014/main" id="{0D784952-DBFC-1B8B-A207-8E6847C4CE2D}"/>
                  </a:ext>
                </a:extLst>
              </p:cNvPr>
              <p:cNvPicPr/>
              <p:nvPr/>
            </p:nvPicPr>
            <p:blipFill>
              <a:blip r:embed="rId24"/>
              <a:stretch>
                <a:fillRect/>
              </a:stretch>
            </p:blipFill>
            <p:spPr>
              <a:xfrm>
                <a:off x="2550862" y="53270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7" name="Ink 56">
                <a:extLst>
                  <a:ext uri="{FF2B5EF4-FFF2-40B4-BE49-F238E27FC236}">
                    <a16:creationId xmlns:a16="http://schemas.microsoft.com/office/drawing/2014/main" id="{23997BB1-48BB-5D01-FD3A-6DAD8BEF789F}"/>
                  </a:ext>
                </a:extLst>
              </p14:cNvPr>
              <p14:cNvContentPartPr/>
              <p14:nvPr/>
            </p14:nvContentPartPr>
            <p14:xfrm>
              <a:off x="3208582" y="5336444"/>
              <a:ext cx="360" cy="360"/>
            </p14:xfrm>
          </p:contentPart>
        </mc:Choice>
        <mc:Fallback>
          <p:pic>
            <p:nvPicPr>
              <p:cNvPr id="57" name="Ink 56">
                <a:extLst>
                  <a:ext uri="{FF2B5EF4-FFF2-40B4-BE49-F238E27FC236}">
                    <a16:creationId xmlns:a16="http://schemas.microsoft.com/office/drawing/2014/main" id="{23997BB1-48BB-5D01-FD3A-6DAD8BEF789F}"/>
                  </a:ext>
                </a:extLst>
              </p:cNvPr>
              <p:cNvPicPr/>
              <p:nvPr/>
            </p:nvPicPr>
            <p:blipFill>
              <a:blip r:embed="rId24"/>
              <a:stretch>
                <a:fillRect/>
              </a:stretch>
            </p:blipFill>
            <p:spPr>
              <a:xfrm>
                <a:off x="3190942" y="53184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8" name="Ink 57">
                <a:extLst>
                  <a:ext uri="{FF2B5EF4-FFF2-40B4-BE49-F238E27FC236}">
                    <a16:creationId xmlns:a16="http://schemas.microsoft.com/office/drawing/2014/main" id="{7866D41F-36DD-1EC6-57DD-0408DC2A752C}"/>
                  </a:ext>
                </a:extLst>
              </p14:cNvPr>
              <p14:cNvContentPartPr/>
              <p14:nvPr/>
            </p14:nvContentPartPr>
            <p14:xfrm>
              <a:off x="3865222" y="5328524"/>
              <a:ext cx="360" cy="360"/>
            </p14:xfrm>
          </p:contentPart>
        </mc:Choice>
        <mc:Fallback>
          <p:pic>
            <p:nvPicPr>
              <p:cNvPr id="58" name="Ink 57">
                <a:extLst>
                  <a:ext uri="{FF2B5EF4-FFF2-40B4-BE49-F238E27FC236}">
                    <a16:creationId xmlns:a16="http://schemas.microsoft.com/office/drawing/2014/main" id="{7866D41F-36DD-1EC6-57DD-0408DC2A752C}"/>
                  </a:ext>
                </a:extLst>
              </p:cNvPr>
              <p:cNvPicPr/>
              <p:nvPr/>
            </p:nvPicPr>
            <p:blipFill>
              <a:blip r:embed="rId24"/>
              <a:stretch>
                <a:fillRect/>
              </a:stretch>
            </p:blipFill>
            <p:spPr>
              <a:xfrm>
                <a:off x="3847222" y="53105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9" name="Ink 58">
                <a:extLst>
                  <a:ext uri="{FF2B5EF4-FFF2-40B4-BE49-F238E27FC236}">
                    <a16:creationId xmlns:a16="http://schemas.microsoft.com/office/drawing/2014/main" id="{14451CD7-F12B-6867-14CB-17301EBB7EAD}"/>
                  </a:ext>
                </a:extLst>
              </p14:cNvPr>
              <p14:cNvContentPartPr/>
              <p14:nvPr/>
            </p14:nvContentPartPr>
            <p14:xfrm>
              <a:off x="1196902" y="6051404"/>
              <a:ext cx="360" cy="360"/>
            </p14:xfrm>
          </p:contentPart>
        </mc:Choice>
        <mc:Fallback>
          <p:pic>
            <p:nvPicPr>
              <p:cNvPr id="59" name="Ink 58">
                <a:extLst>
                  <a:ext uri="{FF2B5EF4-FFF2-40B4-BE49-F238E27FC236}">
                    <a16:creationId xmlns:a16="http://schemas.microsoft.com/office/drawing/2014/main" id="{14451CD7-F12B-6867-14CB-17301EBB7EAD}"/>
                  </a:ext>
                </a:extLst>
              </p:cNvPr>
              <p:cNvPicPr/>
              <p:nvPr/>
            </p:nvPicPr>
            <p:blipFill>
              <a:blip r:embed="rId24"/>
              <a:stretch>
                <a:fillRect/>
              </a:stretch>
            </p:blipFill>
            <p:spPr>
              <a:xfrm>
                <a:off x="1178902" y="60334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0" name="Ink 59">
                <a:extLst>
                  <a:ext uri="{FF2B5EF4-FFF2-40B4-BE49-F238E27FC236}">
                    <a16:creationId xmlns:a16="http://schemas.microsoft.com/office/drawing/2014/main" id="{3F5CC337-6DC5-AFC7-5123-DAD60F525B94}"/>
                  </a:ext>
                </a:extLst>
              </p14:cNvPr>
              <p14:cNvContentPartPr/>
              <p14:nvPr/>
            </p14:nvContentPartPr>
            <p14:xfrm>
              <a:off x="1970182" y="6068324"/>
              <a:ext cx="360" cy="360"/>
            </p14:xfrm>
          </p:contentPart>
        </mc:Choice>
        <mc:Fallback>
          <p:pic>
            <p:nvPicPr>
              <p:cNvPr id="60" name="Ink 59">
                <a:extLst>
                  <a:ext uri="{FF2B5EF4-FFF2-40B4-BE49-F238E27FC236}">
                    <a16:creationId xmlns:a16="http://schemas.microsoft.com/office/drawing/2014/main" id="{3F5CC337-6DC5-AFC7-5123-DAD60F525B94}"/>
                  </a:ext>
                </a:extLst>
              </p:cNvPr>
              <p:cNvPicPr/>
              <p:nvPr/>
            </p:nvPicPr>
            <p:blipFill>
              <a:blip r:embed="rId24"/>
              <a:stretch>
                <a:fillRect/>
              </a:stretch>
            </p:blipFill>
            <p:spPr>
              <a:xfrm>
                <a:off x="1952182" y="6050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1" name="Ink 60">
                <a:extLst>
                  <a:ext uri="{FF2B5EF4-FFF2-40B4-BE49-F238E27FC236}">
                    <a16:creationId xmlns:a16="http://schemas.microsoft.com/office/drawing/2014/main" id="{B7BB1FA9-885E-E278-BF74-88C514069302}"/>
                  </a:ext>
                </a:extLst>
              </p14:cNvPr>
              <p14:cNvContentPartPr/>
              <p14:nvPr/>
            </p14:nvContentPartPr>
            <p14:xfrm>
              <a:off x="2618182" y="6059684"/>
              <a:ext cx="360" cy="360"/>
            </p14:xfrm>
          </p:contentPart>
        </mc:Choice>
        <mc:Fallback>
          <p:pic>
            <p:nvPicPr>
              <p:cNvPr id="61" name="Ink 60">
                <a:extLst>
                  <a:ext uri="{FF2B5EF4-FFF2-40B4-BE49-F238E27FC236}">
                    <a16:creationId xmlns:a16="http://schemas.microsoft.com/office/drawing/2014/main" id="{B7BB1FA9-885E-E278-BF74-88C514069302}"/>
                  </a:ext>
                </a:extLst>
              </p:cNvPr>
              <p:cNvPicPr/>
              <p:nvPr/>
            </p:nvPicPr>
            <p:blipFill>
              <a:blip r:embed="rId24"/>
              <a:stretch>
                <a:fillRect/>
              </a:stretch>
            </p:blipFill>
            <p:spPr>
              <a:xfrm>
                <a:off x="2600182" y="60420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2" name="Ink 61">
                <a:extLst>
                  <a:ext uri="{FF2B5EF4-FFF2-40B4-BE49-F238E27FC236}">
                    <a16:creationId xmlns:a16="http://schemas.microsoft.com/office/drawing/2014/main" id="{05B13876-AFA9-0130-268E-7D8A7DA054AD}"/>
                  </a:ext>
                </a:extLst>
              </p14:cNvPr>
              <p14:cNvContentPartPr/>
              <p14:nvPr/>
            </p14:nvContentPartPr>
            <p14:xfrm>
              <a:off x="3175102" y="6076244"/>
              <a:ext cx="360" cy="360"/>
            </p14:xfrm>
          </p:contentPart>
        </mc:Choice>
        <mc:Fallback>
          <p:pic>
            <p:nvPicPr>
              <p:cNvPr id="62" name="Ink 61">
                <a:extLst>
                  <a:ext uri="{FF2B5EF4-FFF2-40B4-BE49-F238E27FC236}">
                    <a16:creationId xmlns:a16="http://schemas.microsoft.com/office/drawing/2014/main" id="{05B13876-AFA9-0130-268E-7D8A7DA054AD}"/>
                  </a:ext>
                </a:extLst>
              </p:cNvPr>
              <p:cNvPicPr/>
              <p:nvPr/>
            </p:nvPicPr>
            <p:blipFill>
              <a:blip r:embed="rId24"/>
              <a:stretch>
                <a:fillRect/>
              </a:stretch>
            </p:blipFill>
            <p:spPr>
              <a:xfrm>
                <a:off x="3157462" y="60586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3" name="Ink 62">
                <a:extLst>
                  <a:ext uri="{FF2B5EF4-FFF2-40B4-BE49-F238E27FC236}">
                    <a16:creationId xmlns:a16="http://schemas.microsoft.com/office/drawing/2014/main" id="{8EB4552F-6150-5682-02E6-B18EA6E77F73}"/>
                  </a:ext>
                </a:extLst>
              </p14:cNvPr>
              <p14:cNvContentPartPr/>
              <p14:nvPr/>
            </p14:nvContentPartPr>
            <p14:xfrm>
              <a:off x="4022902" y="6059684"/>
              <a:ext cx="360" cy="360"/>
            </p14:xfrm>
          </p:contentPart>
        </mc:Choice>
        <mc:Fallback>
          <p:pic>
            <p:nvPicPr>
              <p:cNvPr id="63" name="Ink 62">
                <a:extLst>
                  <a:ext uri="{FF2B5EF4-FFF2-40B4-BE49-F238E27FC236}">
                    <a16:creationId xmlns:a16="http://schemas.microsoft.com/office/drawing/2014/main" id="{8EB4552F-6150-5682-02E6-B18EA6E77F73}"/>
                  </a:ext>
                </a:extLst>
              </p:cNvPr>
              <p:cNvPicPr/>
              <p:nvPr/>
            </p:nvPicPr>
            <p:blipFill>
              <a:blip r:embed="rId24"/>
              <a:stretch>
                <a:fillRect/>
              </a:stretch>
            </p:blipFill>
            <p:spPr>
              <a:xfrm>
                <a:off x="4005262" y="6042044"/>
                <a:ext cx="36000" cy="36000"/>
              </a:xfrm>
              <a:prstGeom prst="rect">
                <a:avLst/>
              </a:prstGeom>
            </p:spPr>
          </p:pic>
        </mc:Fallback>
      </mc:AlternateContent>
    </p:spTree>
    <p:extLst>
      <p:ext uri="{BB962C8B-B14F-4D97-AF65-F5344CB8AC3E}">
        <p14:creationId xmlns:p14="http://schemas.microsoft.com/office/powerpoint/2010/main" val="124205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68809-A1EB-91F6-7DE7-96CBDA784719}"/>
              </a:ext>
            </a:extLst>
          </p:cNvPr>
          <p:cNvSpPr txBox="1"/>
          <p:nvPr/>
        </p:nvSpPr>
        <p:spPr>
          <a:xfrm>
            <a:off x="553673" y="956345"/>
            <a:ext cx="5150841" cy="3139321"/>
          </a:xfrm>
          <a:prstGeom prst="rect">
            <a:avLst/>
          </a:prstGeom>
          <a:noFill/>
        </p:spPr>
        <p:txBody>
          <a:bodyPr wrap="square" rtlCol="0">
            <a:spAutoFit/>
          </a:bodyPr>
          <a:lstStyle/>
          <a:p>
            <a:pPr algn="l"/>
            <a:r>
              <a:rPr lang="en-US" b="1" i="0" dirty="0" err="1">
                <a:effectLst/>
                <a:latin typeface="Open Sans" panose="020B0606030504020204" pitchFamily="34" charset="0"/>
              </a:rPr>
              <a:t>ListView</a:t>
            </a:r>
            <a:endParaRPr lang="en-US" b="1" i="0" dirty="0">
              <a:effectLst/>
              <a:latin typeface="Open Sans" panose="020B0606030504020204" pitchFamily="34" charset="0"/>
            </a:endParaRPr>
          </a:p>
          <a:p>
            <a:pPr algn="l"/>
            <a:endParaRPr lang="en-US" b="1" i="0" dirty="0">
              <a:effectLst/>
              <a:latin typeface="Open Sans" panose="020B0606030504020204" pitchFamily="34" charset="0"/>
            </a:endParaRPr>
          </a:p>
          <a:p>
            <a:pPr algn="l"/>
            <a:r>
              <a:rPr lang="en-US" b="0" i="0" dirty="0">
                <a:effectLst/>
                <a:latin typeface="Open Sans" panose="020B0606030504020204" pitchFamily="34" charset="0"/>
              </a:rPr>
              <a:t>The </a:t>
            </a:r>
            <a:r>
              <a:rPr lang="en-US" b="0" i="0" dirty="0" err="1">
                <a:effectLst/>
                <a:latin typeface="Open Sans" panose="020B0606030504020204" pitchFamily="34" charset="0"/>
              </a:rPr>
              <a:t>ListView</a:t>
            </a:r>
            <a:r>
              <a:rPr lang="en-US" b="0" i="0" dirty="0">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effectLst/>
                <a:latin typeface="Open Sans" panose="020B0606030504020204" pitchFamily="34" charset="0"/>
              </a:rPr>
              <a:t>ListView</a:t>
            </a:r>
            <a:r>
              <a:rPr lang="en-US" b="0" i="0" dirty="0">
                <a:effectLst/>
                <a:latin typeface="Open Sans" panose="020B0606030504020204" pitchFamily="34" charset="0"/>
              </a:rPr>
              <a:t> control has been optimized to work with large amounts of data.</a:t>
            </a:r>
          </a:p>
          <a:p>
            <a:br>
              <a:rPr lang="en-US" dirty="0"/>
            </a:br>
            <a:endParaRPr lang="en-US" dirty="0"/>
          </a:p>
        </p:txBody>
      </p:sp>
      <p:pic>
        <p:nvPicPr>
          <p:cNvPr id="3074" name="Picture 2" descr="Syncfusion List View">
            <a:extLst>
              <a:ext uri="{FF2B5EF4-FFF2-40B4-BE49-F238E27FC236}">
                <a16:creationId xmlns:a16="http://schemas.microsoft.com/office/drawing/2014/main" id="{C14BFB28-0892-540C-9D90-64E1C65DE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635" y="864065"/>
            <a:ext cx="4893578" cy="4932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0BD3E9-928B-658F-BC73-EFADF5A4DA4D}"/>
              </a:ext>
            </a:extLst>
          </p:cNvPr>
          <p:cNvSpPr txBox="1"/>
          <p:nvPr/>
        </p:nvSpPr>
        <p:spPr>
          <a:xfrm>
            <a:off x="620785" y="3959604"/>
            <a:ext cx="4815281" cy="369332"/>
          </a:xfrm>
          <a:prstGeom prst="rect">
            <a:avLst/>
          </a:prstGeom>
          <a:noFill/>
        </p:spPr>
        <p:txBody>
          <a:bodyPr wrap="square" rtlCol="0">
            <a:spAutoFit/>
          </a:bodyPr>
          <a:lstStyle/>
          <a:p>
            <a:r>
              <a:rPr lang="en-US" b="1" i="0" dirty="0">
                <a:effectLst/>
                <a:latin typeface="Open Sans" panose="020B0606030504020204" pitchFamily="34" charset="0"/>
              </a:rPr>
              <a:t>SUPPORTED PLATFORMS</a:t>
            </a:r>
            <a:endParaRPr lang="en-US" dirty="0"/>
          </a:p>
        </p:txBody>
      </p:sp>
      <p:pic>
        <p:nvPicPr>
          <p:cNvPr id="5" name="Graphic 4" descr="World outline">
            <a:extLst>
              <a:ext uri="{FF2B5EF4-FFF2-40B4-BE49-F238E27FC236}">
                <a16:creationId xmlns:a16="http://schemas.microsoft.com/office/drawing/2014/main" id="{888685C1-B084-E689-A023-2BCC090CFB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722" y="4847793"/>
            <a:ext cx="294185" cy="281160"/>
          </a:xfrm>
          <a:prstGeom prst="rect">
            <a:avLst/>
          </a:prstGeom>
        </p:spPr>
      </p:pic>
      <p:cxnSp>
        <p:nvCxnSpPr>
          <p:cNvPr id="15" name="Straight Connector 14">
            <a:extLst>
              <a:ext uri="{FF2B5EF4-FFF2-40B4-BE49-F238E27FC236}">
                <a16:creationId xmlns:a16="http://schemas.microsoft.com/office/drawing/2014/main" id="{A58B078E-2263-37B5-3E39-2B32A737BC4C}"/>
              </a:ext>
            </a:extLst>
          </p:cNvPr>
          <p:cNvCxnSpPr>
            <a:cxnSpLocks/>
          </p:cNvCxnSpPr>
          <p:nvPr/>
        </p:nvCxnSpPr>
        <p:spPr>
          <a:xfrm>
            <a:off x="1068081" y="4769377"/>
            <a:ext cx="0" cy="359576"/>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Graphic 15" descr="Monitor with solid fill">
            <a:extLst>
              <a:ext uri="{FF2B5EF4-FFF2-40B4-BE49-F238E27FC236}">
                <a16:creationId xmlns:a16="http://schemas.microsoft.com/office/drawing/2014/main" id="{4631A956-EE5B-BFA0-574F-CAA5A54A6C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570" y="5456509"/>
            <a:ext cx="240262" cy="232275"/>
          </a:xfrm>
          <a:prstGeom prst="rect">
            <a:avLst/>
          </a:prstGeom>
        </p:spPr>
      </p:pic>
      <p:cxnSp>
        <p:nvCxnSpPr>
          <p:cNvPr id="18" name="Straight Connector 17">
            <a:extLst>
              <a:ext uri="{FF2B5EF4-FFF2-40B4-BE49-F238E27FC236}">
                <a16:creationId xmlns:a16="http://schemas.microsoft.com/office/drawing/2014/main" id="{E269689D-C2A6-497C-898D-85E46AFC1E2A}"/>
              </a:ext>
            </a:extLst>
          </p:cNvPr>
          <p:cNvCxnSpPr>
            <a:cxnSpLocks/>
          </p:cNvCxnSpPr>
          <p:nvPr/>
        </p:nvCxnSpPr>
        <p:spPr>
          <a:xfrm>
            <a:off x="1057742" y="5935869"/>
            <a:ext cx="0" cy="20574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pic>
        <p:nvPicPr>
          <p:cNvPr id="19" name="Graphic 18" descr="Smart Phone outline">
            <a:extLst>
              <a:ext uri="{FF2B5EF4-FFF2-40B4-BE49-F238E27FC236}">
                <a16:creationId xmlns:a16="http://schemas.microsoft.com/office/drawing/2014/main" id="{29B7225D-2A46-C7EA-3AF0-5E0268E8F3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8800" y="5935869"/>
            <a:ext cx="236126" cy="236126"/>
          </a:xfrm>
          <a:prstGeom prst="rect">
            <a:avLst/>
          </a:prstGeom>
        </p:spPr>
      </p:pic>
      <p:sp>
        <p:nvSpPr>
          <p:cNvPr id="3" name="TextBox 2">
            <a:extLst>
              <a:ext uri="{FF2B5EF4-FFF2-40B4-BE49-F238E27FC236}">
                <a16:creationId xmlns:a16="http://schemas.microsoft.com/office/drawing/2014/main" id="{76061C83-CE27-B31B-5E76-9E7223AD2777}"/>
              </a:ext>
            </a:extLst>
          </p:cNvPr>
          <p:cNvSpPr txBox="1"/>
          <p:nvPr/>
        </p:nvSpPr>
        <p:spPr>
          <a:xfrm>
            <a:off x="1157896" y="4680292"/>
            <a:ext cx="4893575" cy="1758174"/>
          </a:xfrm>
          <a:prstGeom prst="rect">
            <a:avLst/>
          </a:prstGeom>
          <a:noFill/>
        </p:spPr>
        <p:txBody>
          <a:bodyPr wrap="square" rtlCol="0">
            <a:spAutoFit/>
          </a:bodyPr>
          <a:lstStyle/>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9"/>
              </a:rPr>
              <a:t>JavaScript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0"/>
              </a:rPr>
              <a:t>Angular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1"/>
              </a:rPr>
              <a:t>React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2"/>
              </a:rPr>
              <a:t>Vue </a:t>
            </a:r>
            <a:r>
              <a:rPr lang="en-US" sz="1050" b="0" i="0" dirty="0">
                <a:solidFill>
                  <a:srgbClr val="666666"/>
                </a:solidFill>
                <a:effectLst/>
                <a:latin typeface="Open Sans" panose="020B0606030504020204" pitchFamily="34" charset="0"/>
              </a:rPr>
              <a:t>      </a:t>
            </a:r>
            <a:r>
              <a:rPr lang="en-US" sz="1050" b="0" i="0" u="none" strike="noStrike" dirty="0" err="1">
                <a:solidFill>
                  <a:srgbClr val="0057FF"/>
                </a:solidFill>
                <a:effectLst/>
                <a:latin typeface="Open Sans" panose="020B0606030504020204" pitchFamily="34" charset="0"/>
                <a:hlinkClick r:id="rId13"/>
              </a:rPr>
              <a:t>Blazor</a:t>
            </a:r>
            <a:br>
              <a:rPr lang="en-US" sz="1050" b="0" i="0" dirty="0">
                <a:solidFill>
                  <a:srgbClr val="666666"/>
                </a:solidFill>
                <a:effectLst/>
                <a:latin typeface="Open Sans" panose="020B0606030504020204" pitchFamily="34" charset="0"/>
              </a:rPr>
            </a:b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4"/>
              </a:rPr>
              <a:t>ASP.NET MVC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5"/>
              </a:rPr>
              <a:t>ASP.NET Core</a:t>
            </a:r>
            <a:endParaRPr lang="en-US" sz="1050" b="0" i="0" dirty="0">
              <a:solidFill>
                <a:srgbClr val="666666"/>
              </a:solidFill>
              <a:effectLst/>
              <a:latin typeface="Open Sans" panose="020B0606030504020204" pitchFamily="34" charset="0"/>
            </a:endParaRPr>
          </a:p>
          <a:p>
            <a:pPr algn="l">
              <a:lnSpc>
                <a:spcPct val="150000"/>
              </a:lnSpc>
            </a:pPr>
            <a:r>
              <a:rPr lang="en-US" sz="1050" b="0" i="0" dirty="0">
                <a:solidFill>
                  <a:srgbClr val="666666"/>
                </a:solidFill>
                <a:effectLst/>
                <a:latin typeface="Open Sans" panose="020B0606030504020204" pitchFamily="34" charset="0"/>
              </a:rPr>
              <a:t> </a:t>
            </a:r>
          </a:p>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6"/>
              </a:rPr>
              <a:t>WinForms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7"/>
              </a:rPr>
              <a:t>.NET MAUI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8"/>
              </a:rPr>
              <a:t>Xamarin</a:t>
            </a:r>
            <a:endParaRPr lang="en-US" sz="1050" b="0" i="0" dirty="0">
              <a:solidFill>
                <a:srgbClr val="666666"/>
              </a:solidFill>
              <a:effectLst/>
              <a:latin typeface="Open Sans" panose="020B0606030504020204" pitchFamily="34" charset="0"/>
            </a:endParaRPr>
          </a:p>
          <a:p>
            <a:pPr algn="l">
              <a:lnSpc>
                <a:spcPct val="150000"/>
              </a:lnSpc>
            </a:pPr>
            <a:r>
              <a:rPr lang="en-US" sz="1050" b="0" i="0" dirty="0">
                <a:solidFill>
                  <a:srgbClr val="666666"/>
                </a:solidFill>
                <a:effectLst/>
                <a:latin typeface="Open Sans" panose="020B0606030504020204" pitchFamily="34" charset="0"/>
              </a:rPr>
              <a:t> </a:t>
            </a:r>
          </a:p>
          <a:p>
            <a:pPr algn="l">
              <a:lnSpc>
                <a:spcPct val="150000"/>
              </a:lnSpc>
            </a:pP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7"/>
              </a:rPr>
              <a:t>.NET MAUI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18"/>
              </a:rPr>
              <a:t>Xamarin </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none" strike="noStrike" dirty="0">
                <a:solidFill>
                  <a:srgbClr val="0057FF"/>
                </a:solidFill>
                <a:effectLst/>
                <a:latin typeface="Open Sans" panose="020B0606030504020204" pitchFamily="34" charset="0"/>
                <a:hlinkClick r:id="rId9"/>
              </a:rPr>
              <a:t>JavaScript</a:t>
            </a:r>
            <a:endParaRPr lang="en-US" sz="1050" b="0" i="0" dirty="0">
              <a:solidFill>
                <a:srgbClr val="666666"/>
              </a:solidFill>
              <a:effectLst/>
              <a:latin typeface="Open Sans" panose="020B0606030504020204" pitchFamily="34" charset="0"/>
            </a:endParaRPr>
          </a:p>
          <a:p>
            <a:pPr>
              <a:lnSpc>
                <a:spcPct val="150000"/>
              </a:lnSpc>
            </a:pPr>
            <a:endParaRPr lang="en-US" sz="1050" dirty="0"/>
          </a:p>
        </p:txBody>
      </p:sp>
      <p:cxnSp>
        <p:nvCxnSpPr>
          <p:cNvPr id="9" name="Straight Connector 8">
            <a:extLst>
              <a:ext uri="{FF2B5EF4-FFF2-40B4-BE49-F238E27FC236}">
                <a16:creationId xmlns:a16="http://schemas.microsoft.com/office/drawing/2014/main" id="{03FB0656-B34A-5966-E00D-43D9947B873B}"/>
              </a:ext>
            </a:extLst>
          </p:cNvPr>
          <p:cNvCxnSpPr>
            <a:cxnSpLocks/>
          </p:cNvCxnSpPr>
          <p:nvPr/>
        </p:nvCxnSpPr>
        <p:spPr>
          <a:xfrm>
            <a:off x="1068081" y="5456509"/>
            <a:ext cx="0" cy="20574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6F0E8496-ADD9-1947-75C4-62528308B76B}"/>
                  </a:ext>
                </a:extLst>
              </p14:cNvPr>
              <p14:cNvContentPartPr/>
              <p14:nvPr/>
            </p14:nvContentPartPr>
            <p14:xfrm>
              <a:off x="1213102" y="4862684"/>
              <a:ext cx="360" cy="360"/>
            </p14:xfrm>
          </p:contentPart>
        </mc:Choice>
        <mc:Fallback>
          <p:pic>
            <p:nvPicPr>
              <p:cNvPr id="10" name="Ink 9">
                <a:extLst>
                  <a:ext uri="{FF2B5EF4-FFF2-40B4-BE49-F238E27FC236}">
                    <a16:creationId xmlns:a16="http://schemas.microsoft.com/office/drawing/2014/main" id="{6F0E8496-ADD9-1947-75C4-62528308B76B}"/>
                  </a:ext>
                </a:extLst>
              </p:cNvPr>
              <p:cNvPicPr/>
              <p:nvPr/>
            </p:nvPicPr>
            <p:blipFill>
              <a:blip r:embed="rId20"/>
              <a:stretch>
                <a:fillRect/>
              </a:stretch>
            </p:blipFill>
            <p:spPr>
              <a:xfrm>
                <a:off x="1195462" y="48450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0EBC8BDA-627F-A13D-EB6D-724670CF9900}"/>
                  </a:ext>
                </a:extLst>
              </p14:cNvPr>
              <p14:cNvContentPartPr/>
              <p14:nvPr/>
            </p14:nvContentPartPr>
            <p14:xfrm>
              <a:off x="1213102" y="5086964"/>
              <a:ext cx="360" cy="360"/>
            </p14:xfrm>
          </p:contentPart>
        </mc:Choice>
        <mc:Fallback>
          <p:pic>
            <p:nvPicPr>
              <p:cNvPr id="11" name="Ink 10">
                <a:extLst>
                  <a:ext uri="{FF2B5EF4-FFF2-40B4-BE49-F238E27FC236}">
                    <a16:creationId xmlns:a16="http://schemas.microsoft.com/office/drawing/2014/main" id="{0EBC8BDA-627F-A13D-EB6D-724670CF9900}"/>
                  </a:ext>
                </a:extLst>
              </p:cNvPr>
              <p:cNvPicPr/>
              <p:nvPr/>
            </p:nvPicPr>
            <p:blipFill>
              <a:blip r:embed="rId20"/>
              <a:stretch>
                <a:fillRect/>
              </a:stretch>
            </p:blipFill>
            <p:spPr>
              <a:xfrm>
                <a:off x="1195462" y="5069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B2778C85-CB20-1A08-476A-F3DBD92A722B}"/>
                  </a:ext>
                </a:extLst>
              </p14:cNvPr>
              <p14:cNvContentPartPr/>
              <p14:nvPr/>
            </p14:nvContentPartPr>
            <p14:xfrm>
              <a:off x="2061622" y="4871324"/>
              <a:ext cx="360" cy="360"/>
            </p14:xfrm>
          </p:contentPart>
        </mc:Choice>
        <mc:Fallback>
          <p:pic>
            <p:nvPicPr>
              <p:cNvPr id="12" name="Ink 11">
                <a:extLst>
                  <a:ext uri="{FF2B5EF4-FFF2-40B4-BE49-F238E27FC236}">
                    <a16:creationId xmlns:a16="http://schemas.microsoft.com/office/drawing/2014/main" id="{B2778C85-CB20-1A08-476A-F3DBD92A722B}"/>
                  </a:ext>
                </a:extLst>
              </p:cNvPr>
              <p:cNvPicPr/>
              <p:nvPr/>
            </p:nvPicPr>
            <p:blipFill>
              <a:blip r:embed="rId20"/>
              <a:stretch>
                <a:fillRect/>
              </a:stretch>
            </p:blipFill>
            <p:spPr>
              <a:xfrm>
                <a:off x="2043622" y="4853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26258933-3456-5C63-5AB7-848107AA4D7C}"/>
                  </a:ext>
                </a:extLst>
              </p14:cNvPr>
              <p14:cNvContentPartPr/>
              <p14:nvPr/>
            </p14:nvContentPartPr>
            <p14:xfrm>
              <a:off x="2801062" y="4871324"/>
              <a:ext cx="360" cy="360"/>
            </p14:xfrm>
          </p:contentPart>
        </mc:Choice>
        <mc:Fallback>
          <p:pic>
            <p:nvPicPr>
              <p:cNvPr id="14" name="Ink 13">
                <a:extLst>
                  <a:ext uri="{FF2B5EF4-FFF2-40B4-BE49-F238E27FC236}">
                    <a16:creationId xmlns:a16="http://schemas.microsoft.com/office/drawing/2014/main" id="{26258933-3456-5C63-5AB7-848107AA4D7C}"/>
                  </a:ext>
                </a:extLst>
              </p:cNvPr>
              <p:cNvPicPr/>
              <p:nvPr/>
            </p:nvPicPr>
            <p:blipFill>
              <a:blip r:embed="rId20"/>
              <a:stretch>
                <a:fillRect/>
              </a:stretch>
            </p:blipFill>
            <p:spPr>
              <a:xfrm>
                <a:off x="2783062" y="4853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D636FB2D-7819-AECA-4FE5-A358E2CB6CEA}"/>
                  </a:ext>
                </a:extLst>
              </p14:cNvPr>
              <p14:cNvContentPartPr/>
              <p14:nvPr/>
            </p14:nvContentPartPr>
            <p14:xfrm>
              <a:off x="3374902" y="4871324"/>
              <a:ext cx="360" cy="360"/>
            </p14:xfrm>
          </p:contentPart>
        </mc:Choice>
        <mc:Fallback>
          <p:pic>
            <p:nvPicPr>
              <p:cNvPr id="20" name="Ink 19">
                <a:extLst>
                  <a:ext uri="{FF2B5EF4-FFF2-40B4-BE49-F238E27FC236}">
                    <a16:creationId xmlns:a16="http://schemas.microsoft.com/office/drawing/2014/main" id="{D636FB2D-7819-AECA-4FE5-A358E2CB6CEA}"/>
                  </a:ext>
                </a:extLst>
              </p:cNvPr>
              <p:cNvPicPr/>
              <p:nvPr/>
            </p:nvPicPr>
            <p:blipFill>
              <a:blip r:embed="rId20"/>
              <a:stretch>
                <a:fillRect/>
              </a:stretch>
            </p:blipFill>
            <p:spPr>
              <a:xfrm>
                <a:off x="3357262" y="4853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66D5BB45-C514-21F5-0496-9902344CEC52}"/>
                  </a:ext>
                </a:extLst>
              </p14:cNvPr>
              <p14:cNvContentPartPr/>
              <p14:nvPr/>
            </p14:nvContentPartPr>
            <p14:xfrm>
              <a:off x="3857302" y="4862684"/>
              <a:ext cx="360" cy="360"/>
            </p14:xfrm>
          </p:contentPart>
        </mc:Choice>
        <mc:Fallback>
          <p:pic>
            <p:nvPicPr>
              <p:cNvPr id="21" name="Ink 20">
                <a:extLst>
                  <a:ext uri="{FF2B5EF4-FFF2-40B4-BE49-F238E27FC236}">
                    <a16:creationId xmlns:a16="http://schemas.microsoft.com/office/drawing/2014/main" id="{66D5BB45-C514-21F5-0496-9902344CEC52}"/>
                  </a:ext>
                </a:extLst>
              </p:cNvPr>
              <p:cNvPicPr/>
              <p:nvPr/>
            </p:nvPicPr>
            <p:blipFill>
              <a:blip r:embed="rId20"/>
              <a:stretch>
                <a:fillRect/>
              </a:stretch>
            </p:blipFill>
            <p:spPr>
              <a:xfrm>
                <a:off x="3839302" y="48450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D9E8570E-A08C-BBCC-33F8-094EE5BAAD53}"/>
                  </a:ext>
                </a:extLst>
              </p14:cNvPr>
              <p14:cNvContentPartPr/>
              <p14:nvPr/>
            </p14:nvContentPartPr>
            <p14:xfrm>
              <a:off x="2310742" y="5103884"/>
              <a:ext cx="360" cy="360"/>
            </p14:xfrm>
          </p:contentPart>
        </mc:Choice>
        <mc:Fallback>
          <p:pic>
            <p:nvPicPr>
              <p:cNvPr id="22" name="Ink 21">
                <a:extLst>
                  <a:ext uri="{FF2B5EF4-FFF2-40B4-BE49-F238E27FC236}">
                    <a16:creationId xmlns:a16="http://schemas.microsoft.com/office/drawing/2014/main" id="{D9E8570E-A08C-BBCC-33F8-094EE5BAAD53}"/>
                  </a:ext>
                </a:extLst>
              </p:cNvPr>
              <p:cNvPicPr/>
              <p:nvPr/>
            </p:nvPicPr>
            <p:blipFill>
              <a:blip r:embed="rId20"/>
              <a:stretch>
                <a:fillRect/>
              </a:stretch>
            </p:blipFill>
            <p:spPr>
              <a:xfrm>
                <a:off x="2293102" y="50862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Ink 22">
                <a:extLst>
                  <a:ext uri="{FF2B5EF4-FFF2-40B4-BE49-F238E27FC236}">
                    <a16:creationId xmlns:a16="http://schemas.microsoft.com/office/drawing/2014/main" id="{F75E2715-72C6-5A7D-A538-61DD5938577B}"/>
                  </a:ext>
                </a:extLst>
              </p14:cNvPr>
              <p14:cNvContentPartPr/>
              <p14:nvPr/>
            </p14:nvContentPartPr>
            <p14:xfrm>
              <a:off x="1221742" y="5577644"/>
              <a:ext cx="360" cy="360"/>
            </p14:xfrm>
          </p:contentPart>
        </mc:Choice>
        <mc:Fallback>
          <p:pic>
            <p:nvPicPr>
              <p:cNvPr id="23" name="Ink 22">
                <a:extLst>
                  <a:ext uri="{FF2B5EF4-FFF2-40B4-BE49-F238E27FC236}">
                    <a16:creationId xmlns:a16="http://schemas.microsoft.com/office/drawing/2014/main" id="{F75E2715-72C6-5A7D-A538-61DD5938577B}"/>
                  </a:ext>
                </a:extLst>
              </p:cNvPr>
              <p:cNvPicPr/>
              <p:nvPr/>
            </p:nvPicPr>
            <p:blipFill>
              <a:blip r:embed="rId20"/>
              <a:stretch>
                <a:fillRect/>
              </a:stretch>
            </p:blipFill>
            <p:spPr>
              <a:xfrm>
                <a:off x="1203742" y="55600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307DA14A-EEDC-4C4A-D051-09DBFB58BB65}"/>
                  </a:ext>
                </a:extLst>
              </p14:cNvPr>
              <p14:cNvContentPartPr/>
              <p14:nvPr/>
            </p14:nvContentPartPr>
            <p14:xfrm>
              <a:off x="1246582" y="6051404"/>
              <a:ext cx="360" cy="360"/>
            </p14:xfrm>
          </p:contentPart>
        </mc:Choice>
        <mc:Fallback>
          <p:pic>
            <p:nvPicPr>
              <p:cNvPr id="24" name="Ink 23">
                <a:extLst>
                  <a:ext uri="{FF2B5EF4-FFF2-40B4-BE49-F238E27FC236}">
                    <a16:creationId xmlns:a16="http://schemas.microsoft.com/office/drawing/2014/main" id="{307DA14A-EEDC-4C4A-D051-09DBFB58BB65}"/>
                  </a:ext>
                </a:extLst>
              </p:cNvPr>
              <p:cNvPicPr/>
              <p:nvPr/>
            </p:nvPicPr>
            <p:blipFill>
              <a:blip r:embed="rId20"/>
              <a:stretch>
                <a:fillRect/>
              </a:stretch>
            </p:blipFill>
            <p:spPr>
              <a:xfrm>
                <a:off x="1228942" y="60334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869B8746-BCA2-9F3B-A75E-FE92B63513FD}"/>
                  </a:ext>
                </a:extLst>
              </p14:cNvPr>
              <p14:cNvContentPartPr/>
              <p14:nvPr/>
            </p14:nvContentPartPr>
            <p14:xfrm>
              <a:off x="2094382" y="5561084"/>
              <a:ext cx="360" cy="360"/>
            </p14:xfrm>
          </p:contentPart>
        </mc:Choice>
        <mc:Fallback>
          <p:pic>
            <p:nvPicPr>
              <p:cNvPr id="25" name="Ink 24">
                <a:extLst>
                  <a:ext uri="{FF2B5EF4-FFF2-40B4-BE49-F238E27FC236}">
                    <a16:creationId xmlns:a16="http://schemas.microsoft.com/office/drawing/2014/main" id="{869B8746-BCA2-9F3B-A75E-FE92B63513FD}"/>
                  </a:ext>
                </a:extLst>
              </p:cNvPr>
              <p:cNvPicPr/>
              <p:nvPr/>
            </p:nvPicPr>
            <p:blipFill>
              <a:blip r:embed="rId20"/>
              <a:stretch>
                <a:fillRect/>
              </a:stretch>
            </p:blipFill>
            <p:spPr>
              <a:xfrm>
                <a:off x="2076742" y="55434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CE08F368-0871-39F8-B118-7B01489D8ACA}"/>
                  </a:ext>
                </a:extLst>
              </p14:cNvPr>
              <p14:cNvContentPartPr/>
              <p14:nvPr/>
            </p14:nvContentPartPr>
            <p14:xfrm>
              <a:off x="2119582" y="6051404"/>
              <a:ext cx="360" cy="360"/>
            </p14:xfrm>
          </p:contentPart>
        </mc:Choice>
        <mc:Fallback>
          <p:pic>
            <p:nvPicPr>
              <p:cNvPr id="28" name="Ink 27">
                <a:extLst>
                  <a:ext uri="{FF2B5EF4-FFF2-40B4-BE49-F238E27FC236}">
                    <a16:creationId xmlns:a16="http://schemas.microsoft.com/office/drawing/2014/main" id="{CE08F368-0871-39F8-B118-7B01489D8ACA}"/>
                  </a:ext>
                </a:extLst>
              </p:cNvPr>
              <p:cNvPicPr/>
              <p:nvPr/>
            </p:nvPicPr>
            <p:blipFill>
              <a:blip r:embed="rId20"/>
              <a:stretch>
                <a:fillRect/>
              </a:stretch>
            </p:blipFill>
            <p:spPr>
              <a:xfrm>
                <a:off x="2101582" y="60334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9" name="Ink 28">
                <a:extLst>
                  <a:ext uri="{FF2B5EF4-FFF2-40B4-BE49-F238E27FC236}">
                    <a16:creationId xmlns:a16="http://schemas.microsoft.com/office/drawing/2014/main" id="{5B5AB16A-05C0-B817-5E52-274315B65CCA}"/>
                  </a:ext>
                </a:extLst>
              </p14:cNvPr>
              <p14:cNvContentPartPr/>
              <p14:nvPr/>
            </p14:nvContentPartPr>
            <p14:xfrm>
              <a:off x="2859382" y="6076244"/>
              <a:ext cx="360" cy="360"/>
            </p14:xfrm>
          </p:contentPart>
        </mc:Choice>
        <mc:Fallback>
          <p:pic>
            <p:nvPicPr>
              <p:cNvPr id="29" name="Ink 28">
                <a:extLst>
                  <a:ext uri="{FF2B5EF4-FFF2-40B4-BE49-F238E27FC236}">
                    <a16:creationId xmlns:a16="http://schemas.microsoft.com/office/drawing/2014/main" id="{5B5AB16A-05C0-B817-5E52-274315B65CCA}"/>
                  </a:ext>
                </a:extLst>
              </p:cNvPr>
              <p:cNvPicPr/>
              <p:nvPr/>
            </p:nvPicPr>
            <p:blipFill>
              <a:blip r:embed="rId20"/>
              <a:stretch>
                <a:fillRect/>
              </a:stretch>
            </p:blipFill>
            <p:spPr>
              <a:xfrm>
                <a:off x="2841742" y="60586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65992738-D0B2-BC21-7709-A8C68EB2C2DB}"/>
                  </a:ext>
                </a:extLst>
              </p14:cNvPr>
              <p14:cNvContentPartPr/>
              <p14:nvPr/>
            </p14:nvContentPartPr>
            <p14:xfrm>
              <a:off x="2967382" y="5577644"/>
              <a:ext cx="360" cy="360"/>
            </p14:xfrm>
          </p:contentPart>
        </mc:Choice>
        <mc:Fallback>
          <p:pic>
            <p:nvPicPr>
              <p:cNvPr id="30" name="Ink 29">
                <a:extLst>
                  <a:ext uri="{FF2B5EF4-FFF2-40B4-BE49-F238E27FC236}">
                    <a16:creationId xmlns:a16="http://schemas.microsoft.com/office/drawing/2014/main" id="{65992738-D0B2-BC21-7709-A8C68EB2C2DB}"/>
                  </a:ext>
                </a:extLst>
              </p:cNvPr>
              <p:cNvPicPr/>
              <p:nvPr/>
            </p:nvPicPr>
            <p:blipFill>
              <a:blip r:embed="rId20"/>
              <a:stretch>
                <a:fillRect/>
              </a:stretch>
            </p:blipFill>
            <p:spPr>
              <a:xfrm>
                <a:off x="2949382" y="5560004"/>
                <a:ext cx="36000" cy="36000"/>
              </a:xfrm>
              <a:prstGeom prst="rect">
                <a:avLst/>
              </a:prstGeom>
            </p:spPr>
          </p:pic>
        </mc:Fallback>
      </mc:AlternateContent>
    </p:spTree>
    <p:extLst>
      <p:ext uri="{BB962C8B-B14F-4D97-AF65-F5344CB8AC3E}">
        <p14:creationId xmlns:p14="http://schemas.microsoft.com/office/powerpoint/2010/main" val="3610316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TotalTime>
  <Words>305</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Century Gothic</vt:lpstr>
      <vt:lpstr>Open Sans</vt:lpstr>
      <vt:lpstr>system-ui</vt:lpstr>
      <vt:lpstr>Wingdings</vt:lpstr>
      <vt:lpstr>Wingdings 3</vt:lpstr>
      <vt:lpstr>Ion</vt:lpstr>
      <vt:lpstr>Most Popular Components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Deyvanai Kaliyaperumal</dc:creator>
  <cp:lastModifiedBy>Deyvanai Kaliyaperumal</cp:lastModifiedBy>
  <cp:revision>9</cp:revision>
  <dcterms:created xsi:type="dcterms:W3CDTF">2024-03-25T09:33:23Z</dcterms:created>
  <dcterms:modified xsi:type="dcterms:W3CDTF">2024-03-26T17:20:33Z</dcterms:modified>
</cp:coreProperties>
</file>