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8387-25CB-48BF-831D-C9CB1B925B56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E7331-AACE-42E1-ACC6-3DBB55268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(https://www.youtube.com/</a:t>
            </a:r>
            <a:r>
              <a:rPr lang="pt-BR" dirty="0" err="1"/>
              <a:t>watch?v</a:t>
            </a:r>
            <a:r>
              <a:rPr lang="pt-BR" dirty="0"/>
              <a:t>=UpfgRse3RLo) parei aos 08:05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E7331-AACE-42E1-ACC6-3DBB552683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(https://www.youtube.com/</a:t>
            </a:r>
            <a:r>
              <a:rPr lang="pt-BR" dirty="0" err="1"/>
              <a:t>watch?v</a:t>
            </a:r>
            <a:r>
              <a:rPr lang="pt-BR" dirty="0"/>
              <a:t>=UpfgRse3RLo) parei aos 08:05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E7331-AACE-42E1-ACC6-3DBB5526830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34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CD98-9483-4FD5-82DC-79692B153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57CD8-B102-4E4D-ADAA-E6BB886F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67328-00CF-4EA7-AF7A-CA0C0F43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25CA6-8DB9-4300-99F2-1B845D83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7B7FB-B9E9-471B-8BDF-EA9165A1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51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C346-6311-4832-968A-61069F67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217FB2-87FC-49BC-9D2F-271E6A5F8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1A47E-6C32-4F09-9283-D6FB7E2A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52E5B-FF59-4A18-8C93-23CAB982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3F091-57FB-487D-AF8C-A31918C0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4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5ED95F-FA3B-4FFD-B977-2AF4E600D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5F6437-5961-4C94-829F-D5F00B3B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0E394-9FD7-4025-8790-4098DB72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DAC3C-9EF9-4AA2-B0F6-77A33A6E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61500-B135-4E37-B7CE-1C45D7B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BB0BD-816D-42AF-8668-9A64276B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0E84E-F2AA-4111-B0EC-5A7C4C3E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8491A-1B6A-4544-BB9B-B0B1BC11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628DE-F2B1-4A87-8C69-E42297A2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4B379-1369-420A-89A7-EE8A85B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0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9092-07E8-45CB-9237-C7343C4E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13CF05-C5AF-4089-97E4-70409905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FD160-0F9F-4279-8C9C-7A6861F6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DD927-C327-4014-B9E9-977E004A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A1CF6-4853-40EF-9CD0-E677568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F56C3-F1D6-4E84-B40C-C30BE23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FBAD8-7626-409E-9AEF-4AB8BD19A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D5779-6827-4FA9-89D2-1CDABA642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46C3C6-6F47-454C-92B2-AB759B2A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47F0D-52CD-4477-BB74-139F6A5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A925D-923B-4C6D-AF5A-63718720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8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C4E70-B0D4-4C63-B2ED-4AC1A40C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23E962-8F49-40CB-8394-F37C6B74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127B6C-6C1D-4AD3-8392-F7348995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C6512B-2C03-4DA5-A35E-993B3F70B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6EA34D-21B2-4C7D-86FA-95A82C375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B76574-902B-4AB0-9B27-A43AAA6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CC4D7E-7877-492A-A855-C41EEE47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23A43A-6FAC-4D98-9AE5-00973C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AAF90-4476-4195-BD43-3BFB2263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F4324E-778D-456A-8426-5E12568B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3BCE-A8AD-4E9D-9EB7-AED3C1B8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C91E03-64E7-42E8-9E44-F68A809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7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B794FF-A912-4DDA-BDF6-7B1C6F9E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76E004-8300-48F6-9669-145DA4DC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045268-EB65-4B1C-B356-89106908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82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CF6FA-FD1E-4801-9EE0-3C129B25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473A0A-2074-43F4-99F5-5D21A2F7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77B87B-0AAE-4BF0-88BE-DCFA0B4D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CD407-9AA6-4411-89C5-B56F65CB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79035E-1944-4602-8A8E-68E29B9C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C1F18-B6C6-4108-854E-37FF8DFB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EA24-6D5E-4DEF-90FB-48D71647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AC17D0-02FA-4754-8FCC-553652B5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5617C-1E38-41F5-8811-47499CCF2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9C2E0-D4E1-4276-954E-9C835CD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CB4183-CD8D-4A4C-B922-1125A8D5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A8BAC-FC89-4AC5-8C34-05EB18C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2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E5EE44-8521-4762-BDEC-994FB1C1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7B642B-33F8-4CD1-99B0-0B9ABCFE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255F8-580F-4DFE-97DA-24D6C1BDD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DC58-09D5-4E30-B733-E965AEE8D055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42CF7-D816-48DC-9D27-EC6D3B06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62BF5-4442-4145-B49E-93D2C000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2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1FDC8CC-8866-4E1B-8CDE-F5BD452D2399}"/>
              </a:ext>
            </a:extLst>
          </p:cNvPr>
          <p:cNvSpPr/>
          <p:nvPr/>
        </p:nvSpPr>
        <p:spPr>
          <a:xfrm>
            <a:off x="0" y="0"/>
            <a:ext cx="608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5106B7-0EEC-48EE-B59E-743D0420DB5B}"/>
              </a:ext>
            </a:extLst>
          </p:cNvPr>
          <p:cNvSpPr/>
          <p:nvPr/>
        </p:nvSpPr>
        <p:spPr>
          <a:xfrm rot="5400000">
            <a:off x="6110748" y="-5314336"/>
            <a:ext cx="766916" cy="1139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3F20BF-4635-427A-AB93-C31E3B60F8CB}"/>
              </a:ext>
            </a:extLst>
          </p:cNvPr>
          <p:cNvSpPr/>
          <p:nvPr/>
        </p:nvSpPr>
        <p:spPr>
          <a:xfrm>
            <a:off x="3224981" y="983226"/>
            <a:ext cx="8967019" cy="587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3039DA-787B-40B5-A9EB-CFE38D0F2C9E}"/>
              </a:ext>
            </a:extLst>
          </p:cNvPr>
          <p:cNvSpPr/>
          <p:nvPr/>
        </p:nvSpPr>
        <p:spPr>
          <a:xfrm>
            <a:off x="1070690" y="98322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940423C-2A5E-4A1D-81E7-8C3AA0ECB6E4}"/>
              </a:ext>
            </a:extLst>
          </p:cNvPr>
          <p:cNvSpPr/>
          <p:nvPr/>
        </p:nvSpPr>
        <p:spPr>
          <a:xfrm>
            <a:off x="1070690" y="193033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834F2ED-C32C-4A49-A857-E8404A65F7FD}"/>
              </a:ext>
            </a:extLst>
          </p:cNvPr>
          <p:cNvSpPr/>
          <p:nvPr/>
        </p:nvSpPr>
        <p:spPr>
          <a:xfrm>
            <a:off x="1070690" y="287744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8522C8E-7A75-473B-88FA-1B914A8095EB}"/>
              </a:ext>
            </a:extLst>
          </p:cNvPr>
          <p:cNvSpPr/>
          <p:nvPr/>
        </p:nvSpPr>
        <p:spPr>
          <a:xfrm>
            <a:off x="1070690" y="382455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CDFA990-82BD-43B0-A13A-2B8A81152B0E}"/>
              </a:ext>
            </a:extLst>
          </p:cNvPr>
          <p:cNvSpPr/>
          <p:nvPr/>
        </p:nvSpPr>
        <p:spPr>
          <a:xfrm rot="5400000">
            <a:off x="581618" y="5345285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CC13D33-47D7-43F6-BDF4-2E3EF162FD33}"/>
              </a:ext>
            </a:extLst>
          </p:cNvPr>
          <p:cNvSpPr/>
          <p:nvPr/>
        </p:nvSpPr>
        <p:spPr>
          <a:xfrm rot="5400000">
            <a:off x="1559764" y="5345285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5106B7-0EEC-48EE-B59E-743D0420DB5B}"/>
              </a:ext>
            </a:extLst>
          </p:cNvPr>
          <p:cNvSpPr/>
          <p:nvPr/>
        </p:nvSpPr>
        <p:spPr>
          <a:xfrm rot="5400000">
            <a:off x="5712542" y="-5712542"/>
            <a:ext cx="766916" cy="121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3F20BF-4635-427A-AB93-C31E3B60F8CB}"/>
              </a:ext>
            </a:extLst>
          </p:cNvPr>
          <p:cNvSpPr/>
          <p:nvPr/>
        </p:nvSpPr>
        <p:spPr>
          <a:xfrm>
            <a:off x="2512089" y="983226"/>
            <a:ext cx="9679912" cy="587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3039DA-787B-40B5-A9EB-CFE38D0F2C9E}"/>
              </a:ext>
            </a:extLst>
          </p:cNvPr>
          <p:cNvSpPr/>
          <p:nvPr/>
        </p:nvSpPr>
        <p:spPr>
          <a:xfrm>
            <a:off x="357257" y="98322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940423C-2A5E-4A1D-81E7-8C3AA0ECB6E4}"/>
              </a:ext>
            </a:extLst>
          </p:cNvPr>
          <p:cNvSpPr/>
          <p:nvPr/>
        </p:nvSpPr>
        <p:spPr>
          <a:xfrm>
            <a:off x="357257" y="193033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834F2ED-C32C-4A49-A857-E8404A65F7FD}"/>
              </a:ext>
            </a:extLst>
          </p:cNvPr>
          <p:cNvSpPr/>
          <p:nvPr/>
        </p:nvSpPr>
        <p:spPr>
          <a:xfrm>
            <a:off x="357257" y="287744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8522C8E-7A75-473B-88FA-1B914A8095EB}"/>
              </a:ext>
            </a:extLst>
          </p:cNvPr>
          <p:cNvSpPr/>
          <p:nvPr/>
        </p:nvSpPr>
        <p:spPr>
          <a:xfrm>
            <a:off x="357257" y="382455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CDFA990-82BD-43B0-A13A-2B8A81152B0E}"/>
              </a:ext>
            </a:extLst>
          </p:cNvPr>
          <p:cNvSpPr/>
          <p:nvPr/>
        </p:nvSpPr>
        <p:spPr>
          <a:xfrm rot="5400000">
            <a:off x="-131815" y="5345285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CC13D33-47D7-43F6-BDF4-2E3EF162FD33}"/>
              </a:ext>
            </a:extLst>
          </p:cNvPr>
          <p:cNvSpPr/>
          <p:nvPr/>
        </p:nvSpPr>
        <p:spPr>
          <a:xfrm rot="5400000">
            <a:off x="846331" y="5345285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65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Deyved Antonio</dc:creator>
  <cp:lastModifiedBy>Deyved Antonio</cp:lastModifiedBy>
  <cp:revision>3</cp:revision>
  <dcterms:created xsi:type="dcterms:W3CDTF">2022-04-21T20:14:35Z</dcterms:created>
  <dcterms:modified xsi:type="dcterms:W3CDTF">2022-04-23T20:39:37Z</dcterms:modified>
</cp:coreProperties>
</file>