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CBF0C-5233-461B-BF90-1723535F525A}" v="138" dt="2022-12-16T18:15:04.854"/>
    <p1510:client id="{C7450E4E-789C-492E-A60A-91E582426BFF}" v="606" dt="2022-12-13T10:11:5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88" d="100"/>
          <a:sy n="8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A2B9390-8BC5-4A6A-8E8B-BC09BB5F04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01CE89-8C40-4190-B11B-28427A17D7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44A21-FFBF-43F9-8587-1A5DC53B260C}" type="datetime1">
              <a:rPr lang="fr-FR" smtClean="0"/>
              <a:t>16/12/2022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1EE633-CD66-4ED3-AB50-5320508FD4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2A77E5-AFAB-4D4F-B105-BCFD430254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ECBBF-C5CC-465B-83BB-AF406746E5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862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B662F-A056-4D8D-8CEC-2270ED665265}" type="datetime1">
              <a:rPr lang="fr-FR" smtClean="0"/>
              <a:pPr/>
              <a:t>16/12/2022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2D82-B130-4D47-B3C3-FB640EA7054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7746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82D82-B130-4D47-B3C3-FB640EA7054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1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6175F0A-14F2-498E-BD08-787A73D4F3B0}" type="datetime1">
              <a:rPr lang="fr-FR" noProof="0" smtClean="0"/>
              <a:t>16/12/2022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7" name="Groupe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e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e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B0DC8C-C2D2-4F29-B42C-AE181B25703A}" type="datetime1">
              <a:rPr lang="fr-FR" noProof="0" smtClean="0"/>
              <a:t>16/12/2022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A7FB6-569E-46B2-A438-6DF332A64C01}" type="datetime1">
              <a:rPr lang="fr-FR" noProof="0" smtClean="0"/>
              <a:t>16/12/2022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4A5D17-961C-4EFC-9D89-2421D956FBD5}" type="datetime1">
              <a:rPr lang="fr-FR" noProof="0" smtClean="0"/>
              <a:t>16/12/2022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1C8F8FD-90D2-456B-90F2-9DCF3010EF69}" type="datetime1">
              <a:rPr lang="fr-FR" noProof="0" smtClean="0"/>
              <a:t>16/12/2022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Forme libre 6" title="Repère de rognag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B91CC-8C45-451A-AFB9-3F86C7C329D1}" type="datetime1">
              <a:rPr lang="fr-FR" noProof="0" smtClean="0"/>
              <a:t>16/12/2022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91D6B8-2326-4674-BC4B-602CC66947AD}" type="datetime1">
              <a:rPr lang="fr-FR" noProof="0" smtClean="0"/>
              <a:t>16/12/2022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49161C-FC7D-4E8C-9C89-91928E6E4ECF}" type="datetime1">
              <a:rPr lang="fr-FR" noProof="0" smtClean="0"/>
              <a:t>16/12/2022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5C1DD-BE4A-4348-BB59-8885FB49B3FF}" type="datetime1">
              <a:rPr lang="fr-FR" noProof="0" smtClean="0"/>
              <a:t>16/12/2022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6BE5C80-0F1C-48E3-BECE-810F44D4E21C}" type="datetime1">
              <a:rPr lang="fr-FR" noProof="0" smtClean="0"/>
              <a:t>16/12/2022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F709932-EA5D-4F0C-B8B0-48464F21D38C}" type="datetime1">
              <a:rPr lang="fr-FR" noProof="0" smtClean="0"/>
              <a:t>16/12/2022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EDB5BFC5-ABAD-43C7-9FAF-FDF9E1DF2658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 title="Barre latéral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SHARE PLACES YOU'VE BEEN TO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MERN PROJECT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2D711-8BE9-E5D0-F9AA-78AACFFC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689"/>
          </a:xfrm>
        </p:spPr>
        <p:txBody>
          <a:bodyPr/>
          <a:lstStyle/>
          <a:p>
            <a:pPr algn="ctr"/>
            <a:r>
              <a:rPr lang="fr-FR" dirty="0"/>
              <a:t>THE IDEA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18CE2-B820-02B1-E9EB-1231B9B0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4254"/>
            <a:ext cx="9601200" cy="48478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182A2E-85E8-532B-A21D-AF1AA86D3979}"/>
              </a:ext>
            </a:extLst>
          </p:cNvPr>
          <p:cNvSpPr txBox="1"/>
          <p:nvPr/>
        </p:nvSpPr>
        <p:spPr>
          <a:xfrm>
            <a:off x="4923485" y="2506013"/>
            <a:ext cx="25086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 err="1"/>
              <a:t>Build</a:t>
            </a:r>
            <a:r>
              <a:rPr lang="fr-FR" b="1" dirty="0"/>
              <a:t> an App </a:t>
            </a:r>
            <a:r>
              <a:rPr lang="fr-FR" b="1" dirty="0" err="1"/>
              <a:t>where</a:t>
            </a:r>
            <a:r>
              <a:rPr lang="fr-FR" b="1" dirty="0"/>
              <a:t> </a:t>
            </a:r>
            <a:r>
              <a:rPr lang="fr-FR" b="1" dirty="0" err="1"/>
              <a:t>users</a:t>
            </a:r>
            <a:r>
              <a:rPr lang="fr-FR" b="1" dirty="0"/>
              <a:t> can </a:t>
            </a:r>
            <a:r>
              <a:rPr lang="fr-FR" b="1" dirty="0" err="1"/>
              <a:t>share</a:t>
            </a:r>
            <a:r>
              <a:rPr lang="fr-FR" b="1" dirty="0"/>
              <a:t> places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other</a:t>
            </a:r>
            <a:r>
              <a:rPr lang="fr-FR" b="1" dirty="0"/>
              <a:t> </a:t>
            </a:r>
            <a:r>
              <a:rPr lang="fr-FR" b="1" dirty="0" err="1"/>
              <a:t>users</a:t>
            </a:r>
            <a:r>
              <a:rPr lang="fr-FR" b="1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719B61-FC73-95E5-4E9F-351A979E8B11}"/>
              </a:ext>
            </a:extLst>
          </p:cNvPr>
          <p:cNvSpPr txBox="1"/>
          <p:nvPr/>
        </p:nvSpPr>
        <p:spPr>
          <a:xfrm>
            <a:off x="1446189" y="5071055"/>
            <a:ext cx="25086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 err="1"/>
              <a:t>Using</a:t>
            </a:r>
            <a:r>
              <a:rPr lang="fr-FR" b="1" dirty="0"/>
              <a:t> all CRUD </a:t>
            </a:r>
            <a:r>
              <a:rPr lang="fr-FR" b="1" dirty="0" err="1"/>
              <a:t>methods</a:t>
            </a:r>
            <a:r>
              <a:rPr lang="fr-FR" b="1" dirty="0"/>
              <a:t> (</a:t>
            </a:r>
            <a:r>
              <a:rPr lang="fr-FR" b="1" dirty="0" err="1"/>
              <a:t>Create</a:t>
            </a:r>
            <a:r>
              <a:rPr lang="fr-FR" b="1" dirty="0"/>
              <a:t>/Read/Update/</a:t>
            </a:r>
            <a:r>
              <a:rPr lang="fr-FR" b="1" dirty="0" err="1"/>
              <a:t>Delete</a:t>
            </a:r>
            <a:r>
              <a:rPr lang="fr-FR" b="1" dirty="0"/>
              <a:t>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1F6869-0A12-6215-A365-C75AF61D2DC0}"/>
              </a:ext>
            </a:extLst>
          </p:cNvPr>
          <p:cNvSpPr txBox="1"/>
          <p:nvPr/>
        </p:nvSpPr>
        <p:spPr>
          <a:xfrm>
            <a:off x="4923484" y="5071055"/>
            <a:ext cx="25086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 err="1"/>
              <a:t>Using</a:t>
            </a:r>
            <a:r>
              <a:rPr lang="fr-FR" b="1" dirty="0"/>
              <a:t> multiple Data, image/</a:t>
            </a:r>
            <a:r>
              <a:rPr lang="fr-FR" b="1" dirty="0" err="1"/>
              <a:t>video</a:t>
            </a:r>
            <a:r>
              <a:rPr lang="fr-FR" b="1" dirty="0"/>
              <a:t> </a:t>
            </a:r>
            <a:r>
              <a:rPr lang="fr-FR" b="1" dirty="0" err="1"/>
              <a:t>upload</a:t>
            </a:r>
            <a:r>
              <a:rPr lang="fr-FR" b="1" dirty="0"/>
              <a:t> and input validation.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0A49F6-F10F-A481-95B2-00FB5E5D78C2}"/>
              </a:ext>
            </a:extLst>
          </p:cNvPr>
          <p:cNvSpPr txBox="1"/>
          <p:nvPr/>
        </p:nvSpPr>
        <p:spPr>
          <a:xfrm>
            <a:off x="8400780" y="5071055"/>
            <a:ext cx="25086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/>
              <a:t>Authentification and </a:t>
            </a:r>
            <a:r>
              <a:rPr lang="fr-FR" b="1" dirty="0" err="1"/>
              <a:t>authorization</a:t>
            </a:r>
          </a:p>
          <a:p>
            <a:endParaRPr lang="fr-FR" dirty="0"/>
          </a:p>
          <a:p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38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2143A-9D92-B1CC-9296-81E4A3E4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1224"/>
          </a:xfrm>
        </p:spPr>
        <p:txBody>
          <a:bodyPr/>
          <a:lstStyle/>
          <a:p>
            <a:pPr algn="ctr"/>
            <a:r>
              <a:rPr lang="fr-FR" dirty="0"/>
              <a:t>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FDB52D-8D41-8219-D2F3-186F4791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7184"/>
            <a:ext cx="9601200" cy="48263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CC63D92-803E-5F04-8F5F-A96F5108B193}"/>
              </a:ext>
            </a:extLst>
          </p:cNvPr>
          <p:cNvSpPr txBox="1"/>
          <p:nvPr/>
        </p:nvSpPr>
        <p:spPr>
          <a:xfrm>
            <a:off x="4309056" y="2269901"/>
            <a:ext cx="356852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/>
              <a:t>USER</a:t>
            </a:r>
            <a:endParaRPr lang="fr-FR" b="1"/>
          </a:p>
          <a:p>
            <a:pPr algn="ctr"/>
            <a:r>
              <a:rPr lang="fr-FR" dirty="0"/>
              <a:t>Name</a:t>
            </a:r>
          </a:p>
          <a:p>
            <a:pPr algn="ctr"/>
            <a:r>
              <a:rPr lang="fr-FR" dirty="0"/>
              <a:t>Email</a:t>
            </a:r>
          </a:p>
          <a:p>
            <a:pPr algn="ctr"/>
            <a:r>
              <a:rPr lang="fr-FR" dirty="0" err="1"/>
              <a:t>Password</a:t>
            </a:r>
            <a:endParaRPr lang="fr-FR"/>
          </a:p>
          <a:p>
            <a:pPr algn="ctr"/>
            <a:r>
              <a:rPr lang="fr-FR" dirty="0"/>
              <a:t>Image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B2549F-105E-7DBD-7665-7F3E8A49E981}"/>
              </a:ext>
            </a:extLst>
          </p:cNvPr>
          <p:cNvSpPr txBox="1"/>
          <p:nvPr/>
        </p:nvSpPr>
        <p:spPr>
          <a:xfrm>
            <a:off x="4309055" y="4727619"/>
            <a:ext cx="35685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/>
              <a:t>Places</a:t>
            </a:r>
          </a:p>
          <a:p>
            <a:pPr algn="ctr"/>
            <a:r>
              <a:rPr lang="fr-FR" dirty="0" err="1"/>
              <a:t>Title</a:t>
            </a:r>
            <a:endParaRPr lang="fr-FR"/>
          </a:p>
          <a:p>
            <a:pPr algn="ctr"/>
            <a:r>
              <a:rPr lang="fr-FR" dirty="0"/>
              <a:t>Description</a:t>
            </a:r>
          </a:p>
          <a:p>
            <a:pPr algn="ctr"/>
            <a:r>
              <a:rPr lang="fr-FR" dirty="0" err="1"/>
              <a:t>Address</a:t>
            </a:r>
            <a:endParaRPr lang="fr-FR" dirty="0"/>
          </a:p>
          <a:p>
            <a:pPr algn="ctr"/>
            <a:r>
              <a:rPr lang="fr-FR" dirty="0"/>
              <a:t>Images</a:t>
            </a:r>
          </a:p>
          <a:p>
            <a:pPr algn="ctr"/>
            <a:r>
              <a:rPr lang="fr-FR" dirty="0" err="1"/>
              <a:t>Videos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5C1845-2068-CC6B-7755-56BD05EF95D6}"/>
              </a:ext>
            </a:extLst>
          </p:cNvPr>
          <p:cNvSpPr txBox="1"/>
          <p:nvPr/>
        </p:nvSpPr>
        <p:spPr>
          <a:xfrm>
            <a:off x="1663521" y="3930739"/>
            <a:ext cx="19318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One place </a:t>
            </a:r>
            <a:r>
              <a:rPr lang="fr-FR" dirty="0" err="1"/>
              <a:t>belongs</a:t>
            </a:r>
            <a:r>
              <a:rPr lang="fr-FR" dirty="0"/>
              <a:t> to </a:t>
            </a:r>
            <a:r>
              <a:rPr lang="fr-FR" dirty="0" err="1"/>
              <a:t>only</a:t>
            </a:r>
            <a:r>
              <a:rPr lang="fr-FR" dirty="0"/>
              <a:t> one user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F6DD59-A2D5-BA3F-D664-F7833F0736D0}"/>
              </a:ext>
            </a:extLst>
          </p:cNvPr>
          <p:cNvSpPr txBox="1"/>
          <p:nvPr/>
        </p:nvSpPr>
        <p:spPr>
          <a:xfrm>
            <a:off x="8714704" y="3930739"/>
            <a:ext cx="19318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One user can </a:t>
            </a:r>
            <a:r>
              <a:rPr lang="fr-FR" dirty="0" err="1"/>
              <a:t>create</a:t>
            </a:r>
            <a:r>
              <a:rPr lang="fr-FR" dirty="0"/>
              <a:t> multiple places</a:t>
            </a:r>
          </a:p>
        </p:txBody>
      </p:sp>
    </p:spTree>
    <p:extLst>
      <p:ext uri="{BB962C8B-B14F-4D97-AF65-F5344CB8AC3E}">
        <p14:creationId xmlns:p14="http://schemas.microsoft.com/office/powerpoint/2010/main" val="37958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A585F1-251C-4972-1B11-1330CEB8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FR" sz="5400">
                <a:solidFill>
                  <a:schemeClr val="bg2"/>
                </a:solidFill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432DCB8-EEEF-4453-0A13-8F6529EE58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70700" y="1351756"/>
          <a:ext cx="3505200" cy="414337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4059391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1616352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7319345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32581124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 page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21522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31983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6429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587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797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246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511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333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3930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7830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789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154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96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18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7636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885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5030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881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7005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3032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35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42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9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A585F1-251C-4972-1B11-1330CEB8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FR" sz="5400">
                <a:solidFill>
                  <a:schemeClr val="bg2"/>
                </a:solidFill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51F30B7-78EA-6DA1-E1F4-3B4CDB1E27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98431" y="1536382"/>
          <a:ext cx="4343401" cy="4090035"/>
        </p:xfrm>
        <a:graphic>
          <a:graphicData uri="http://schemas.openxmlformats.org/drawingml/2006/table">
            <a:tbl>
              <a:tblPr/>
              <a:tblGrid>
                <a:gridCol w="837588">
                  <a:extLst>
                    <a:ext uri="{9D8B030D-6E8A-4147-A177-3AD203B41FA5}">
                      <a16:colId xmlns:a16="http://schemas.microsoft.com/office/drawing/2014/main" val="2522293312"/>
                    </a:ext>
                  </a:extLst>
                </a:gridCol>
                <a:gridCol w="837588">
                  <a:extLst>
                    <a:ext uri="{9D8B030D-6E8A-4147-A177-3AD203B41FA5}">
                      <a16:colId xmlns:a16="http://schemas.microsoft.com/office/drawing/2014/main" val="148659437"/>
                    </a:ext>
                  </a:extLst>
                </a:gridCol>
                <a:gridCol w="1421361">
                  <a:extLst>
                    <a:ext uri="{9D8B030D-6E8A-4147-A177-3AD203B41FA5}">
                      <a16:colId xmlns:a16="http://schemas.microsoft.com/office/drawing/2014/main" val="3807062014"/>
                    </a:ext>
                  </a:extLst>
                </a:gridCol>
                <a:gridCol w="1246864">
                  <a:extLst>
                    <a:ext uri="{9D8B030D-6E8A-4147-A177-3AD203B41FA5}">
                      <a16:colId xmlns:a16="http://schemas.microsoft.com/office/drawing/2014/main" val="3105241572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Navbar if not Authenticated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12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 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 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3378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722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702903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Navbar if Authenticated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62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Create New (Only visible when Auth)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 out (Only visible when Auth)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873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290826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 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841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Navbar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568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361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6513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7250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Password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9868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29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8907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8590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 up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313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3702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277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3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A585F1-251C-4972-1B11-1330CEB8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FR" sz="5400">
                <a:solidFill>
                  <a:schemeClr val="bg2"/>
                </a:solidFill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91F48B7-3170-596A-26CB-2FFF648EE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033522"/>
              </p:ext>
            </p:extLst>
          </p:nvPr>
        </p:nvGraphicFramePr>
        <p:xfrm>
          <a:off x="7063581" y="1371124"/>
          <a:ext cx="3505200" cy="430149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6903671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1558303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34351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88437411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When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click on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23679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Navbar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08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574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5246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0778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35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Title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6102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Edit/Delete (Only visible for creator)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021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2988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Place 2</a:t>
                      </a:r>
                      <a:endParaRPr lang="fr-F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1153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264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478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524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752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Place 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5081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9981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651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1268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99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158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08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2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A585F1-251C-4972-1B11-1330CEB8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FR" sz="5400">
                <a:solidFill>
                  <a:schemeClr val="bg2"/>
                </a:solidFill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FD8A914-C1AE-42D5-EA6B-BCEB6D8815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26212" y="1732598"/>
          <a:ext cx="4343400" cy="353568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39896071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83261105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86692574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519260975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909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Navbar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558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3959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830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42246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163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1551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6596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4035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48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016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86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1383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15172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When click on Delete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474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Modal to confirm the act of delete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3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A585F1-251C-4972-1B11-1330CEB8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FR" sz="5400">
                <a:solidFill>
                  <a:schemeClr val="bg2"/>
                </a:solidFill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79977BF5-735A-302F-28F4-7AB90BC568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55631" y="2376011"/>
          <a:ext cx="3505200" cy="206311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3017761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4562145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8789369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72522820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When click on Edit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4558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Navbar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64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3075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97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491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9842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09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763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ar-DZ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839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078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D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r-D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07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935890"/>
      </p:ext>
    </p:extLst>
  </p:cSld>
  <p:clrMapOvr>
    <a:masterClrMapping/>
  </p:clrMapOvr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6</TotalTime>
  <Words>346</Words>
  <Application>Microsoft Office PowerPoint</Application>
  <PresentationFormat>Grand écran</PresentationFormat>
  <Paragraphs>241</Paragraphs>
  <Slides>8</Slides>
  <Notes>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Rogner</vt:lpstr>
      <vt:lpstr>SHARE PLACES YOU'VE BEEN TO</vt:lpstr>
      <vt:lpstr>THE IDEA</vt:lpstr>
      <vt:lpstr>DATA</vt:lpstr>
      <vt:lpstr>FRONTEND</vt:lpstr>
      <vt:lpstr>FRONTEND</vt:lpstr>
      <vt:lpstr>FRONTEND</vt:lpstr>
      <vt:lpstr>FRONTEND</vt:lpstr>
      <vt:lpstr>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 guesmi</dc:creator>
  <cp:lastModifiedBy>Sami guesmi</cp:lastModifiedBy>
  <cp:revision>116</cp:revision>
  <dcterms:created xsi:type="dcterms:W3CDTF">2022-12-13T09:47:01Z</dcterms:created>
  <dcterms:modified xsi:type="dcterms:W3CDTF">2022-12-16T18:15:40Z</dcterms:modified>
</cp:coreProperties>
</file>