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00776-B894-4E95-A5A1-A4942E6A3831}" v="213" dt="2022-08-08T14:04:05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18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5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4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fr-FR" sz="4800">
                <a:cs typeface="Calibri Light"/>
              </a:rPr>
              <a:t>GIT &amp; GITHUB PROJECT</a:t>
            </a:r>
            <a:endParaRPr lang="fr-FR" sz="4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endParaRPr lang="fr-FR" sz="2000" dirty="0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algn="ctr"/>
            <a:r>
              <a:rPr lang="fr-FR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SAMI GUESMI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B000F3A9-5DF3-A4A2-F460-32A21EDA5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r="20366" b="-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2A956-DB8C-2802-A086-5E8A6F1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Add fourth.txt to the staging area.</a:t>
            </a:r>
            <a:br>
              <a:rPr lang="fr-FR">
                <a:ea typeface="+mj-lt"/>
                <a:cs typeface="+mj-lt"/>
              </a:rPr>
            </a:br>
            <a:r>
              <a:rPr lang="fr-FR">
                <a:ea typeface="+mj-lt"/>
                <a:cs typeface="+mj-lt"/>
              </a:rPr>
              <a:t>Used git status for checking.</a:t>
            </a:r>
          </a:p>
          <a:p>
            <a:endParaRPr lang="fr-FR"/>
          </a:p>
        </p:txBody>
      </p:sp>
      <p:pic>
        <p:nvPicPr>
          <p:cNvPr id="7" name="Image 7" descr="Une image contenant texte, moniteur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A186CCE4-DD17-E576-7C25-327399D5F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275064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8A723-46F6-2ACB-FE74-484F93F8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Commit with the message "adding fourth.txt"</a:t>
            </a:r>
            <a:endParaRPr lang="fr-FR"/>
          </a:p>
          <a:p>
            <a:endParaRPr lang="fr-FR"/>
          </a:p>
        </p:txBody>
      </p:sp>
      <p:pic>
        <p:nvPicPr>
          <p:cNvPr id="7" name="Image 7" descr="Une image contenant texte, moniteur, écran, capture d’écran&#10;&#10;Description générée automatiquement">
            <a:extLst>
              <a:ext uri="{FF2B5EF4-FFF2-40B4-BE49-F238E27FC236}">
                <a16:creationId xmlns:a16="http://schemas.microsoft.com/office/drawing/2014/main" id="{899D4F4A-1E9C-C119-4218-D26B6EF37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341468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49000-607D-9D18-38C3-6F207107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Remove the third.txt file.</a:t>
            </a:r>
            <a:endParaRPr lang="fr-FR"/>
          </a:p>
          <a:p>
            <a:endParaRPr lang="fr-FR"/>
          </a:p>
        </p:txBody>
      </p:sp>
      <p:pic>
        <p:nvPicPr>
          <p:cNvPr id="4" name="Image 4" descr="Une image contenant texte, moniteur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0141DE64-6752-38A8-1282-83C25E79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301937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EA9A8-4946-948B-7709-894A8A76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900">
                <a:ea typeface="+mj-lt"/>
                <a:cs typeface="+mj-lt"/>
              </a:rPr>
              <a:t>Add this change to the staging area. (Using the command "git add . "</a:t>
            </a:r>
            <a:br>
              <a:rPr lang="fr-FR" sz="2900">
                <a:ea typeface="+mj-lt"/>
                <a:cs typeface="+mj-lt"/>
              </a:rPr>
            </a:br>
            <a:r>
              <a:rPr lang="fr-FR" sz="2900">
                <a:ea typeface="+mj-lt"/>
                <a:cs typeface="+mj-lt"/>
              </a:rPr>
              <a:t>Used git status for checking</a:t>
            </a:r>
            <a:r>
              <a:rPr lang="fr-FR">
                <a:ea typeface="+mj-lt"/>
                <a:cs typeface="+mj-lt"/>
              </a:rPr>
              <a:t>.</a:t>
            </a:r>
            <a:endParaRPr lang="fr-FR"/>
          </a:p>
          <a:p>
            <a:endParaRPr lang="fr-FR"/>
          </a:p>
        </p:txBody>
      </p:sp>
      <p:pic>
        <p:nvPicPr>
          <p:cNvPr id="4" name="Image 4" descr="Une image contenant texte, moniteur, écran, équipement électronique&#10;&#10;Description générée automatiquement">
            <a:extLst>
              <a:ext uri="{FF2B5EF4-FFF2-40B4-BE49-F238E27FC236}">
                <a16:creationId xmlns:a16="http://schemas.microsoft.com/office/drawing/2014/main" id="{E2F08CC7-815A-299C-C196-23B09BFF9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221079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562A9-E3F2-BD74-C853-3DE84A9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Commit with the message "removing third.txt".</a:t>
            </a:r>
            <a:endParaRPr lang="fr-FR"/>
          </a:p>
          <a:p>
            <a:endParaRPr lang="fr-FR"/>
          </a:p>
        </p:txBody>
      </p:sp>
      <p:pic>
        <p:nvPicPr>
          <p:cNvPr id="4" name="Image 4" descr="Une image contenant texte, moniteur, équipement électronique, écran&#10;&#10;Description générée automatiquement">
            <a:extLst>
              <a:ext uri="{FF2B5EF4-FFF2-40B4-BE49-F238E27FC236}">
                <a16:creationId xmlns:a16="http://schemas.microsoft.com/office/drawing/2014/main" id="{330AF5F9-C44B-8A2F-D03D-E2740B8CA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210742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4B41C-AC2A-561A-DC1E-C35FC7F5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Check out your commits using git log.</a:t>
            </a:r>
            <a:endParaRPr lang="fr-FR"/>
          </a:p>
          <a:p>
            <a:endParaRPr lang="fr-FR"/>
          </a:p>
        </p:txBody>
      </p:sp>
      <p:pic>
        <p:nvPicPr>
          <p:cNvPr id="4" name="Image 4" descr="Une image contenant texte, moniteur, équipement électronique, écran&#10;&#10;Description générée automatiquement">
            <a:extLst>
              <a:ext uri="{FF2B5EF4-FFF2-40B4-BE49-F238E27FC236}">
                <a16:creationId xmlns:a16="http://schemas.microsoft.com/office/drawing/2014/main" id="{9DD40C10-B1C6-AF57-459F-C89717B9A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77621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9E45D-F71B-099D-688A-43932A95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Change your global settings to core.pager=cat</a:t>
            </a:r>
            <a:endParaRPr lang="fr-FR"/>
          </a:p>
        </p:txBody>
      </p:sp>
      <p:pic>
        <p:nvPicPr>
          <p:cNvPr id="7" name="Image 7" descr="Une image contenant texte, moniteur, écran, équipement électronique&#10;&#10;Description générée automatiquement">
            <a:extLst>
              <a:ext uri="{FF2B5EF4-FFF2-40B4-BE49-F238E27FC236}">
                <a16:creationId xmlns:a16="http://schemas.microsoft.com/office/drawing/2014/main" id="{37811400-2AFB-AD7F-0C68-F85814FA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242674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9774-9FAF-6FD9-B754-148A147D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Write the appropriate command to list all the global configurations for git on your machine.</a:t>
            </a:r>
            <a:endParaRPr lang="fr-FR"/>
          </a:p>
          <a:p>
            <a:endParaRPr lang="fr-FR"/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E4F7F0-10A1-2D68-7A5B-B38B2488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14103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67990-77F5-8DDE-AC5C-654B731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Create a folder called learn_git.</a:t>
            </a:r>
            <a:endParaRPr lang="fr-FR"/>
          </a:p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CAF7D-1DF5-2631-0204-C3C5F7E9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endParaRPr lang="fr-F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fr-F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Image 4" descr="Une image contenant texte, moniteur, équipement électronique, afficher&#10;&#10;Description générée automatiquement">
            <a:extLst>
              <a:ext uri="{FF2B5EF4-FFF2-40B4-BE49-F238E27FC236}">
                <a16:creationId xmlns:a16="http://schemas.microsoft.com/office/drawing/2014/main" id="{D5D43AE2-5533-8194-B18D-2007E0A2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51" y="1874599"/>
            <a:ext cx="8212898" cy="47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DE81A-29FC-3A24-6638-23D0A81A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Cd (change directory) into the learn_git folder</a:t>
            </a:r>
            <a:endParaRPr lang="fr-FR"/>
          </a:p>
        </p:txBody>
      </p:sp>
      <p:pic>
        <p:nvPicPr>
          <p:cNvPr id="4" name="Image 4" descr="Une image contenant texte, moniteur, équipement électronique, écran&#10;&#10;Description générée automatiquement">
            <a:extLst>
              <a:ext uri="{FF2B5EF4-FFF2-40B4-BE49-F238E27FC236}">
                <a16:creationId xmlns:a16="http://schemas.microsoft.com/office/drawing/2014/main" id="{10C47ABB-AB5F-5732-5C6E-78A1039E0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163432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3FA7F-D555-EF3C-ED8C-8D20CF8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Create a file called third.txt.</a:t>
            </a:r>
            <a:endParaRPr lang="fr-FR"/>
          </a:p>
          <a:p>
            <a:endParaRPr lang="fr-FR"/>
          </a:p>
        </p:txBody>
      </p:sp>
      <p:pic>
        <p:nvPicPr>
          <p:cNvPr id="4" name="Image 4" descr="Une image contenant texte, moniteur, équipement électronique, écran&#10;&#10;Description générée automatiquement">
            <a:extLst>
              <a:ext uri="{FF2B5EF4-FFF2-40B4-BE49-F238E27FC236}">
                <a16:creationId xmlns:a16="http://schemas.microsoft.com/office/drawing/2014/main" id="{F4B47F54-A51F-62E6-05B5-2F2195B5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306721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F7048-EB46-D05C-35F7-F56A0B3E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Initialize an empty git repository.</a:t>
            </a:r>
            <a:endParaRPr lang="fr-FR"/>
          </a:p>
          <a:p>
            <a:endParaRPr lang="fr-FR"/>
          </a:p>
        </p:txBody>
      </p:sp>
      <p:pic>
        <p:nvPicPr>
          <p:cNvPr id="4" name="Image 4" descr="Une image contenant texte, moniteur, équipement électronique, afficher&#10;&#10;Description générée automatiquement">
            <a:extLst>
              <a:ext uri="{FF2B5EF4-FFF2-40B4-BE49-F238E27FC236}">
                <a16:creationId xmlns:a16="http://schemas.microsoft.com/office/drawing/2014/main" id="{ABE57331-4204-D703-0F45-EAFD31E7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6943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16D34-3DD8-CB73-26CF-F4CDC2E3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err="1">
                <a:ea typeface="+mj-lt"/>
                <a:cs typeface="+mj-lt"/>
              </a:rPr>
              <a:t>Add</a:t>
            </a:r>
            <a:r>
              <a:rPr lang="fr-FR">
                <a:ea typeface="+mj-lt"/>
                <a:cs typeface="+mj-lt"/>
              </a:rPr>
              <a:t> third.txt to the </a:t>
            </a:r>
            <a:r>
              <a:rPr lang="fr-FR" err="1">
                <a:ea typeface="+mj-lt"/>
                <a:cs typeface="+mj-lt"/>
              </a:rPr>
              <a:t>staging</a:t>
            </a:r>
            <a:r>
              <a:rPr lang="fr-FR">
                <a:ea typeface="+mj-lt"/>
                <a:cs typeface="+mj-lt"/>
              </a:rPr>
              <a:t> area.</a:t>
            </a:r>
            <a:br>
              <a:rPr lang="fr-FR">
                <a:ea typeface="+mj-lt"/>
                <a:cs typeface="+mj-lt"/>
              </a:rPr>
            </a:br>
            <a:r>
              <a:rPr lang="fr-FR" err="1"/>
              <a:t>Used</a:t>
            </a:r>
            <a:r>
              <a:rPr lang="fr-FR"/>
              <a:t> git </a:t>
            </a:r>
            <a:r>
              <a:rPr lang="fr-FR" err="1"/>
              <a:t>status</a:t>
            </a:r>
            <a:r>
              <a:rPr lang="fr-FR"/>
              <a:t> for checking.</a:t>
            </a:r>
          </a:p>
          <a:p>
            <a:endParaRPr lang="fr-FR"/>
          </a:p>
        </p:txBody>
      </p:sp>
      <p:pic>
        <p:nvPicPr>
          <p:cNvPr id="13" name="Image 13" descr="Une image contenant texte, moniteur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0EAC99BA-FBEF-0F7A-3F3C-B7C54A399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175238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00BDE-40FB-B01A-49E7-3E1A357E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Commit with the message "adding third.txt".</a:t>
            </a:r>
            <a:endParaRPr lang="fr-FR"/>
          </a:p>
          <a:p>
            <a:endParaRPr lang="fr-FR"/>
          </a:p>
        </p:txBody>
      </p:sp>
      <p:pic>
        <p:nvPicPr>
          <p:cNvPr id="7" name="Image 7" descr="Une image contenant texte, moniteur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C0FC73B0-6A92-DE7A-2466-5E6318F7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33832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8A360-FE87-B2C4-8BD7-A15853B5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Check out your commit with git log.</a:t>
            </a:r>
            <a:endParaRPr lang="fr-FR"/>
          </a:p>
          <a:p>
            <a:endParaRPr lang="fr-FR"/>
          </a:p>
        </p:txBody>
      </p:sp>
      <p:pic>
        <p:nvPicPr>
          <p:cNvPr id="4" name="Image 4" descr="Une image contenant texte, moniteur, équipement électronique, écran&#10;&#10;Description générée automatiquement">
            <a:extLst>
              <a:ext uri="{FF2B5EF4-FFF2-40B4-BE49-F238E27FC236}">
                <a16:creationId xmlns:a16="http://schemas.microsoft.com/office/drawing/2014/main" id="{22954306-006C-1392-33ED-E7E6C9E97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7161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36F48-9A18-7AD9-5B43-66B60853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Create another file called fourth.txt.</a:t>
            </a:r>
            <a:endParaRPr lang="fr-FR"/>
          </a:p>
          <a:p>
            <a:endParaRPr lang="fr-FR"/>
          </a:p>
        </p:txBody>
      </p:sp>
      <p:pic>
        <p:nvPicPr>
          <p:cNvPr id="7" name="Image 7" descr="Une image contenant texte, moniteur, équipement électronique, écran&#10;&#10;Description générée automatiquement">
            <a:extLst>
              <a:ext uri="{FF2B5EF4-FFF2-40B4-BE49-F238E27FC236}">
                <a16:creationId xmlns:a16="http://schemas.microsoft.com/office/drawing/2014/main" id="{51F2C263-74E6-5C33-EBEC-C5DB46822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56" y="2113199"/>
            <a:ext cx="7074889" cy="3979625"/>
          </a:xfrm>
        </p:spPr>
      </p:pic>
    </p:spTree>
    <p:extLst>
      <p:ext uri="{BB962C8B-B14F-4D97-AF65-F5344CB8AC3E}">
        <p14:creationId xmlns:p14="http://schemas.microsoft.com/office/powerpoint/2010/main" val="427180503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0F3F0"/>
      </a:lt2>
      <a:accent1>
        <a:srgbClr val="C34DBC"/>
      </a:accent1>
      <a:accent2>
        <a:srgbClr val="873BB1"/>
      </a:accent2>
      <a:accent3>
        <a:srgbClr val="674DC3"/>
      </a:accent3>
      <a:accent4>
        <a:srgbClr val="3E54B3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3DFloatVTI</vt:lpstr>
      <vt:lpstr>GIT &amp; GITHUB PROJECT</vt:lpstr>
      <vt:lpstr>Create a folder called learn_git. </vt:lpstr>
      <vt:lpstr>Cd (change directory) into the learn_git folder</vt:lpstr>
      <vt:lpstr>Create a file called third.txt. </vt:lpstr>
      <vt:lpstr>Initialize an empty git repository. </vt:lpstr>
      <vt:lpstr>Add third.txt to the staging area. Used git status for checking. </vt:lpstr>
      <vt:lpstr>Commit with the message "adding third.txt". </vt:lpstr>
      <vt:lpstr>Check out your commit with git log. </vt:lpstr>
      <vt:lpstr>Create another file called fourth.txt. </vt:lpstr>
      <vt:lpstr>Add fourth.txt to the staging area. Used git status for checking. </vt:lpstr>
      <vt:lpstr>Commit with the message "adding fourth.txt" </vt:lpstr>
      <vt:lpstr>Remove the third.txt file. </vt:lpstr>
      <vt:lpstr>Add this change to the staging area. (Using the command "git add . " Used git status for checking. </vt:lpstr>
      <vt:lpstr>Commit with the message "removing third.txt". </vt:lpstr>
      <vt:lpstr>Check out your commits using git log. </vt:lpstr>
      <vt:lpstr>Change your global settings to core.pager=cat</vt:lpstr>
      <vt:lpstr>Write the appropriate command to list all the global configurations for git on your machine.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124</cp:revision>
  <dcterms:created xsi:type="dcterms:W3CDTF">2022-08-08T13:44:01Z</dcterms:created>
  <dcterms:modified xsi:type="dcterms:W3CDTF">2022-08-08T14:05:05Z</dcterms:modified>
</cp:coreProperties>
</file>