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85" r:id="rId4"/>
    <p:sldId id="258" r:id="rId5"/>
    <p:sldId id="274" r:id="rId6"/>
    <p:sldId id="281" r:id="rId7"/>
    <p:sldId id="282" r:id="rId8"/>
    <p:sldId id="283" r:id="rId9"/>
    <p:sldId id="266" r:id="rId10"/>
    <p:sldId id="277" r:id="rId11"/>
    <p:sldId id="278" r:id="rId12"/>
    <p:sldId id="279" r:id="rId13"/>
    <p:sldId id="280" r:id="rId14"/>
    <p:sldId id="267" r:id="rId15"/>
    <p:sldId id="259" r:id="rId16"/>
    <p:sldId id="261" r:id="rId17"/>
    <p:sldId id="262" r:id="rId18"/>
    <p:sldId id="264" r:id="rId19"/>
    <p:sldId id="265" r:id="rId20"/>
    <p:sldId id="263" r:id="rId21"/>
    <p:sldId id="268" r:id="rId22"/>
    <p:sldId id="269" r:id="rId23"/>
    <p:sldId id="270" r:id="rId24"/>
    <p:sldId id="257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1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FEC04-9C43-485B-BD18-63A53B2B8051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AFD67-FB90-49C5-9231-7410837C2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16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Imagem do </a:t>
            </a:r>
            <a:r>
              <a:rPr lang="pt-BR" dirty="0" err="1" smtClean="0"/>
              <a:t>Canvas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AFD67-FB90-49C5-9231-7410837C22D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58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http://pretapretinha.com.br/</a:t>
            </a:r>
          </a:p>
          <a:p>
            <a:r>
              <a:rPr lang="pt-BR" dirty="0" smtClean="0"/>
              <a:t>http://homolog.prefeitoempreendedor.sebrae.com.br/livros/pdf-livro/livro-ix.pdf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AFD67-FB90-49C5-9231-7410837C22D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6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9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55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5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34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86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3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F0BA-1191-4222-BB2C-E13FD44DC929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B1DF-DF97-4FED-90A8-0D95AA269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7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ci3.googleusercontent.com/proxy/qY4vFSI-YuUJLiAbWoiDNqzgXQSp5V0myORyom29-CX6kzH25hex8287r6nfHR6yPF1Wm_zZ0g=s0-d-e1-ft#https://copy.com/ecI6rQoJvIR3GdH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aquel.lira@igarassu.ifpe.edu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https://ci3.googleusercontent.com/proxy/qY4vFSI-YuUJLiAbWoiDNqzgXQSp5V0myORyom29-CX6kzH25hex8287r6nfHR6yPF1Wm_zZ0g=s0-d-e1-ft#https://copy.com/ecI6rQoJvIR3GdH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Empreendedorismo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Curso de </a:t>
            </a:r>
            <a:r>
              <a:rPr lang="pt-BR" dirty="0" smtClean="0"/>
              <a:t>Informática para Internet</a:t>
            </a:r>
            <a:endParaRPr lang="pt-BR" dirty="0" smtClean="0"/>
          </a:p>
          <a:p>
            <a:r>
              <a:rPr lang="pt-BR" sz="2000" dirty="0" smtClean="0"/>
              <a:t>Profa. Raquel Lira</a:t>
            </a:r>
            <a:endParaRPr lang="pt-BR" sz="2000" dirty="0"/>
          </a:p>
        </p:txBody>
      </p:sp>
      <p:pic>
        <p:nvPicPr>
          <p:cNvPr id="1026" name="Picture 2" descr="https://ci3.googleusercontent.com/proxy/qY4vFSI-YuUJLiAbWoiDNqzgXQSp5V0myORyom29-CX6kzH25hex8287r6nfHR6yPF1Wm_zZ0g=s0-d-e1-ft#https://copy.com/ecI6rQoJvIR3GdHI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87450"/>
            <a:ext cx="2909887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85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Perfil / Características empreendedoras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0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Effectuation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1" y="2043113"/>
            <a:ext cx="8058319" cy="36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19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5247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Resultado de imagem para effectual principl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7" t="2410" r="17386" b="-2410"/>
          <a:stretch/>
        </p:blipFill>
        <p:spPr bwMode="auto">
          <a:xfrm>
            <a:off x="-252535" y="604838"/>
            <a:ext cx="9273706" cy="20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Effectuation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r>
              <a:rPr lang="pt-BR" b="1" dirty="0" smtClean="0"/>
              <a:t>Quem </a:t>
            </a:r>
            <a:r>
              <a:rPr lang="pt-BR" b="1" dirty="0"/>
              <a:t>eu sou?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O </a:t>
            </a:r>
            <a:r>
              <a:rPr lang="pt-BR" b="1" dirty="0"/>
              <a:t>que sei fazer?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Quem </a:t>
            </a:r>
            <a:r>
              <a:rPr lang="pt-BR" b="1" dirty="0"/>
              <a:t>eu conheço?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79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5748830" cy="5433467"/>
          </a:xfrm>
        </p:spPr>
      </p:pic>
    </p:spTree>
    <p:extLst>
      <p:ext uri="{BB962C8B-B14F-4D97-AF65-F5344CB8AC3E}">
        <p14:creationId xmlns:p14="http://schemas.microsoft.com/office/powerpoint/2010/main" val="425864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Quais características você se identifica?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 smtClean="0"/>
              <a:t>Disposição a assumir riscos</a:t>
            </a:r>
          </a:p>
          <a:p>
            <a:pPr marL="0" indent="0" algn="ctr">
              <a:buNone/>
            </a:pPr>
            <a:r>
              <a:rPr lang="pt-BR" dirty="0" smtClean="0"/>
              <a:t>Autoconfiança</a:t>
            </a:r>
          </a:p>
          <a:p>
            <a:pPr marL="0" indent="0" algn="ctr">
              <a:buNone/>
            </a:pPr>
            <a:r>
              <a:rPr lang="pt-BR" dirty="0" smtClean="0"/>
              <a:t>Pró atividade</a:t>
            </a:r>
          </a:p>
          <a:p>
            <a:pPr marL="0" indent="0" algn="ctr">
              <a:buNone/>
            </a:pPr>
            <a:r>
              <a:rPr lang="pt-BR" dirty="0" smtClean="0"/>
              <a:t>Paixão</a:t>
            </a:r>
          </a:p>
          <a:p>
            <a:pPr marL="0" indent="0" algn="ctr">
              <a:buNone/>
            </a:pPr>
            <a:r>
              <a:rPr lang="pt-BR" dirty="0" smtClean="0"/>
              <a:t>Senso de oportunidade</a:t>
            </a:r>
          </a:p>
          <a:p>
            <a:pPr marL="0" indent="0" algn="ctr">
              <a:buNone/>
            </a:pPr>
            <a:r>
              <a:rPr lang="pt-BR" dirty="0" smtClean="0"/>
              <a:t>Otimismo</a:t>
            </a:r>
          </a:p>
          <a:p>
            <a:pPr marL="0" indent="0" algn="ctr">
              <a:buNone/>
            </a:pPr>
            <a:r>
              <a:rPr lang="pt-BR" dirty="0" smtClean="0"/>
              <a:t>Independência</a:t>
            </a:r>
          </a:p>
          <a:p>
            <a:pPr marL="0" indent="0" algn="ctr">
              <a:buNone/>
            </a:pPr>
            <a:r>
              <a:rPr lang="pt-BR" dirty="0" smtClean="0"/>
              <a:t>Criatividade</a:t>
            </a:r>
          </a:p>
          <a:p>
            <a:pPr marL="0" indent="0" algn="ctr">
              <a:buNone/>
            </a:pPr>
            <a:r>
              <a:rPr lang="pt-BR" dirty="0" smtClean="0"/>
              <a:t>Liderança carismática</a:t>
            </a:r>
          </a:p>
          <a:p>
            <a:pPr marL="0" indent="0" algn="ctr">
              <a:buNone/>
            </a:pPr>
            <a:r>
              <a:rPr lang="pt-BR" dirty="0" smtClean="0"/>
              <a:t>Habilidade de relacionamento</a:t>
            </a:r>
          </a:p>
        </p:txBody>
      </p:sp>
    </p:spTree>
    <p:extLst>
      <p:ext uri="{BB962C8B-B14F-4D97-AF65-F5344CB8AC3E}">
        <p14:creationId xmlns:p14="http://schemas.microsoft.com/office/powerpoint/2010/main" val="197929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Quais características você se identifica?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Arial" charset="0"/>
              <a:buChar char="•"/>
            </a:pPr>
            <a:endParaRPr lang="pt-BR" altLang="pt-BR" b="1" dirty="0" smtClean="0">
              <a:solidFill>
                <a:srgbClr val="000099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pt-BR" altLang="pt-BR" b="1" dirty="0" smtClean="0">
                <a:solidFill>
                  <a:srgbClr val="000099"/>
                </a:solidFill>
              </a:rPr>
              <a:t>Positividade</a:t>
            </a:r>
            <a:endParaRPr lang="pt-BR" altLang="pt-BR" dirty="0">
              <a:solidFill>
                <a:srgbClr val="000099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pt-BR" altLang="pt-BR" b="1" dirty="0">
                <a:solidFill>
                  <a:srgbClr val="000099"/>
                </a:solidFill>
              </a:rPr>
              <a:t>Organização</a:t>
            </a:r>
            <a:endParaRPr lang="pt-BR" altLang="pt-BR" dirty="0">
              <a:solidFill>
                <a:srgbClr val="000099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pt-BR" altLang="pt-BR" b="1" dirty="0">
                <a:solidFill>
                  <a:srgbClr val="000099"/>
                </a:solidFill>
              </a:rPr>
              <a:t>Criatividade</a:t>
            </a:r>
            <a:endParaRPr lang="pt-BR" altLang="pt-BR" dirty="0">
              <a:solidFill>
                <a:srgbClr val="000099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pt-BR" altLang="pt-BR" b="1" dirty="0">
                <a:solidFill>
                  <a:srgbClr val="000099"/>
                </a:solidFill>
              </a:rPr>
              <a:t>Inovação</a:t>
            </a:r>
            <a:endParaRPr lang="pt-BR" altLang="pt-BR" dirty="0">
              <a:solidFill>
                <a:srgbClr val="000099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pt-BR" altLang="pt-BR" b="1" dirty="0">
                <a:solidFill>
                  <a:srgbClr val="000099"/>
                </a:solidFill>
              </a:rPr>
              <a:t>Foco</a:t>
            </a:r>
            <a:endParaRPr lang="pt-BR" altLang="pt-BR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3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83576" cy="55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872" y="-27384"/>
            <a:ext cx="8229600" cy="1143000"/>
          </a:xfrm>
        </p:spPr>
        <p:txBody>
          <a:bodyPr/>
          <a:lstStyle/>
          <a:p>
            <a:r>
              <a:rPr lang="pt-BR" dirty="0" smtClean="0"/>
              <a:t>Análise histórica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i="1" dirty="0" smtClean="0">
                <a:solidFill>
                  <a:schemeClr val="bg1"/>
                </a:solidFill>
              </a:rPr>
              <a:t>“aquele que assume riscos e começa algo novo”.</a:t>
            </a:r>
            <a:endParaRPr lang="pt-B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Histórica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2400" dirty="0" smtClean="0"/>
              <a:t>Estabelecimento das novas rotas comerciais. </a:t>
            </a:r>
          </a:p>
        </p:txBody>
      </p:sp>
      <p:pic>
        <p:nvPicPr>
          <p:cNvPr id="6146" name="Picture 2" descr="Resultado de imagem para marco pol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32"/>
          <a:stretch/>
        </p:blipFill>
        <p:spPr bwMode="auto">
          <a:xfrm>
            <a:off x="4860032" y="1597318"/>
            <a:ext cx="3727361" cy="449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Histórica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t="19022" r="16787" b="15761"/>
          <a:stretch/>
        </p:blipFill>
        <p:spPr bwMode="auto">
          <a:xfrm>
            <a:off x="179512" y="1556792"/>
            <a:ext cx="8627166" cy="477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2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eu quero aprender?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2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Histórica e hoje em dia</a:t>
            </a:r>
            <a:endParaRPr lang="pt-BR" dirty="0"/>
          </a:p>
        </p:txBody>
      </p:sp>
      <p:pic>
        <p:nvPicPr>
          <p:cNvPr id="7170" name="Picture 2" descr="Resultado de imagem para empreendedor neg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538936" cy="2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8" t="16209" r="22536" b="6596"/>
          <a:stretch/>
        </p:blipFill>
        <p:spPr bwMode="auto">
          <a:xfrm>
            <a:off x="5364088" y="1340768"/>
            <a:ext cx="3029803" cy="349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6429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11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https://www.sebrae.com.br/Sebrae/Portal%20Sebrae/Imagens%20SebraeNA/Sebrae_%5BSebrae_o_que_e_ser_empreendedor_imagem_interna%5D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96" y="378296"/>
            <a:ext cx="6291064" cy="629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36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Vídeos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11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Pense por alguns instantes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será sua vida profissional daqui à...</a:t>
            </a:r>
          </a:p>
          <a:p>
            <a:endParaRPr lang="pt-BR" dirty="0"/>
          </a:p>
          <a:p>
            <a:pPr lvl="1"/>
            <a:r>
              <a:rPr lang="pt-BR" b="1" dirty="0" smtClean="0"/>
              <a:t>2 anos?</a:t>
            </a:r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5 anos?</a:t>
            </a:r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6 anos?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95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Empreendedorismo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Curso de </a:t>
            </a:r>
            <a:r>
              <a:rPr lang="pt-BR" dirty="0" smtClean="0"/>
              <a:t>Informática para Internet</a:t>
            </a:r>
            <a:endParaRPr lang="pt-BR" dirty="0" smtClean="0"/>
          </a:p>
          <a:p>
            <a:r>
              <a:rPr lang="pt-BR" sz="2000" dirty="0" smtClean="0"/>
              <a:t>Profa. Raquel Lira</a:t>
            </a:r>
          </a:p>
          <a:p>
            <a:r>
              <a:rPr lang="pt-BR" sz="2000" dirty="0" smtClean="0">
                <a:hlinkClick r:id="rId2"/>
              </a:rPr>
              <a:t>raquel.lira@igarassu.ifpe.edu.br</a:t>
            </a:r>
            <a:endParaRPr lang="pt-BR" sz="2000" dirty="0" smtClean="0"/>
          </a:p>
          <a:p>
            <a:endParaRPr lang="pt-BR" sz="2000" dirty="0"/>
          </a:p>
        </p:txBody>
      </p:sp>
      <p:pic>
        <p:nvPicPr>
          <p:cNvPr id="1026" name="Picture 2" descr="https://ci3.googleusercontent.com/proxy/qY4vFSI-YuUJLiAbWoiDNqzgXQSp5V0myORyom29-CX6kzH25hex8287r6nfHR6yPF1Wm_zZ0g=s0-d-e1-ft#https://copy.com/ecI6rQoJvIR3GdHI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87450"/>
            <a:ext cx="2909887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2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perguntas sobre 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457200" lvl="1" indent="0" algn="ctr">
              <a:buNone/>
            </a:pPr>
            <a:r>
              <a:rPr lang="pt-BR" dirty="0" smtClean="0"/>
              <a:t>Empreender é o mesmo que criar uma empresa?</a:t>
            </a:r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O empreendedor é nato ou pode se desenvolver?</a:t>
            </a:r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Você se considera empreendedor(a)? Por quê?</a:t>
            </a:r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O que é ser empreendedor? </a:t>
            </a: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Ser criativo é pré-requisito para ser empreendedor?</a:t>
            </a:r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Porque a inovação está intimamente ligada ao empreendedorismo?</a:t>
            </a:r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Quais os passos para se empreender no mundo dos negócios?</a:t>
            </a:r>
          </a:p>
        </p:txBody>
      </p:sp>
    </p:spTree>
    <p:extLst>
      <p:ext uri="{BB962C8B-B14F-4D97-AF65-F5344CB8AC3E}">
        <p14:creationId xmlns:p14="http://schemas.microsoft.com/office/powerpoint/2010/main" val="9541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no PPC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O perfil do empreendedor.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Conceitos </a:t>
            </a:r>
            <a:r>
              <a:rPr lang="pt-BR" dirty="0"/>
              <a:t>sobre empreendedorismo. Comportamento Empreendedor.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Análise </a:t>
            </a:r>
            <a:r>
              <a:rPr lang="pt-BR" dirty="0"/>
              <a:t>de Mercado.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Motivação</a:t>
            </a:r>
            <a:r>
              <a:rPr lang="pt-BR" dirty="0"/>
              <a:t>, iniciativa, liderança e </a:t>
            </a:r>
            <a:r>
              <a:rPr lang="pt-BR" dirty="0" err="1"/>
              <a:t>auto-estima</a:t>
            </a:r>
            <a:r>
              <a:rPr lang="pt-BR" dirty="0"/>
              <a:t>. Estudo de clientes.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 </a:t>
            </a:r>
            <a:r>
              <a:rPr lang="pt-BR" dirty="0"/>
              <a:t>estrutura da empresa.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Plano </a:t>
            </a:r>
            <a:r>
              <a:rPr lang="pt-BR" dirty="0"/>
              <a:t>de Negócios.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9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Adaptação da ementa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Conceitos de </a:t>
            </a:r>
            <a:r>
              <a:rPr lang="pt-BR" dirty="0" smtClean="0"/>
              <a:t>empreendedorismo, comportamento </a:t>
            </a:r>
            <a:r>
              <a:rPr lang="pt-BR" dirty="0"/>
              <a:t>Empreendedor.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Motivação</a:t>
            </a:r>
            <a:r>
              <a:rPr lang="pt-BR" dirty="0"/>
              <a:t>. Iniciativa, liderança e </a:t>
            </a:r>
            <a:r>
              <a:rPr lang="pt-BR" dirty="0" err="1"/>
              <a:t>auto-estima</a:t>
            </a:r>
            <a:r>
              <a:rPr lang="pt-BR" dirty="0"/>
              <a:t>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Modelos </a:t>
            </a:r>
            <a:r>
              <a:rPr lang="pt-BR" dirty="0"/>
              <a:t>de negócios em Informática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dirty="0" smtClean="0"/>
              <a:t>Validação </a:t>
            </a:r>
            <a:r>
              <a:rPr lang="pt-BR" dirty="0"/>
              <a:t>de negócios.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Análise </a:t>
            </a:r>
            <a:r>
              <a:rPr lang="pt-BR" dirty="0"/>
              <a:t>de mercado.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Indicadores </a:t>
            </a:r>
            <a:r>
              <a:rPr lang="pt-BR" dirty="0"/>
              <a:t>de desempenho. 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Inovação </a:t>
            </a:r>
            <a:r>
              <a:rPr lang="pt-BR" dirty="0"/>
              <a:t>de Produtos e Serviços.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86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 </a:t>
            </a:r>
            <a:r>
              <a:rPr lang="pt-BR" dirty="0"/>
              <a:t>do Drive &lt;https://</a:t>
            </a:r>
            <a:r>
              <a:rPr lang="pt-BR" dirty="0" smtClean="0"/>
              <a:t>docs.google.com/spreadsheets/d/1b-9U6OtVh8hHRSG3LpalOJqk8luXCBCgRQVzG1x9dj4/edit#gid=0&gt;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05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Leituras e Referencias da jornada</a:t>
            </a:r>
            <a:endParaRPr lang="pt-BR" dirty="0"/>
          </a:p>
        </p:txBody>
      </p:sp>
      <p:pic>
        <p:nvPicPr>
          <p:cNvPr id="1028" name="Picture 4" descr="Resultado de imagem para livro value proposition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06" y="1124744"/>
            <a:ext cx="4095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business model generation portugu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4" b="14131"/>
          <a:stretch/>
        </p:blipFill>
        <p:spPr bwMode="auto">
          <a:xfrm>
            <a:off x="555104" y="3987473"/>
            <a:ext cx="3584848" cy="257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tartup: manual do empreended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7" r="16939" b="3583"/>
          <a:stretch/>
        </p:blipFill>
        <p:spPr bwMode="auto">
          <a:xfrm>
            <a:off x="4613379" y="4421170"/>
            <a:ext cx="1614805" cy="22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tartup enxu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53136"/>
            <a:ext cx="1243812" cy="18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desenhando negóci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6" y="1459606"/>
            <a:ext cx="1714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scrum livr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2776"/>
            <a:ext cx="1524136" cy="228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5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</a:t>
            </a:r>
            <a:endParaRPr lang="pt-BR" dirty="0"/>
          </a:p>
        </p:txBody>
      </p:sp>
      <p:pic>
        <p:nvPicPr>
          <p:cNvPr id="4" name="Picture 2" descr="Resultado de imagem para canv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6" y="1622524"/>
            <a:ext cx="3216694" cy="22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livro value proposition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2524"/>
            <a:ext cx="383641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livro value proposition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5800122" cy="117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8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13488"/>
            <a:ext cx="5583666" cy="5939848"/>
          </a:xfrm>
        </p:spPr>
      </p:pic>
    </p:spTree>
    <p:extLst>
      <p:ext uri="{BB962C8B-B14F-4D97-AF65-F5344CB8AC3E}">
        <p14:creationId xmlns:p14="http://schemas.microsoft.com/office/powerpoint/2010/main" val="414173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309</Words>
  <Application>Microsoft Office PowerPoint</Application>
  <PresentationFormat>Apresentação na tela (4:3)</PresentationFormat>
  <Paragraphs>97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Empreendedorismo</vt:lpstr>
      <vt:lpstr>O que eu quero aprender?</vt:lpstr>
      <vt:lpstr>Algumas perguntas sobre o tema</vt:lpstr>
      <vt:lpstr>Ementa no PPC</vt:lpstr>
      <vt:lpstr>Adaptação da ementa</vt:lpstr>
      <vt:lpstr>Programa da Disciplina</vt:lpstr>
      <vt:lpstr>Leituras e Referencias da jornada</vt:lpstr>
      <vt:lpstr>Ferramentas </vt:lpstr>
      <vt:lpstr>Apresentação do PowerPoint</vt:lpstr>
      <vt:lpstr>Perfil / Características empreendedoras</vt:lpstr>
      <vt:lpstr>Método Effectuation</vt:lpstr>
      <vt:lpstr>Apresentação do PowerPoint</vt:lpstr>
      <vt:lpstr>Effectuation</vt:lpstr>
      <vt:lpstr>Apresentação do PowerPoint</vt:lpstr>
      <vt:lpstr>Quais características você se identifica?</vt:lpstr>
      <vt:lpstr>Quais características você se identifica?</vt:lpstr>
      <vt:lpstr>Análise histórica</vt:lpstr>
      <vt:lpstr>Análise Histórica</vt:lpstr>
      <vt:lpstr>Análise Histórica</vt:lpstr>
      <vt:lpstr>Análise Histórica e hoje em dia</vt:lpstr>
      <vt:lpstr>Apresentação do PowerPoint</vt:lpstr>
      <vt:lpstr>Vídeos</vt:lpstr>
      <vt:lpstr>Pense por alguns instantes</vt:lpstr>
      <vt:lpstr>Empreendedorismo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</dc:title>
  <dc:creator>Raquel Lira</dc:creator>
  <cp:lastModifiedBy>Raquel Lira</cp:lastModifiedBy>
  <cp:revision>14</cp:revision>
  <dcterms:created xsi:type="dcterms:W3CDTF">2017-01-24T12:46:35Z</dcterms:created>
  <dcterms:modified xsi:type="dcterms:W3CDTF">2017-02-07T18:30:46Z</dcterms:modified>
</cp:coreProperties>
</file>