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</a:t>
            </a:r>
            <a:r>
              <a:rPr lang="en-US" sz="8800" b="1" dirty="0" smtClean="0">
                <a:solidFill>
                  <a:srgbClr val="FC86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endParaRPr lang="bg-BG" sz="8800" b="1" dirty="0">
              <a:solidFill>
                <a:srgbClr val="FC86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Дейвид Димитров, Лени Йорданов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80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11" y="1562099"/>
            <a:ext cx="8536623" cy="4089400"/>
          </a:xfrm>
        </p:spPr>
      </p:pic>
    </p:spTree>
    <p:extLst>
      <p:ext uri="{BB962C8B-B14F-4D97-AF65-F5344CB8AC3E}">
        <p14:creationId xmlns:p14="http://schemas.microsoft.com/office/powerpoint/2010/main" val="5188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JavaScript</a:t>
            </a:r>
            <a:endParaRPr lang="bg-BG" dirty="0" smtClean="0"/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Express</a:t>
            </a:r>
          </a:p>
          <a:p>
            <a:r>
              <a:rPr lang="en-US" dirty="0" smtClean="0"/>
              <a:t>MongoDB &amp; Mongoose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Handlebars.js</a:t>
            </a:r>
          </a:p>
          <a:p>
            <a:r>
              <a:rPr lang="en-US" dirty="0" smtClean="0"/>
              <a:t>Nginx-server</a:t>
            </a:r>
          </a:p>
          <a:p>
            <a:r>
              <a:rPr lang="en-US" dirty="0" smtClean="0"/>
              <a:t>JW Player</a:t>
            </a:r>
          </a:p>
          <a:p>
            <a:r>
              <a:rPr lang="en-US" dirty="0" smtClean="0"/>
              <a:t>Scoket.io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74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Идеи за бъдещо развитие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1509710" y="1054099"/>
            <a:ext cx="10018713" cy="5219701"/>
          </a:xfrm>
        </p:spPr>
        <p:txBody>
          <a:bodyPr/>
          <a:lstStyle/>
          <a:p>
            <a:r>
              <a:rPr lang="bg-BG" dirty="0" smtClean="0"/>
              <a:t>Оптимизация на функционалностите и </a:t>
            </a:r>
            <a:r>
              <a:rPr lang="en-US" dirty="0" smtClean="0"/>
              <a:t>UX</a:t>
            </a:r>
          </a:p>
          <a:p>
            <a:r>
              <a:rPr lang="bg-BG" dirty="0" smtClean="0"/>
              <a:t>Намаляване на необходимото време за обработка на стрийма</a:t>
            </a:r>
          </a:p>
          <a:p>
            <a:r>
              <a:rPr lang="bg-BG" dirty="0" smtClean="0"/>
              <a:t>Съхранение на минали излъчвания (</a:t>
            </a:r>
            <a:r>
              <a:rPr lang="en-US" dirty="0" smtClean="0"/>
              <a:t>VOD)</a:t>
            </a:r>
            <a:endParaRPr lang="bg-BG" dirty="0" smtClean="0"/>
          </a:p>
          <a:p>
            <a:r>
              <a:rPr lang="bg-BG" dirty="0" smtClean="0"/>
              <a:t>Добавяне на различни нива на достъп</a:t>
            </a:r>
          </a:p>
          <a:p>
            <a:r>
              <a:rPr lang="bg-BG" dirty="0" smtClean="0"/>
              <a:t>Извеждане на тенденция сред преподавателите, скорошни и минали курсове, на удобно за потребителя място</a:t>
            </a:r>
          </a:p>
          <a:p>
            <a:r>
              <a:rPr lang="bg-BG" dirty="0" smtClean="0"/>
              <a:t>Възможност за </a:t>
            </a:r>
            <a:r>
              <a:rPr lang="en-US" dirty="0" smtClean="0"/>
              <a:t>private messaging</a:t>
            </a:r>
          </a:p>
          <a:p>
            <a:r>
              <a:rPr lang="bg-BG" dirty="0" smtClean="0"/>
              <a:t>Възможност за „Абониране“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1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Ви за </a:t>
            </a:r>
            <a:r>
              <a:rPr lang="bg-BG" dirty="0" smtClean="0">
                <a:solidFill>
                  <a:srgbClr val="FC8604"/>
                </a:solidFill>
              </a:rPr>
              <a:t>вниманието!</a:t>
            </a:r>
            <a:endParaRPr lang="bg-BG" dirty="0">
              <a:solidFill>
                <a:srgbClr val="FC8604"/>
              </a:solidFill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32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4800" dirty="0" smtClean="0"/>
              <a:t>Причината за създаване на </a:t>
            </a:r>
            <a:r>
              <a:rPr lang="en-US" sz="4800" dirty="0" smtClean="0"/>
              <a:t>EducatIO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Над 10% от възрастните на земята са неграмотни, а над 72 милион деца нямат достъп до образование</a:t>
            </a:r>
            <a:endParaRPr lang="en-US" dirty="0" smtClean="0"/>
          </a:p>
          <a:p>
            <a:r>
              <a:rPr lang="bg-BG" dirty="0" smtClean="0"/>
              <a:t>70% от безработните у нас и 41% от децата до 16 години са неграмотни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80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71610" y="380999"/>
            <a:ext cx="10018713" cy="3124201"/>
          </a:xfrm>
        </p:spPr>
        <p:txBody>
          <a:bodyPr/>
          <a:lstStyle/>
          <a:p>
            <a:r>
              <a:rPr lang="bg-BG" dirty="0" smtClean="0"/>
              <a:t>За последните 16 години броят на хората по света, които имат достъп до интернет е нараснал с 40%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/>
          <a:srcRect l="12616" t="21875" r="39557" b="23611"/>
          <a:stretch/>
        </p:blipFill>
        <p:spPr>
          <a:xfrm>
            <a:off x="2921000" y="2476500"/>
            <a:ext cx="6223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84310" y="1028701"/>
            <a:ext cx="10018713" cy="4762500"/>
          </a:xfrm>
        </p:spPr>
        <p:txBody>
          <a:bodyPr/>
          <a:lstStyle/>
          <a:p>
            <a:r>
              <a:rPr lang="bg-BG" dirty="0" smtClean="0"/>
              <a:t>Не всички училища имат достатъчно добре изградена инфраструктура за хора в неравностойно положение</a:t>
            </a:r>
          </a:p>
          <a:p>
            <a:r>
              <a:rPr lang="bg-BG" dirty="0" smtClean="0"/>
              <a:t>Има много ученици, които отделят голямо количество от времето си за подготовка за различни състезания и олимпиади, и нямат време да посещават учебни занятия</a:t>
            </a:r>
          </a:p>
          <a:p>
            <a:r>
              <a:rPr lang="bg-BG" dirty="0" smtClean="0"/>
              <a:t>Често се случва поради различни обстоятелства достъпът до отдалечено учебно заведение да е затруднен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3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33510" y="20446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Затова</a:t>
            </a:r>
            <a:r>
              <a:rPr lang="ru-RU" dirty="0" smtClean="0"/>
              <a:t> </a:t>
            </a:r>
            <a:r>
              <a:rPr lang="ru-RU" dirty="0"/>
              <a:t>си </a:t>
            </a:r>
            <a:r>
              <a:rPr lang="ru-RU" dirty="0" err="1"/>
              <a:t>задаваме</a:t>
            </a:r>
            <a:r>
              <a:rPr lang="ru-RU" dirty="0"/>
              <a:t> </a:t>
            </a:r>
            <a:r>
              <a:rPr lang="ru-RU" dirty="0" err="1"/>
              <a:t>въпроса</a:t>
            </a:r>
            <a:r>
              <a:rPr lang="ru-RU" dirty="0"/>
              <a:t>, не можем ли да направим </a:t>
            </a:r>
            <a:r>
              <a:rPr lang="ru-RU" dirty="0" err="1"/>
              <a:t>така</a:t>
            </a:r>
            <a:r>
              <a:rPr lang="ru-RU" dirty="0"/>
              <a:t>, че с </a:t>
            </a:r>
            <a:r>
              <a:rPr lang="ru-RU" dirty="0" err="1"/>
              <a:t>развитието</a:t>
            </a:r>
            <a:r>
              <a:rPr lang="ru-RU" dirty="0"/>
              <a:t> на интернет и </a:t>
            </a:r>
            <a:r>
              <a:rPr lang="ru-RU" dirty="0" err="1"/>
              <a:t>информационните</a:t>
            </a:r>
            <a:r>
              <a:rPr lang="ru-RU" dirty="0"/>
              <a:t> технологии да се разрешат и </a:t>
            </a:r>
            <a:r>
              <a:rPr lang="ru-RU" dirty="0" err="1"/>
              <a:t>проблемите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интелектуалното</a:t>
            </a:r>
            <a:r>
              <a:rPr lang="ru-RU" dirty="0"/>
              <a:t> развитие на </a:t>
            </a:r>
            <a:r>
              <a:rPr lang="ru-RU" dirty="0" err="1"/>
              <a:t>човечеството</a:t>
            </a:r>
            <a:r>
              <a:rPr lang="ru-RU" dirty="0"/>
              <a:t> ?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8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Цели на проекта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ru-RU" dirty="0" err="1"/>
              <a:t>Основната</a:t>
            </a:r>
            <a:r>
              <a:rPr lang="ru-RU" dirty="0"/>
              <a:t> цел на проекта е да </a:t>
            </a:r>
            <a:r>
              <a:rPr lang="ru-RU" dirty="0" err="1"/>
              <a:t>предостави</a:t>
            </a:r>
            <a:r>
              <a:rPr lang="ru-RU" dirty="0"/>
              <a:t> система,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подобри</a:t>
            </a:r>
            <a:r>
              <a:rPr lang="ru-RU" dirty="0"/>
              <a:t> </a:t>
            </a:r>
            <a:r>
              <a:rPr lang="ru-RU" dirty="0" err="1"/>
              <a:t>образователният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и </a:t>
            </a:r>
            <a:r>
              <a:rPr lang="ru-RU" dirty="0" err="1"/>
              <a:t>качеството</a:t>
            </a:r>
            <a:r>
              <a:rPr lang="ru-RU" dirty="0"/>
              <a:t> на </a:t>
            </a:r>
            <a:r>
              <a:rPr lang="ru-RU" dirty="0" err="1"/>
              <a:t>овладяване</a:t>
            </a:r>
            <a:r>
              <a:rPr lang="ru-RU" dirty="0"/>
              <a:t> на знания и умения сред </a:t>
            </a:r>
            <a:r>
              <a:rPr lang="ru-RU" dirty="0" err="1"/>
              <a:t>учащите</a:t>
            </a:r>
            <a:r>
              <a:rPr lang="ru-RU" dirty="0"/>
              <a:t> се. EducatIO би намерил приложение не само в </a:t>
            </a:r>
            <a:r>
              <a:rPr lang="ru-RU" dirty="0" err="1"/>
              <a:t>стандартното</a:t>
            </a:r>
            <a:r>
              <a:rPr lang="ru-RU" dirty="0"/>
              <a:t> </a:t>
            </a:r>
            <a:r>
              <a:rPr lang="ru-RU" dirty="0" err="1"/>
              <a:t>българско</a:t>
            </a:r>
            <a:r>
              <a:rPr lang="ru-RU" dirty="0"/>
              <a:t> училище, но и сред </a:t>
            </a:r>
            <a:r>
              <a:rPr lang="ru-RU" dirty="0" err="1"/>
              <a:t>редица</a:t>
            </a:r>
            <a:r>
              <a:rPr lang="ru-RU" dirty="0"/>
              <a:t> академии и </a:t>
            </a:r>
            <a:r>
              <a:rPr lang="ru-RU" dirty="0" err="1"/>
              <a:t>образователни</a:t>
            </a:r>
            <a:r>
              <a:rPr lang="ru-RU" dirty="0"/>
              <a:t> </a:t>
            </a:r>
            <a:r>
              <a:rPr lang="ru-RU" dirty="0" err="1"/>
              <a:t>центрове</a:t>
            </a:r>
            <a:r>
              <a:rPr lang="ru-RU" dirty="0"/>
              <a:t>. </a:t>
            </a:r>
            <a:r>
              <a:rPr lang="ru-RU" dirty="0" err="1"/>
              <a:t>Приложението</a:t>
            </a:r>
            <a:r>
              <a:rPr lang="ru-RU" dirty="0"/>
              <a:t> </a:t>
            </a:r>
            <a:r>
              <a:rPr lang="ru-RU" dirty="0" err="1"/>
              <a:t>притежава</a:t>
            </a:r>
            <a:r>
              <a:rPr lang="ru-RU" dirty="0"/>
              <a:t> </a:t>
            </a:r>
            <a:r>
              <a:rPr lang="ru-RU" dirty="0" err="1"/>
              <a:t>опростен</a:t>
            </a:r>
            <a:r>
              <a:rPr lang="ru-RU" dirty="0"/>
              <a:t> </a:t>
            </a:r>
            <a:r>
              <a:rPr lang="ru-RU" dirty="0" err="1"/>
              <a:t>потребителски</a:t>
            </a:r>
            <a:r>
              <a:rPr lang="ru-RU" dirty="0"/>
              <a:t> интерфейс,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го</a:t>
            </a:r>
            <a:r>
              <a:rPr lang="ru-RU" dirty="0"/>
              <a:t>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/>
              <a:t>лесна</a:t>
            </a:r>
            <a:r>
              <a:rPr lang="ru-RU" dirty="0"/>
              <a:t> за </a:t>
            </a:r>
            <a:r>
              <a:rPr lang="ru-RU" dirty="0" err="1"/>
              <a:t>интегриране</a:t>
            </a:r>
            <a:r>
              <a:rPr lang="ru-RU" dirty="0"/>
              <a:t> и </a:t>
            </a:r>
            <a:r>
              <a:rPr lang="ru-RU" dirty="0" err="1"/>
              <a:t>използване</a:t>
            </a:r>
            <a:r>
              <a:rPr lang="ru-RU" dirty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13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Целеви групи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bg-BG" dirty="0"/>
          </a:p>
          <a:p>
            <a:r>
              <a:rPr lang="ru-RU" dirty="0" err="1"/>
              <a:t>ученици</a:t>
            </a:r>
            <a:r>
              <a:rPr lang="ru-RU" dirty="0"/>
              <a:t> в </a:t>
            </a:r>
            <a:r>
              <a:rPr lang="ru-RU" dirty="0" err="1"/>
              <a:t>неравностойно</a:t>
            </a:r>
            <a:r>
              <a:rPr lang="ru-RU" dirty="0"/>
              <a:t> </a:t>
            </a:r>
            <a:r>
              <a:rPr lang="ru-RU" dirty="0" smtClean="0"/>
              <a:t>положение</a:t>
            </a:r>
            <a:endParaRPr lang="en-US" dirty="0" smtClean="0"/>
          </a:p>
          <a:p>
            <a:r>
              <a:rPr lang="ru-RU" dirty="0" err="1" smtClean="0"/>
              <a:t>ученици</a:t>
            </a:r>
            <a:r>
              <a:rPr lang="ru-RU" dirty="0" smtClean="0"/>
              <a:t> </a:t>
            </a:r>
            <a:r>
              <a:rPr lang="ru-RU" dirty="0"/>
              <a:t>с </a:t>
            </a:r>
            <a:r>
              <a:rPr lang="ru-RU" dirty="0" err="1"/>
              <a:t>изявени</a:t>
            </a:r>
            <a:r>
              <a:rPr lang="ru-RU" dirty="0"/>
              <a:t> </a:t>
            </a:r>
            <a:r>
              <a:rPr lang="ru-RU" dirty="0" err="1"/>
              <a:t>дарби</a:t>
            </a:r>
            <a:r>
              <a:rPr lang="ru-RU" dirty="0"/>
              <a:t> и </a:t>
            </a:r>
            <a:r>
              <a:rPr lang="ru-RU" dirty="0" err="1" smtClean="0"/>
              <a:t>таланти</a:t>
            </a:r>
            <a:endParaRPr lang="en-US" dirty="0"/>
          </a:p>
          <a:p>
            <a:r>
              <a:rPr lang="ru-RU" dirty="0" err="1" smtClean="0"/>
              <a:t>ученици</a:t>
            </a:r>
            <a:r>
              <a:rPr lang="ru-RU" dirty="0" smtClean="0"/>
              <a:t> </a:t>
            </a:r>
            <a:r>
              <a:rPr lang="ru-RU" dirty="0" err="1"/>
              <a:t>живеещи</a:t>
            </a:r>
            <a:r>
              <a:rPr lang="ru-RU" dirty="0"/>
              <a:t> в </a:t>
            </a:r>
            <a:r>
              <a:rPr lang="ru-RU" dirty="0" err="1"/>
              <a:t>отдалечени</a:t>
            </a:r>
            <a:r>
              <a:rPr lang="ru-RU" dirty="0"/>
              <a:t> </a:t>
            </a:r>
            <a:r>
              <a:rPr lang="ru-RU" dirty="0" err="1"/>
              <a:t>населени</a:t>
            </a:r>
            <a:r>
              <a:rPr lang="ru-RU" dirty="0"/>
              <a:t> </a:t>
            </a:r>
            <a:r>
              <a:rPr lang="ru-RU" dirty="0" smtClean="0"/>
              <a:t>места</a:t>
            </a:r>
            <a:r>
              <a:rPr lang="bg-BG" dirty="0" smtClean="0"/>
              <a:t>л</a:t>
            </a:r>
            <a:r>
              <a:rPr lang="ru-RU" dirty="0" err="1" smtClean="0"/>
              <a:t>ица</a:t>
            </a:r>
            <a:r>
              <a:rPr lang="ru-RU" dirty="0"/>
              <a:t>, </a:t>
            </a:r>
            <a:r>
              <a:rPr lang="ru-RU" dirty="0" err="1"/>
              <a:t>целящи</a:t>
            </a:r>
            <a:r>
              <a:rPr lang="ru-RU" dirty="0"/>
              <a:t> развитие в нова </a:t>
            </a:r>
            <a:r>
              <a:rPr lang="ru-RU" dirty="0" err="1"/>
              <a:t>посока</a:t>
            </a:r>
            <a:r>
              <a:rPr lang="ru-RU" dirty="0"/>
              <a:t> или да </a:t>
            </a:r>
            <a:r>
              <a:rPr lang="ru-RU" dirty="0" err="1"/>
              <a:t>поддържат</a:t>
            </a:r>
            <a:r>
              <a:rPr lang="ru-RU" dirty="0"/>
              <a:t> </a:t>
            </a:r>
            <a:r>
              <a:rPr lang="ru-RU" dirty="0" err="1"/>
              <a:t>своите</a:t>
            </a:r>
            <a:r>
              <a:rPr lang="ru-RU" dirty="0"/>
              <a:t> знания и </a:t>
            </a:r>
            <a:r>
              <a:rPr lang="ru-RU" dirty="0" smtClean="0"/>
              <a:t>умения</a:t>
            </a:r>
            <a:endParaRPr lang="ru-RU" dirty="0"/>
          </a:p>
          <a:p>
            <a:r>
              <a:rPr lang="ru-RU" dirty="0" smtClean="0"/>
              <a:t>академии </a:t>
            </a:r>
          </a:p>
          <a:p>
            <a:r>
              <a:rPr lang="ru-RU" dirty="0" smtClean="0"/>
              <a:t>преподаватели</a:t>
            </a:r>
          </a:p>
          <a:p>
            <a:r>
              <a:rPr lang="ru-RU" dirty="0" smtClean="0"/>
              <a:t>училища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83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и функционално описание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7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Как работи </a:t>
            </a:r>
            <a:r>
              <a:rPr lang="en-US" dirty="0" smtClean="0"/>
              <a:t>Educat</a:t>
            </a:r>
            <a:r>
              <a:rPr lang="en-US" dirty="0" smtClean="0">
                <a:solidFill>
                  <a:srgbClr val="FC8604"/>
                </a:solidFill>
              </a:rPr>
              <a:t>IO</a:t>
            </a:r>
            <a:r>
              <a:rPr lang="en-US" dirty="0" smtClean="0"/>
              <a:t> ?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bg-BG" dirty="0"/>
              <a:t>Преподавателят има възможност да създава курсове, което включва обновяване на описанието на страницата, на която се провежда неговият курс (/&lt;</a:t>
            </a:r>
            <a:r>
              <a:rPr lang="bg-BG" dirty="0" err="1"/>
              <a:t>потребителско_име</a:t>
            </a:r>
            <a:r>
              <a:rPr lang="bg-BG" dirty="0"/>
              <a:t>&gt;), и да стартира свой собствен </a:t>
            </a:r>
            <a:r>
              <a:rPr lang="en-US" dirty="0"/>
              <a:t>live stream. </a:t>
            </a:r>
            <a:r>
              <a:rPr lang="bg-BG" dirty="0"/>
              <a:t>За стартирането на самият </a:t>
            </a:r>
            <a:r>
              <a:rPr lang="en-US" dirty="0"/>
              <a:t>live stream, </a:t>
            </a:r>
            <a:r>
              <a:rPr lang="bg-BG" dirty="0"/>
              <a:t>ще му е необходим софтуер за </a:t>
            </a:r>
            <a:r>
              <a:rPr lang="en-US" dirty="0"/>
              <a:t>screen capturing, </a:t>
            </a:r>
            <a:r>
              <a:rPr lang="bg-BG" dirty="0"/>
              <a:t>като </a:t>
            </a:r>
            <a:r>
              <a:rPr lang="en-US" dirty="0"/>
              <a:t>OBS, </a:t>
            </a:r>
            <a:r>
              <a:rPr lang="en-US" dirty="0" err="1"/>
              <a:t>XSplit</a:t>
            </a:r>
            <a:r>
              <a:rPr lang="en-US" dirty="0"/>
              <a:t>, Adobe Media Encoder </a:t>
            </a:r>
            <a:r>
              <a:rPr lang="bg-BG" dirty="0"/>
              <a:t>и т.н. Следваща стъпка ще бъде в настройките на своят </a:t>
            </a:r>
            <a:r>
              <a:rPr lang="en-US" dirty="0"/>
              <a:t>encoder, </a:t>
            </a:r>
            <a:r>
              <a:rPr lang="bg-BG" dirty="0"/>
              <a:t>да посочи, адресът, към който изпраща своят </a:t>
            </a:r>
            <a:r>
              <a:rPr lang="en-US" dirty="0"/>
              <a:t>live stream. </a:t>
            </a:r>
            <a:r>
              <a:rPr lang="bg-BG" dirty="0"/>
              <a:t>За приключване на курса е достатъчно да изгаси софтуерът, който използва за </a:t>
            </a:r>
            <a:r>
              <a:rPr lang="en-US" dirty="0"/>
              <a:t>screen capture.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4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229</TotalTime>
  <Words>242</Words>
  <Application>Microsoft Office PowerPoint</Application>
  <PresentationFormat>Широк екран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7" baseType="lpstr">
      <vt:lpstr>Arial</vt:lpstr>
      <vt:lpstr>Corbel</vt:lpstr>
      <vt:lpstr>Паралакс</vt:lpstr>
      <vt:lpstr>EducatIO</vt:lpstr>
      <vt:lpstr>Причината за създаване на EducatIO</vt:lpstr>
      <vt:lpstr>Презентация на PowerPoint</vt:lpstr>
      <vt:lpstr>Презентация на PowerPoint</vt:lpstr>
      <vt:lpstr>Презентация на PowerPoint</vt:lpstr>
      <vt:lpstr>Цели на проекта</vt:lpstr>
      <vt:lpstr>Целеви групи</vt:lpstr>
      <vt:lpstr>Логическо и функционално описание на проекта</vt:lpstr>
      <vt:lpstr>Как работи EducatIO ? </vt:lpstr>
      <vt:lpstr>Презентация на PowerPoint</vt:lpstr>
      <vt:lpstr>Използвани технологии</vt:lpstr>
      <vt:lpstr>Идеи за бъдещо развитие</vt:lpstr>
      <vt:lpstr>Презентация на PowerPoint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</dc:title>
  <dc:creator>home</dc:creator>
  <cp:lastModifiedBy>home</cp:lastModifiedBy>
  <cp:revision>11</cp:revision>
  <dcterms:created xsi:type="dcterms:W3CDTF">2017-03-10T10:00:44Z</dcterms:created>
  <dcterms:modified xsi:type="dcterms:W3CDTF">2017-03-10T13:49:52Z</dcterms:modified>
</cp:coreProperties>
</file>