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F29D-6AB9-429D-8AC9-6346A06A5F71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3-C308-4ECB-B371-AC997A49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F29D-6AB9-429D-8AC9-6346A06A5F71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3-C308-4ECB-B371-AC997A49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6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F29D-6AB9-429D-8AC9-6346A06A5F71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3-C308-4ECB-B371-AC997A49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4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F29D-6AB9-429D-8AC9-6346A06A5F71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3-C308-4ECB-B371-AC997A49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F29D-6AB9-429D-8AC9-6346A06A5F71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3-C308-4ECB-B371-AC997A49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9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F29D-6AB9-429D-8AC9-6346A06A5F71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3-C308-4ECB-B371-AC997A49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3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F29D-6AB9-429D-8AC9-6346A06A5F71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3-C308-4ECB-B371-AC997A49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2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F29D-6AB9-429D-8AC9-6346A06A5F71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3-C308-4ECB-B371-AC997A49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0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F29D-6AB9-429D-8AC9-6346A06A5F71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3-C308-4ECB-B371-AC997A49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5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F29D-6AB9-429D-8AC9-6346A06A5F71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3-C308-4ECB-B371-AC997A49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6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F29D-6AB9-429D-8AC9-6346A06A5F71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3-C308-4ECB-B371-AC997A49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5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9F29D-6AB9-429D-8AC9-6346A06A5F71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E293-C308-4ECB-B371-AC997A49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4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3159" y="383159"/>
            <a:ext cx="591193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GB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en-US" sz="5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 </a:t>
            </a:r>
            <a:r>
              <a:rPr lang="en-US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Dez’s</a:t>
            </a:r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Quiz Night ?</a:t>
            </a:r>
          </a:p>
          <a:p>
            <a:pPr algn="ctr"/>
            <a:r>
              <a:rPr lang="en-GB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7" name="Picture 3" descr="C:\Users\derek\AppData\Local\Microsoft\Windows\INetCache\IE\J42BKA2G\iphone-2464968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3203272" cy="240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nut 1"/>
          <p:cNvSpPr/>
          <p:nvPr/>
        </p:nvSpPr>
        <p:spPr>
          <a:xfrm>
            <a:off x="3421451" y="3774054"/>
            <a:ext cx="2761170" cy="2514600"/>
          </a:xfrm>
          <a:prstGeom prst="donut">
            <a:avLst>
              <a:gd name="adj" fmla="val 23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endCxn id="2" idx="5"/>
          </p:cNvCxnSpPr>
          <p:nvPr/>
        </p:nvCxnSpPr>
        <p:spPr>
          <a:xfrm>
            <a:off x="3810000" y="4191000"/>
            <a:ext cx="1968257" cy="172939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962400" y="4098985"/>
            <a:ext cx="1765544" cy="192081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2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Rothwell</dc:creator>
  <cp:lastModifiedBy>Derek Rothwell</cp:lastModifiedBy>
  <cp:revision>4</cp:revision>
  <dcterms:created xsi:type="dcterms:W3CDTF">2022-11-07T09:11:23Z</dcterms:created>
  <dcterms:modified xsi:type="dcterms:W3CDTF">2023-12-22T06:44:19Z</dcterms:modified>
</cp:coreProperties>
</file>