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SERVICEROBOTER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766" y="4626382"/>
            <a:ext cx="6400800" cy="1947333"/>
          </a:xfrm>
        </p:spPr>
        <p:txBody>
          <a:bodyPr/>
          <a:lstStyle/>
          <a:p>
            <a:r>
              <a:rPr lang="de-DE" dirty="0" smtClean="0"/>
              <a:t>Von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Abelmann</a:t>
            </a:r>
            <a:r>
              <a:rPr lang="de-DE" dirty="0" smtClean="0"/>
              <a:t>, Kristof </a:t>
            </a:r>
            <a:r>
              <a:rPr lang="de-DE" dirty="0" err="1" smtClean="0"/>
              <a:t>Dinkgraeve</a:t>
            </a:r>
            <a:r>
              <a:rPr lang="de-DE" dirty="0" smtClean="0"/>
              <a:t>, Pit Pohl und Lucas Niemann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4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3635" y="272562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6727" y="2312377"/>
            <a:ext cx="8534400" cy="3615267"/>
          </a:xfrm>
        </p:spPr>
        <p:txBody>
          <a:bodyPr/>
          <a:lstStyle/>
          <a:p>
            <a:r>
              <a:rPr lang="de-DE" dirty="0" smtClean="0"/>
              <a:t>Aufbau des Roboters</a:t>
            </a:r>
          </a:p>
          <a:p>
            <a:r>
              <a:rPr lang="de-DE" dirty="0" smtClean="0"/>
              <a:t>Linie verfolgen</a:t>
            </a:r>
          </a:p>
          <a:p>
            <a:r>
              <a:rPr lang="de-DE" dirty="0" smtClean="0"/>
              <a:t>Kurven fahren</a:t>
            </a:r>
          </a:p>
          <a:p>
            <a:r>
              <a:rPr lang="de-DE" dirty="0" smtClean="0"/>
              <a:t>Fass erkennen und ausweichen</a:t>
            </a:r>
          </a:p>
          <a:p>
            <a:r>
              <a:rPr lang="de-DE" dirty="0" smtClean="0"/>
              <a:t>Schwierigkeiten und Probleme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4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9335" y="258232"/>
            <a:ext cx="8534400" cy="1507067"/>
          </a:xfrm>
        </p:spPr>
        <p:txBody>
          <a:bodyPr/>
          <a:lstStyle/>
          <a:p>
            <a:r>
              <a:rPr lang="de-DE" dirty="0" smtClean="0"/>
              <a:t>Aufbau des Roboters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9335" y="2233246"/>
            <a:ext cx="8534400" cy="3615267"/>
          </a:xfrm>
        </p:spPr>
        <p:txBody>
          <a:bodyPr/>
          <a:lstStyle/>
          <a:p>
            <a:r>
              <a:rPr lang="de-DE" dirty="0" err="1" smtClean="0"/>
              <a:t>Touchsensor</a:t>
            </a:r>
            <a:r>
              <a:rPr lang="de-DE" dirty="0" smtClean="0"/>
              <a:t> zum Starten</a:t>
            </a:r>
          </a:p>
          <a:p>
            <a:r>
              <a:rPr lang="de-DE" dirty="0" smtClean="0"/>
              <a:t>Ultraschall- und Farbsensor übereinander</a:t>
            </a:r>
          </a:p>
          <a:p>
            <a:r>
              <a:rPr lang="de-DE" dirty="0" smtClean="0"/>
              <a:t>Farbsensor zur Linien- und Farberkennung</a:t>
            </a:r>
          </a:p>
          <a:p>
            <a:r>
              <a:rPr lang="de-DE" dirty="0" smtClean="0"/>
              <a:t>Radantrieb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64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9335" y="258232"/>
            <a:ext cx="8534400" cy="1507067"/>
          </a:xfrm>
        </p:spPr>
        <p:txBody>
          <a:bodyPr/>
          <a:lstStyle/>
          <a:p>
            <a:r>
              <a:rPr lang="de-DE" dirty="0" smtClean="0"/>
              <a:t>Linie Verfolgen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9335" y="2233246"/>
            <a:ext cx="8534400" cy="3615267"/>
          </a:xfrm>
        </p:spPr>
        <p:txBody>
          <a:bodyPr/>
          <a:lstStyle/>
          <a:p>
            <a:r>
              <a:rPr lang="de-DE" dirty="0" smtClean="0"/>
              <a:t>Fahren auf der Linie</a:t>
            </a:r>
          </a:p>
          <a:p>
            <a:r>
              <a:rPr lang="de-DE" dirty="0" smtClean="0"/>
              <a:t>Verwendung des Gyro- und Farbsensors um auf Linie zu bleiben</a:t>
            </a:r>
          </a:p>
          <a:p>
            <a:r>
              <a:rPr lang="de-DE" dirty="0" smtClean="0"/>
              <a:t>Korrektur der Fahrtrichtung anhand des Winkels</a:t>
            </a:r>
          </a:p>
          <a:p>
            <a:r>
              <a:rPr lang="de-DE" dirty="0" smtClean="0"/>
              <a:t>Farbsensor unterscheidet zwischen Fußboden und der weißen Linie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3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9335" y="258232"/>
            <a:ext cx="8534400" cy="1507067"/>
          </a:xfrm>
        </p:spPr>
        <p:txBody>
          <a:bodyPr/>
          <a:lstStyle/>
          <a:p>
            <a:r>
              <a:rPr lang="de-DE" dirty="0" smtClean="0"/>
              <a:t>Kurve 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9335" y="2233246"/>
            <a:ext cx="8534400" cy="3615267"/>
          </a:xfrm>
        </p:spPr>
        <p:txBody>
          <a:bodyPr/>
          <a:lstStyle/>
          <a:p>
            <a:r>
              <a:rPr lang="de-DE" dirty="0" smtClean="0"/>
              <a:t>Ausnutzung des größeren Winkels an einer Kurve zur Erkennung</a:t>
            </a:r>
          </a:p>
          <a:p>
            <a:r>
              <a:rPr lang="de-DE" dirty="0" smtClean="0"/>
              <a:t>Winkelabhängige Überprüfung von Rechts- und Linkskurven</a:t>
            </a:r>
          </a:p>
          <a:p>
            <a:r>
              <a:rPr lang="de-DE" dirty="0" smtClean="0"/>
              <a:t>Zurücksetzen des Gyrosensors nach jeder Kurve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8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9335" y="258232"/>
            <a:ext cx="8534400" cy="1507067"/>
          </a:xfrm>
        </p:spPr>
        <p:txBody>
          <a:bodyPr/>
          <a:lstStyle/>
          <a:p>
            <a:r>
              <a:rPr lang="de-DE" dirty="0" smtClean="0"/>
              <a:t>Fass erkennen und ausweichen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9335" y="2233246"/>
            <a:ext cx="8534400" cy="3615267"/>
          </a:xfrm>
        </p:spPr>
        <p:txBody>
          <a:bodyPr/>
          <a:lstStyle/>
          <a:p>
            <a:r>
              <a:rPr lang="de-DE" dirty="0" smtClean="0"/>
              <a:t>Ultraschallsensor erkennt Gegenstand auf der Linie</a:t>
            </a:r>
          </a:p>
          <a:p>
            <a:r>
              <a:rPr lang="de-DE" dirty="0" smtClean="0"/>
              <a:t>Motor fährt näher heran</a:t>
            </a:r>
          </a:p>
          <a:p>
            <a:r>
              <a:rPr lang="de-DE" dirty="0" smtClean="0"/>
              <a:t>Farbe wird über RGB-Wert durch die Farbanteile interpretiert</a:t>
            </a:r>
          </a:p>
          <a:p>
            <a:r>
              <a:rPr lang="de-DE" dirty="0" smtClean="0"/>
              <a:t>Roboter weicht in einer Rechtskurve um das Fass aus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26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9335" y="258232"/>
            <a:ext cx="8534400" cy="1507067"/>
          </a:xfrm>
        </p:spPr>
        <p:txBody>
          <a:bodyPr/>
          <a:lstStyle/>
          <a:p>
            <a:r>
              <a:rPr lang="de-DE" dirty="0" smtClean="0"/>
              <a:t>Schwierigkeiten und </a:t>
            </a:r>
            <a:r>
              <a:rPr lang="de-DE" dirty="0" err="1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9335" y="2233246"/>
            <a:ext cx="8534400" cy="3615267"/>
          </a:xfrm>
        </p:spPr>
        <p:txBody>
          <a:bodyPr/>
          <a:lstStyle/>
          <a:p>
            <a:r>
              <a:rPr lang="de-DE" dirty="0" err="1" smtClean="0"/>
              <a:t>Gyro</a:t>
            </a:r>
            <a:r>
              <a:rPr lang="de-DE" dirty="0" smtClean="0"/>
              <a:t> Reset nach Kurven </a:t>
            </a:r>
          </a:p>
          <a:p>
            <a:r>
              <a:rPr lang="de-DE" dirty="0" smtClean="0"/>
              <a:t>Lösung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Nach kurzem Delay erst </a:t>
            </a:r>
            <a:r>
              <a:rPr lang="de-DE" dirty="0" err="1" smtClean="0"/>
              <a:t>Reseten</a:t>
            </a:r>
            <a:endParaRPr lang="de-DE" dirty="0" smtClean="0"/>
          </a:p>
          <a:p>
            <a:r>
              <a:rPr lang="de-DE" dirty="0" smtClean="0"/>
              <a:t>Erkennung der Tonne im Colormode</a:t>
            </a:r>
          </a:p>
          <a:p>
            <a:r>
              <a:rPr lang="de-DE" dirty="0" smtClean="0"/>
              <a:t>Lösung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Umstellung auf RGB-Mode</a:t>
            </a:r>
            <a:endParaRPr lang="de-DE" dirty="0" smtClean="0"/>
          </a:p>
          <a:p>
            <a:r>
              <a:rPr lang="de-DE" dirty="0" smtClean="0"/>
              <a:t>Fahren auf der Linie </a:t>
            </a:r>
          </a:p>
          <a:p>
            <a:r>
              <a:rPr lang="de-DE" dirty="0" smtClean="0"/>
              <a:t>Lösung </a:t>
            </a:r>
            <a:r>
              <a:rPr lang="de-DE" dirty="0" smtClean="0">
                <a:sym typeface="Wingdings" panose="05000000000000000000" pitchFamily="2" charset="2"/>
              </a:rPr>
              <a:t>  Anpassung des Gyrosensor </a:t>
            </a:r>
            <a:endParaRPr lang="de-DE" dirty="0" smtClean="0"/>
          </a:p>
          <a:p>
            <a:r>
              <a:rPr lang="de-DE" dirty="0" smtClean="0"/>
              <a:t>Motorklasse </a:t>
            </a:r>
            <a:r>
              <a:rPr lang="de-DE" dirty="0" err="1" smtClean="0"/>
              <a:t>Regulated</a:t>
            </a:r>
            <a:r>
              <a:rPr lang="de-DE" dirty="0"/>
              <a:t> </a:t>
            </a:r>
            <a:r>
              <a:rPr lang="de-DE" dirty="0" smtClean="0"/>
              <a:t>Motors ist schwer Kontrollierbar</a:t>
            </a:r>
          </a:p>
          <a:p>
            <a:r>
              <a:rPr lang="de-DE" dirty="0" smtClean="0"/>
              <a:t>Lösung </a:t>
            </a:r>
            <a:r>
              <a:rPr lang="de-DE" dirty="0" smtClean="0">
                <a:sym typeface="Wingdings" panose="05000000000000000000" pitchFamily="2" charset="2"/>
              </a:rPr>
              <a:t> Verwendung von </a:t>
            </a:r>
            <a:r>
              <a:rPr lang="de-DE" dirty="0" err="1" smtClean="0">
                <a:sym typeface="Wingdings" panose="05000000000000000000" pitchFamily="2" charset="2"/>
              </a:rPr>
              <a:t>Unregulated</a:t>
            </a:r>
            <a:r>
              <a:rPr lang="de-DE" smtClean="0">
                <a:sym typeface="Wingdings" panose="05000000000000000000" pitchFamily="2" charset="2"/>
              </a:rPr>
              <a:t> Motors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30383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173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Segment</vt:lpstr>
      <vt:lpstr>SERVICEROBOTER</vt:lpstr>
      <vt:lpstr>Inhalt</vt:lpstr>
      <vt:lpstr>Aufbau des Roboters </vt:lpstr>
      <vt:lpstr>Linie Verfolgen</vt:lpstr>
      <vt:lpstr>Kurve Fahren</vt:lpstr>
      <vt:lpstr>Fass erkennen und ausweichen</vt:lpstr>
      <vt:lpstr>Schwierigkeiten und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SERVICEROBOTER</dc:title>
  <dc:creator>Lucas N</dc:creator>
  <cp:lastModifiedBy>Lucas N</cp:lastModifiedBy>
  <cp:revision>10</cp:revision>
  <dcterms:created xsi:type="dcterms:W3CDTF">2016-01-25T12:39:49Z</dcterms:created>
  <dcterms:modified xsi:type="dcterms:W3CDTF">2016-01-25T14:28:25Z</dcterms:modified>
</cp:coreProperties>
</file>