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„Zitat hier eingeben.“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ServiceRoborter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Jan Abelmann, Kristof Dinkgräve, Pit Pohl, Lucas Niemann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441876" y="2736850"/>
            <a:ext cx="6140980" cy="6426200"/>
          </a:xfrm>
          <a:prstGeom prst="rect">
            <a:avLst/>
          </a:prstGeom>
          <a:ln w="9525">
            <a:round/>
          </a:ln>
        </p:spPr>
      </p:pic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Aufbau</a:t>
            </a: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Touchsensor zum Starten</a:t>
            </a:r>
          </a:p>
          <a:p>
            <a:pPr>
              <a:defRPr sz="3600"/>
            </a:pPr>
            <a:r>
              <a:t>Erkennungssensoren mit Servomotor gesteuert</a:t>
            </a:r>
          </a:p>
          <a:p>
            <a:pPr>
              <a:defRPr sz="3600"/>
            </a:pPr>
            <a:r>
              <a:t>Farbsensor zur Linien- und Farberkennung</a:t>
            </a:r>
          </a:p>
          <a:p>
            <a:pPr>
              <a:defRPr sz="3600"/>
            </a:pPr>
            <a:r>
              <a:t>Gyrometer als Richtungserkennung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Linienverfolgung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Weißerkennung der Linie im Colormode</a:t>
            </a:r>
          </a:p>
          <a:p>
            <a:pPr/>
            <a:r>
              <a:t>Verwendung des Gyros zur Ausgleichung</a:t>
            </a:r>
          </a:p>
          <a:p>
            <a:pPr/>
            <a:r>
              <a:t>Wiederfinden der Linie mit Gyro optimiert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Kurven Fahren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Winkelabhängige Erkennung einer Kurve</a:t>
            </a:r>
          </a:p>
          <a:p>
            <a:pPr/>
            <a:r>
              <a:t>Fährt genau 90° bei Erkennung einer Kurve</a:t>
            </a:r>
          </a:p>
          <a:p>
            <a:pPr/>
            <a:r>
              <a:t>Zurücksetzten des Gyros nach einer Kurve</a:t>
            </a:r>
          </a:p>
          <a:p>
            <a:pPr/>
            <a:r>
              <a:t>Fährt rückwärts um Tonnenerkennung zu erleichtern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Fass Erkennung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Ultraschallsensor erkennt Fässer</a:t>
            </a:r>
          </a:p>
          <a:p>
            <a:pPr/>
            <a:r>
              <a:t>Ausrichtung zum Fass</a:t>
            </a:r>
          </a:p>
          <a:p>
            <a:pPr/>
            <a:r>
              <a:t>Hochklappen des Farbsensors</a:t>
            </a:r>
          </a:p>
          <a:p>
            <a:pPr/>
            <a:r>
              <a:t>Erkennung der Farbe im RGB-Mode</a:t>
            </a:r>
          </a:p>
          <a:p>
            <a:pPr/>
            <a:r>
              <a:t>Annäherung ans Fass zur Erkennung der Farbe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Fass Umfahren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Drehung nach rechts</a:t>
            </a:r>
          </a:p>
          <a:p>
            <a:pPr/>
            <a:r>
              <a:t>Halbkreis um die Tonne fahren, bis Linie erkannt wird</a:t>
            </a:r>
          </a:p>
          <a:p>
            <a:pPr/>
            <a:r>
              <a:t>Ausrichten zur Linie mithilfe des Gyros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Schwierigkeiten und Probleme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8215" indent="-458215" defTabSz="514095">
              <a:spcBef>
                <a:spcPts val="4000"/>
              </a:spcBef>
              <a:defRPr sz="4048"/>
            </a:pPr>
            <a:r>
              <a:t>Aufbau des Roboters, sodass Erkennung der Tonnen möglich ist</a:t>
            </a:r>
          </a:p>
          <a:p>
            <a:pPr marL="458215" indent="-458215" defTabSz="514095">
              <a:spcBef>
                <a:spcPts val="4000"/>
              </a:spcBef>
              <a:defRPr sz="4048"/>
            </a:pPr>
            <a:r>
              <a:t>Gyro Reset nach Kurve</a:t>
            </a:r>
          </a:p>
          <a:p>
            <a:pPr lvl="1" marL="916431" indent="-458215" defTabSz="514095">
              <a:spcBef>
                <a:spcPts val="4000"/>
              </a:spcBef>
              <a:defRPr sz="4048"/>
            </a:pPr>
            <a:r>
              <a:t>Reset erst, wenn Roboter still steht</a:t>
            </a:r>
          </a:p>
          <a:p>
            <a:pPr marL="458215" indent="-458215" defTabSz="514095">
              <a:spcBef>
                <a:spcPts val="4000"/>
              </a:spcBef>
              <a:defRPr sz="4048"/>
            </a:pPr>
            <a:r>
              <a:t>	Motorklasse „Regulated Motors“ </a:t>
            </a:r>
          </a:p>
          <a:p>
            <a:pPr lvl="1" marL="916431" indent="-458215" defTabSz="514095">
              <a:spcBef>
                <a:spcPts val="4000"/>
              </a:spcBef>
              <a:defRPr sz="4048"/>
            </a:pPr>
            <a:r>
              <a:t>Umstieg auf „Unregulated Motors“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Foto 26.01.16, 15 11 53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5816"/>
          <a:stretch>
            <a:fillRect/>
          </a:stretch>
        </p:blipFill>
        <p:spPr>
          <a:xfrm>
            <a:off x="0" y="567296"/>
            <a:ext cx="13004800" cy="9186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