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60" r:id="rId3"/>
    <p:sldId id="268" r:id="rId4"/>
    <p:sldId id="274" r:id="rId5"/>
    <p:sldId id="275" r:id="rId6"/>
    <p:sldId id="276" r:id="rId7"/>
    <p:sldId id="277" r:id="rId8"/>
    <p:sldId id="262" r:id="rId9"/>
    <p:sldId id="278" r:id="rId10"/>
    <p:sldId id="279" r:id="rId11"/>
    <p:sldId id="280" r:id="rId12"/>
    <p:sldId id="281" r:id="rId13"/>
    <p:sldId id="282" r:id="rId14"/>
    <p:sldId id="263" r:id="rId15"/>
    <p:sldId id="283" r:id="rId16"/>
    <p:sldId id="286" r:id="rId17"/>
    <p:sldId id="287" r:id="rId18"/>
    <p:sldId id="264" r:id="rId19"/>
    <p:sldId id="284" r:id="rId20"/>
    <p:sldId id="285" r:id="rId21"/>
    <p:sldId id="288" r:id="rId22"/>
    <p:sldId id="289" r:id="rId2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3"/>
    <p:restoredTop sz="94651"/>
  </p:normalViewPr>
  <p:slideViewPr>
    <p:cSldViewPr>
      <p:cViewPr>
        <p:scale>
          <a:sx n="80" d="100"/>
          <a:sy n="80" d="100"/>
        </p:scale>
        <p:origin x="2424" y="14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FDE5F-BE04-E940-AAF3-83118A5891B9}" type="datetimeFigureOut">
              <a:rPr lang="pt-BR" smtClean="0"/>
              <a:t>31/01/2025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105CA-81CF-CE4A-9487-647ADB09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141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F5109-9280-564E-A499-7AD11EEF6716}" type="datetime1">
              <a:rPr lang="pt-BR" smtClean="0"/>
              <a:t>31/01/2025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73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CD139-9335-5E46-86F0-5BE01383F935}" type="datetime1">
              <a:rPr lang="pt-BR" smtClean="0"/>
              <a:t>31/01/2025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61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4DA0-5C17-0249-B771-36D82EAC3B6C}" type="datetime1">
              <a:rPr lang="pt-BR" smtClean="0"/>
              <a:t>31/01/2025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12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AED00-A83A-3F4F-BC48-9F450D89858A}" type="datetime1">
              <a:rPr lang="pt-BR" smtClean="0"/>
              <a:t>31/01/2025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87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A3F8-9264-7A47-950B-149166ED3799}" type="datetime1">
              <a:rPr lang="pt-BR" smtClean="0"/>
              <a:t>31/01/2025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24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C316-B9C0-DF42-A302-6583A75ED0C1}" type="datetime1">
              <a:rPr lang="pt-BR" smtClean="0"/>
              <a:t>31/01/2025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79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9BBF-DDD9-F542-B689-99F19EF4AE09}" type="datetime1">
              <a:rPr lang="pt-BR" smtClean="0"/>
              <a:t>31/01/2025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75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F916-A13D-F143-B669-550DBA6D3B1A}" type="datetime1">
              <a:rPr lang="pt-BR" smtClean="0"/>
              <a:t>31/01/2025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9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EC6B-D9CD-4F4A-B78B-032616854739}" type="datetime1">
              <a:rPr lang="pt-BR" smtClean="0"/>
              <a:t>31/01/2025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5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27D3-AD26-DD4F-946A-23AE2B7DB71C}" type="datetime1">
              <a:rPr lang="pt-BR" smtClean="0"/>
              <a:t>31/01/2025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54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BEC7-5E73-9446-8D3F-CAC18B92F2DC}" type="datetime1">
              <a:rPr lang="pt-BR" smtClean="0"/>
              <a:t>31/01/2025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14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029B4-6934-7146-A462-16733A70BC64}" type="datetime1">
              <a:rPr lang="pt-BR" smtClean="0"/>
              <a:t>31/01/2025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Seu guia prático do iPhone - Andreza do Amaral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4D9AE-1F98-2D42-AD9C-717472DC5F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1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C690E2D-0BD1-9710-8207-574E9B593539}"/>
              </a:ext>
            </a:extLst>
          </p:cNvPr>
          <p:cNvSpPr/>
          <p:nvPr/>
        </p:nvSpPr>
        <p:spPr>
          <a:xfrm>
            <a:off x="-23936" y="-7912"/>
            <a:ext cx="9601200" cy="12801600"/>
          </a:xfrm>
          <a:prstGeom prst="rect">
            <a:avLst/>
          </a:prstGeom>
          <a:solidFill>
            <a:srgbClr val="D6EE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9EE75FA-3ED1-460F-2B2A-2F3D28C95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6304"/>
            <a:ext cx="9601200" cy="96012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0AFECCE-6EF2-3CF3-AA5B-94D94C62A358}"/>
              </a:ext>
            </a:extLst>
          </p:cNvPr>
          <p:cNvSpPr txBox="1"/>
          <p:nvPr/>
        </p:nvSpPr>
        <p:spPr>
          <a:xfrm>
            <a:off x="912168" y="64190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ea typeface="HGMaruGothicMPRO" panose="020F0600000000000000" pitchFamily="34" charset="-128"/>
                <a:cs typeface="Ayuthaya" pitchFamily="2" charset="-34"/>
              </a:rPr>
              <a:t>Seu Guia Prático do iPhone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175DD5C-CE67-0E7D-4F00-E1064B84A796}"/>
              </a:ext>
            </a:extLst>
          </p:cNvPr>
          <p:cNvGrpSpPr/>
          <p:nvPr/>
        </p:nvGrpSpPr>
        <p:grpSpPr>
          <a:xfrm>
            <a:off x="-23936" y="1288232"/>
            <a:ext cx="9649072" cy="425290"/>
            <a:chOff x="0" y="11609195"/>
            <a:chExt cx="9601192" cy="432048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8AF70D59-31AF-B292-0331-E48D0EE90525}"/>
                </a:ext>
              </a:extLst>
            </p:cNvPr>
            <p:cNvSpPr/>
            <p:nvPr/>
          </p:nvSpPr>
          <p:spPr>
            <a:xfrm>
              <a:off x="0" y="11609195"/>
              <a:ext cx="9601192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EAE4701-5F53-43C9-9F87-C8E7D25910B8}"/>
                </a:ext>
              </a:extLst>
            </p:cNvPr>
            <p:cNvSpPr txBox="1"/>
            <p:nvPr/>
          </p:nvSpPr>
          <p:spPr>
            <a:xfrm>
              <a:off x="2928392" y="11641133"/>
              <a:ext cx="3792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Monaco" pitchFamily="2" charset="77"/>
                  <a:ea typeface="HGMaruGothicMPRO" panose="020F0600000000000000" pitchFamily="34" charset="-128"/>
                  <a:cs typeface="Ayuthaya" pitchFamily="2" charset="-34"/>
                </a:rPr>
                <a:t>Dicas e truques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36F968F-1971-DAE1-B635-44645AB0669D}"/>
              </a:ext>
            </a:extLst>
          </p:cNvPr>
          <p:cNvSpPr txBox="1"/>
          <p:nvPr/>
        </p:nvSpPr>
        <p:spPr>
          <a:xfrm>
            <a:off x="1920280" y="11801400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Andreza do Amaral</a:t>
            </a:r>
          </a:p>
        </p:txBody>
      </p:sp>
    </p:spTree>
    <p:extLst>
      <p:ext uri="{BB962C8B-B14F-4D97-AF65-F5344CB8AC3E}">
        <p14:creationId xmlns:p14="http://schemas.microsoft.com/office/powerpoint/2010/main" val="87801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CBF842F-C2BB-4B93-1871-D041743155A1}"/>
              </a:ext>
            </a:extLst>
          </p:cNvPr>
          <p:cNvSpPr/>
          <p:nvPr/>
        </p:nvSpPr>
        <p:spPr>
          <a:xfrm>
            <a:off x="1056184" y="0"/>
            <a:ext cx="144000" cy="1872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883FCA-40E7-49C9-EEC5-E6295F523F46}"/>
              </a:ext>
            </a:extLst>
          </p:cNvPr>
          <p:cNvSpPr txBox="1"/>
          <p:nvPr/>
        </p:nvSpPr>
        <p:spPr>
          <a:xfrm>
            <a:off x="1200200" y="1360240"/>
            <a:ext cx="7142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2. Apague Downloads Esquecidos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EEC474-BAED-4083-9367-1989733B4E16}"/>
              </a:ext>
            </a:extLst>
          </p:cNvPr>
          <p:cNvSpPr txBox="1"/>
          <p:nvPr/>
        </p:nvSpPr>
        <p:spPr>
          <a:xfrm>
            <a:off x="1258640" y="2632061"/>
            <a:ext cx="7083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Muita gente não sabe, mas o iPhone pode estar cheio de arquivos baixados sem necessidade!</a:t>
            </a:r>
          </a:p>
          <a:p>
            <a:endParaRPr lang="pt-BR" sz="2400" dirty="0"/>
          </a:p>
          <a:p>
            <a:r>
              <a:rPr lang="pt-BR" sz="2400" dirty="0"/>
              <a:t>Vá até o aplicativo Arquivos , toque em Explorar &gt; Downloads e veja se há algo que você pode excluir.</a:t>
            </a:r>
          </a:p>
          <a:p>
            <a:endParaRPr lang="pt-BR" sz="2400" dirty="0"/>
          </a:p>
          <a:p>
            <a:r>
              <a:rPr lang="pt-BR" sz="2400" dirty="0"/>
              <a:t>No Safari, vá em Ajustes &gt; Safari &gt; Downloads e limpe os arquivos baixados que não precisam mais.</a:t>
            </a:r>
          </a:p>
          <a:p>
            <a:endParaRPr lang="pt-BR" sz="2400" dirty="0"/>
          </a:p>
          <a:p>
            <a:r>
              <a:rPr lang="pt-BR" sz="2400" dirty="0"/>
              <a:t>Isso já pode liberar um bom espaço!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5ADB918-DC36-7D49-839A-2C8DC991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412079-ADE5-3EAD-7D2C-2AEF1044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66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CBF842F-C2BB-4B93-1871-D041743155A1}"/>
              </a:ext>
            </a:extLst>
          </p:cNvPr>
          <p:cNvSpPr/>
          <p:nvPr/>
        </p:nvSpPr>
        <p:spPr>
          <a:xfrm>
            <a:off x="1056184" y="0"/>
            <a:ext cx="144000" cy="1872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883FCA-40E7-49C9-EEC5-E6295F523F46}"/>
              </a:ext>
            </a:extLst>
          </p:cNvPr>
          <p:cNvSpPr txBox="1"/>
          <p:nvPr/>
        </p:nvSpPr>
        <p:spPr>
          <a:xfrm>
            <a:off x="1245072" y="1360240"/>
            <a:ext cx="7083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3. Apagar Anexos Grandes do WhatsApp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EEC474-BAED-4083-9367-1989733B4E16}"/>
              </a:ext>
            </a:extLst>
          </p:cNvPr>
          <p:cNvSpPr txBox="1"/>
          <p:nvPr/>
        </p:nvSpPr>
        <p:spPr>
          <a:xfrm>
            <a:off x="1258640" y="2632061"/>
            <a:ext cx="70839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WhatsApp adora encher o iPhone de arquivos necessários. Vamos resolver isso!</a:t>
            </a:r>
          </a:p>
          <a:p>
            <a:endParaRPr lang="pt-BR" sz="2400" dirty="0"/>
          </a:p>
          <a:p>
            <a:r>
              <a:rPr lang="pt-BR" sz="2400" dirty="0"/>
              <a:t>Vá em Configurações &gt; Armazenamento e Dados &gt; Gerenciar Armazenamento .</a:t>
            </a:r>
          </a:p>
          <a:p>
            <a:endParaRPr lang="pt-BR" sz="2400" dirty="0"/>
          </a:p>
          <a:p>
            <a:r>
              <a:rPr lang="pt-BR" sz="2400" dirty="0"/>
              <a:t>Lá, você pode ver quais conversas estão ocupando mais espaço e excluindo apenas os vídeos e fotos grandes , sem precisar excluir mensagens importantes.</a:t>
            </a:r>
          </a:p>
          <a:p>
            <a:endParaRPr lang="pt-BR" sz="2400" dirty="0"/>
          </a:p>
          <a:p>
            <a:r>
              <a:rPr lang="pt-BR" sz="2400" dirty="0"/>
              <a:t>Dica Extra: Se quiser evitar esse problema no futuro, desative o salvamento automático de mídias em Configurações &gt; Conversas 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87E27DC-5C5D-D0A9-91E8-739A65E2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C12534-A087-E5E4-00DA-A91B8C3D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328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CBF842F-C2BB-4B93-1871-D041743155A1}"/>
              </a:ext>
            </a:extLst>
          </p:cNvPr>
          <p:cNvSpPr/>
          <p:nvPr/>
        </p:nvSpPr>
        <p:spPr>
          <a:xfrm>
            <a:off x="1056184" y="0"/>
            <a:ext cx="144000" cy="1872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883FCA-40E7-49C9-EEC5-E6295F523F46}"/>
              </a:ext>
            </a:extLst>
          </p:cNvPr>
          <p:cNvSpPr txBox="1"/>
          <p:nvPr/>
        </p:nvSpPr>
        <p:spPr>
          <a:xfrm>
            <a:off x="1245072" y="1360240"/>
            <a:ext cx="7083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4. Ative o iCloud para Suas Fotos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EEC474-BAED-4083-9367-1989733B4E16}"/>
              </a:ext>
            </a:extLst>
          </p:cNvPr>
          <p:cNvSpPr txBox="1"/>
          <p:nvPr/>
        </p:nvSpPr>
        <p:spPr>
          <a:xfrm>
            <a:off x="1258640" y="2632061"/>
            <a:ext cx="70839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Se sua galeria de fotos está lotada, o iCloud pode ser a solução.</a:t>
            </a:r>
          </a:p>
          <a:p>
            <a:endParaRPr lang="pt-BR" sz="2400" dirty="0"/>
          </a:p>
          <a:p>
            <a:r>
              <a:rPr lang="pt-BR" sz="2400" dirty="0"/>
              <a:t>Vá em Ajustes &gt; Seu Nome &gt; iCloud &gt; Fotos e ative a opção Fotos do iCloud.</a:t>
            </a:r>
          </a:p>
          <a:p>
            <a:endParaRPr lang="pt-BR" sz="2400" dirty="0"/>
          </a:p>
          <a:p>
            <a:r>
              <a:rPr lang="pt-BR" sz="2400" dirty="0"/>
              <a:t>Assim, as fotos ficam salvas na nuvem e não ocupam tanto espaço no iPhone.</a:t>
            </a:r>
          </a:p>
          <a:p>
            <a:endParaRPr lang="pt-BR" sz="2400" dirty="0"/>
          </a:p>
          <a:p>
            <a:r>
              <a:rPr lang="pt-BR" sz="2400" dirty="0"/>
              <a:t>Se o seu iCloud estiver cheio, você pode apagar fotos antigas no </a:t>
            </a:r>
            <a:r>
              <a:rPr lang="pt-BR" sz="2400" dirty="0" err="1"/>
              <a:t>iCloud.com</a:t>
            </a:r>
            <a:r>
              <a:rPr lang="pt-BR" sz="2400" dirty="0"/>
              <a:t> ou assinar um plano maior.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1F5B1DF-3075-8FA5-FE96-78BFD7A8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E18A8E-D00F-C978-57BA-A672DA0A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73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CBF842F-C2BB-4B93-1871-D041743155A1}"/>
              </a:ext>
            </a:extLst>
          </p:cNvPr>
          <p:cNvSpPr/>
          <p:nvPr/>
        </p:nvSpPr>
        <p:spPr>
          <a:xfrm>
            <a:off x="1056184" y="0"/>
            <a:ext cx="144000" cy="1872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883FCA-40E7-49C9-EEC5-E6295F523F46}"/>
              </a:ext>
            </a:extLst>
          </p:cNvPr>
          <p:cNvSpPr txBox="1"/>
          <p:nvPr/>
        </p:nvSpPr>
        <p:spPr>
          <a:xfrm>
            <a:off x="1200200" y="1279521"/>
            <a:ext cx="711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5. Desinstale Apps Sem Perder Seus Dados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EEC474-BAED-4083-9367-1989733B4E16}"/>
              </a:ext>
            </a:extLst>
          </p:cNvPr>
          <p:cNvSpPr txBox="1"/>
          <p:nvPr/>
        </p:nvSpPr>
        <p:spPr>
          <a:xfrm>
            <a:off x="1258640" y="2632061"/>
            <a:ext cx="7083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Tem apps que você quase não usa, mas não quer apagar porque pode precisar depois? O iPhone tem um truque para isso!</a:t>
            </a:r>
          </a:p>
          <a:p>
            <a:endParaRPr lang="pt-BR" sz="2400" dirty="0"/>
          </a:p>
          <a:p>
            <a:r>
              <a:rPr lang="pt-BR" sz="2400" dirty="0"/>
              <a:t>Vá em Ajustes &gt; Geral &gt; Armazenamento do iPhone.</a:t>
            </a:r>
          </a:p>
          <a:p>
            <a:endParaRPr lang="pt-BR" sz="2400" dirty="0"/>
          </a:p>
          <a:p>
            <a:r>
              <a:rPr lang="pt-BR" sz="2400" dirty="0"/>
              <a:t>Toque em qualquer app grande e escolha Desinstalar App ao invés de Apagar App.</a:t>
            </a:r>
          </a:p>
          <a:p>
            <a:endParaRPr lang="pt-BR" sz="2400" dirty="0"/>
          </a:p>
          <a:p>
            <a:r>
              <a:rPr lang="pt-BR" sz="2400" dirty="0"/>
              <a:t>Isso remove o aplicativo, mas mantém os dados salvos. Se precisar usar de novo, é só reinstalar!</a:t>
            </a:r>
          </a:p>
          <a:p>
            <a:endParaRPr lang="pt-BR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F0AA4FD-4681-2634-0A70-091F6D53A2A3}"/>
              </a:ext>
            </a:extLst>
          </p:cNvPr>
          <p:cNvSpPr txBox="1"/>
          <p:nvPr/>
        </p:nvSpPr>
        <p:spPr>
          <a:xfrm>
            <a:off x="1272208" y="8849072"/>
            <a:ext cx="7083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 essas dicas, você vai liberar um bom espaço no seu iPhone sem perder nada importante.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70E0F7-8B3C-061E-DCBB-BF3F9AF0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74A887-F5CE-A882-A349-12FF43BF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25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7A0B98-0820-D3E6-8CF2-B120376CDF1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E9A6CF-0261-39E7-8B91-9ED47495266F}"/>
              </a:ext>
            </a:extLst>
          </p:cNvPr>
          <p:cNvSpPr txBox="1"/>
          <p:nvPr/>
        </p:nvSpPr>
        <p:spPr>
          <a:xfrm>
            <a:off x="840160" y="6400800"/>
            <a:ext cx="792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Como Esconder Fotos e Apps no iPhone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E257AA-A68C-9F02-84F1-7A8AF712CBF0}"/>
              </a:ext>
            </a:extLst>
          </p:cNvPr>
          <p:cNvSpPr txBox="1"/>
          <p:nvPr/>
        </p:nvSpPr>
        <p:spPr>
          <a:xfrm>
            <a:off x="1704256" y="3606130"/>
            <a:ext cx="619268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900" dirty="0">
                <a:ln>
                  <a:solidFill>
                    <a:schemeClr val="bg2"/>
                  </a:solidFill>
                </a:ln>
                <a:noFill/>
                <a:latin typeface="Impact" panose="020B0806030902050204" pitchFamily="34" charset="0"/>
              </a:rPr>
              <a:t>03</a:t>
            </a:r>
            <a:endParaRPr lang="pt-BR" sz="4800" dirty="0">
              <a:ln>
                <a:solidFill>
                  <a:schemeClr val="bg2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71C219-3363-09B4-7B19-82FDEF15B602}"/>
              </a:ext>
            </a:extLst>
          </p:cNvPr>
          <p:cNvSpPr/>
          <p:nvPr/>
        </p:nvSpPr>
        <p:spPr>
          <a:xfrm>
            <a:off x="912168" y="7768952"/>
            <a:ext cx="7848872" cy="21602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BC4EBCC-DD8A-0329-56C8-C3151B5E8F00}"/>
              </a:ext>
            </a:extLst>
          </p:cNvPr>
          <p:cNvSpPr txBox="1"/>
          <p:nvPr/>
        </p:nvSpPr>
        <p:spPr>
          <a:xfrm>
            <a:off x="840160" y="8056984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Impact" panose="020B0806030902050204" pitchFamily="34" charset="0"/>
              </a:rPr>
              <a:t>Tem foto que você quer deixar longe dos curiosos?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8F252E-4546-9A32-52A1-F784202A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D888DFF-9056-C653-4683-6149D8FA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93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CBF842F-C2BB-4B93-1871-D041743155A1}"/>
              </a:ext>
            </a:extLst>
          </p:cNvPr>
          <p:cNvSpPr/>
          <p:nvPr/>
        </p:nvSpPr>
        <p:spPr>
          <a:xfrm>
            <a:off x="1056184" y="0"/>
            <a:ext cx="144000" cy="1872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883FCA-40E7-49C9-EEC5-E6295F523F46}"/>
              </a:ext>
            </a:extLst>
          </p:cNvPr>
          <p:cNvSpPr txBox="1"/>
          <p:nvPr/>
        </p:nvSpPr>
        <p:spPr>
          <a:xfrm>
            <a:off x="1245072" y="1279521"/>
            <a:ext cx="7083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1. Deixe Fotos e Aplicativos Ocultos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EEC474-BAED-4083-9367-1989733B4E16}"/>
              </a:ext>
            </a:extLst>
          </p:cNvPr>
          <p:cNvSpPr txBox="1"/>
          <p:nvPr/>
        </p:nvSpPr>
        <p:spPr>
          <a:xfrm>
            <a:off x="1258640" y="2632061"/>
            <a:ext cx="7083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Vá até a foto, toque no botão Compartilhar e selecione Ocultar. </a:t>
            </a:r>
          </a:p>
          <a:p>
            <a:endParaRPr lang="pt-BR" sz="2400" dirty="0"/>
          </a:p>
          <a:p>
            <a:r>
              <a:rPr lang="pt-BR" sz="2400" dirty="0"/>
              <a:t>Depois, essas imagens ficam guardadas em Álbuns &gt; Ocultas.</a:t>
            </a:r>
          </a:p>
          <a:p>
            <a:endParaRPr lang="pt-BR" sz="2400" dirty="0"/>
          </a:p>
          <a:p>
            <a:r>
              <a:rPr lang="pt-BR" sz="2400" dirty="0"/>
              <a:t>Quer esconder essa pasta também? Vá em Ajustes &gt; Fotos e desative a opção Álbum Oculto.</a:t>
            </a:r>
          </a:p>
          <a:p>
            <a:endParaRPr lang="pt-BR" sz="2400" dirty="0"/>
          </a:p>
          <a:p>
            <a:r>
              <a:rPr lang="pt-BR" sz="2400" dirty="0"/>
              <a:t>E para esconder apps?</a:t>
            </a:r>
          </a:p>
          <a:p>
            <a:r>
              <a:rPr lang="pt-BR" sz="2400" dirty="0"/>
              <a:t>Mantenha o dedo pressionado no app, toque em Remover App e escolha Remover da Tela de Início. O app continua instalado, mas só aparece na Biblioteca de Apps!</a:t>
            </a:r>
          </a:p>
          <a:p>
            <a:endParaRPr lang="pt-BR" sz="24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A6E953-C800-9384-CEA9-FE2B433A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D87B54-9F24-8C1B-AC10-970F553D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96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CBF842F-C2BB-4B93-1871-D041743155A1}"/>
              </a:ext>
            </a:extLst>
          </p:cNvPr>
          <p:cNvSpPr/>
          <p:nvPr/>
        </p:nvSpPr>
        <p:spPr>
          <a:xfrm>
            <a:off x="1056184" y="0"/>
            <a:ext cx="144000" cy="1872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883FCA-40E7-49C9-EEC5-E6295F523F46}"/>
              </a:ext>
            </a:extLst>
          </p:cNvPr>
          <p:cNvSpPr txBox="1"/>
          <p:nvPr/>
        </p:nvSpPr>
        <p:spPr>
          <a:xfrm>
            <a:off x="1245072" y="856184"/>
            <a:ext cx="7083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2. Passo a Passo para Localizar Fotos Ocultas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EEC474-BAED-4083-9367-1989733B4E16}"/>
              </a:ext>
            </a:extLst>
          </p:cNvPr>
          <p:cNvSpPr txBox="1"/>
          <p:nvPr/>
        </p:nvSpPr>
        <p:spPr>
          <a:xfrm>
            <a:off x="1258640" y="2632061"/>
            <a:ext cx="7083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1️⃣ Abra o app Fotos no seu iPhone.</a:t>
            </a:r>
          </a:p>
          <a:p>
            <a:endParaRPr lang="pt-BR" sz="2400" dirty="0"/>
          </a:p>
          <a:p>
            <a:r>
              <a:rPr lang="pt-BR" sz="2400" dirty="0"/>
              <a:t>2️⃣ Na parte de Álbuns, role para baixo até encontrar a seção "Outros Álbuns".</a:t>
            </a:r>
          </a:p>
          <a:p>
            <a:endParaRPr lang="pt-BR" sz="2400" dirty="0"/>
          </a:p>
          <a:p>
            <a:r>
              <a:rPr lang="pt-BR" sz="2400" dirty="0"/>
              <a:t>3️⃣ Toque em "Oculto". Aqui você vai ver todas as fotos que foram ocultadas.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FDB0C91-93C2-F228-CFEE-6FE638C6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5462DF-F6F1-B18C-AA41-E324E894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024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CBF842F-C2BB-4B93-1871-D041743155A1}"/>
              </a:ext>
            </a:extLst>
          </p:cNvPr>
          <p:cNvSpPr/>
          <p:nvPr/>
        </p:nvSpPr>
        <p:spPr>
          <a:xfrm>
            <a:off x="1056184" y="0"/>
            <a:ext cx="144000" cy="1872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883FCA-40E7-49C9-EEC5-E6295F523F46}"/>
              </a:ext>
            </a:extLst>
          </p:cNvPr>
          <p:cNvSpPr txBox="1"/>
          <p:nvPr/>
        </p:nvSpPr>
        <p:spPr>
          <a:xfrm>
            <a:off x="1173064" y="1351529"/>
            <a:ext cx="7083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3. </a:t>
            </a:r>
            <a:r>
              <a:rPr lang="pt-BR" sz="3200" dirty="0"/>
              <a:t>Como </a:t>
            </a:r>
            <a:r>
              <a:rPr lang="pt-BR" sz="3200" dirty="0" err="1"/>
              <a:t>Desocultar</a:t>
            </a:r>
            <a:r>
              <a:rPr lang="pt-BR" sz="3200" dirty="0"/>
              <a:t> uma Foto</a:t>
            </a:r>
            <a:endParaRPr lang="pt-BR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EEC474-BAED-4083-9367-1989733B4E16}"/>
              </a:ext>
            </a:extLst>
          </p:cNvPr>
          <p:cNvSpPr txBox="1"/>
          <p:nvPr/>
        </p:nvSpPr>
        <p:spPr>
          <a:xfrm>
            <a:off x="1258640" y="2296344"/>
            <a:ext cx="7083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Se você quiser que a foto volte para o seu álbum principal, siga esses passos:</a:t>
            </a:r>
          </a:p>
          <a:p>
            <a:endParaRPr lang="pt-BR" sz="2400" dirty="0"/>
          </a:p>
          <a:p>
            <a:r>
              <a:rPr lang="pt-BR" sz="2400" dirty="0"/>
              <a:t>1️⃣ Abra o álbum "Oculto".</a:t>
            </a:r>
          </a:p>
          <a:p>
            <a:endParaRPr lang="pt-BR" sz="2400" dirty="0"/>
          </a:p>
          <a:p>
            <a:r>
              <a:rPr lang="pt-BR" sz="2400" dirty="0"/>
              <a:t>2️⃣ Selecione a foto que você quer </a:t>
            </a:r>
            <a:r>
              <a:rPr lang="pt-BR" sz="2400" dirty="0" err="1"/>
              <a:t>desocultar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3️⃣ Toque no ícone de compartilhar (o quadrado com a seta para cima).</a:t>
            </a:r>
          </a:p>
          <a:p>
            <a:endParaRPr lang="pt-BR" sz="2400" dirty="0"/>
          </a:p>
          <a:p>
            <a:r>
              <a:rPr lang="pt-BR" sz="2400" dirty="0"/>
              <a:t>4️⃣ Escolha a opção "Mostrar no Álbum".</a:t>
            </a:r>
          </a:p>
          <a:p>
            <a:endParaRPr lang="pt-BR" sz="2400" dirty="0"/>
          </a:p>
          <a:p>
            <a:r>
              <a:rPr lang="pt-BR" sz="2400" dirty="0"/>
              <a:t>Agora a foto volta para a galeria principal, como se nunca tivesse sido oculta!</a:t>
            </a:r>
          </a:p>
          <a:p>
            <a:endParaRPr lang="pt-BR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514C10-CE17-3A67-C021-975810A6F6EE}"/>
              </a:ext>
            </a:extLst>
          </p:cNvPr>
          <p:cNvSpPr txBox="1"/>
          <p:nvPr/>
        </p:nvSpPr>
        <p:spPr>
          <a:xfrm>
            <a:off x="1245072" y="7912968"/>
            <a:ext cx="7083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Dica Importante!</a:t>
            </a:r>
          </a:p>
          <a:p>
            <a:endParaRPr lang="pt-BR" sz="2400" dirty="0"/>
          </a:p>
          <a:p>
            <a:r>
              <a:rPr lang="pt-BR" sz="2400" dirty="0"/>
              <a:t>Se você não está encontrando o álbum "Oculto", é porque ele pode estar escondido nas Configurações! Para ativar:</a:t>
            </a:r>
          </a:p>
          <a:p>
            <a:endParaRPr lang="pt-BR" sz="2400" dirty="0"/>
          </a:p>
          <a:p>
            <a:r>
              <a:rPr lang="pt-BR" sz="2400" dirty="0"/>
              <a:t>1️⃣ Vá em Ajustes &gt; Fotos.</a:t>
            </a:r>
          </a:p>
          <a:p>
            <a:endParaRPr lang="pt-BR" sz="2400" dirty="0"/>
          </a:p>
          <a:p>
            <a:r>
              <a:rPr lang="pt-BR" sz="2400" dirty="0"/>
              <a:t>2️⃣ Ative a opção "Álbum Oculto".</a:t>
            </a:r>
          </a:p>
          <a:p>
            <a:endParaRPr lang="pt-BR" sz="2400" dirty="0"/>
          </a:p>
          <a:p>
            <a:r>
              <a:rPr lang="pt-BR" sz="2400" dirty="0"/>
              <a:t>Pronto! Agora você vai poder ver e acessar todas as fotos ocultas quando quiser.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692B16-1F73-BAEB-3913-8B381BFD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2B049FB-427A-AF2C-46DE-8E39680C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89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7A0B98-0820-D3E6-8CF2-B120376CDF1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E9A6CF-0261-39E7-8B91-9ED47495266F}"/>
              </a:ext>
            </a:extLst>
          </p:cNvPr>
          <p:cNvSpPr txBox="1"/>
          <p:nvPr/>
        </p:nvSpPr>
        <p:spPr>
          <a:xfrm>
            <a:off x="912168" y="6445513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Como Gravar a Tela do iPhone com Som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E257AA-A68C-9F02-84F1-7A8AF712CBF0}"/>
              </a:ext>
            </a:extLst>
          </p:cNvPr>
          <p:cNvSpPr txBox="1"/>
          <p:nvPr/>
        </p:nvSpPr>
        <p:spPr>
          <a:xfrm>
            <a:off x="1704256" y="3606130"/>
            <a:ext cx="619268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900" dirty="0">
                <a:ln>
                  <a:solidFill>
                    <a:schemeClr val="bg2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71C219-3363-09B4-7B19-82FDEF15B602}"/>
              </a:ext>
            </a:extLst>
          </p:cNvPr>
          <p:cNvSpPr/>
          <p:nvPr/>
        </p:nvSpPr>
        <p:spPr>
          <a:xfrm>
            <a:off x="912168" y="7768952"/>
            <a:ext cx="7848872" cy="21602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089C296-199D-73CD-B749-009CCC543CF6}"/>
              </a:ext>
            </a:extLst>
          </p:cNvPr>
          <p:cNvSpPr txBox="1"/>
          <p:nvPr/>
        </p:nvSpPr>
        <p:spPr>
          <a:xfrm>
            <a:off x="912168" y="798497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Impact" panose="020B0806030902050204" pitchFamily="34" charset="0"/>
              </a:rPr>
              <a:t>Muita gente não sabe, mas dá pra gravar a tela do iPhone  com áudio de um jeito super simples!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476AA3-0332-0619-D16C-EF8AFDC6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3B96B98-681D-2667-7709-7C831D0A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170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CBF842F-C2BB-4B93-1871-D041743155A1}"/>
              </a:ext>
            </a:extLst>
          </p:cNvPr>
          <p:cNvSpPr/>
          <p:nvPr/>
        </p:nvSpPr>
        <p:spPr>
          <a:xfrm>
            <a:off x="1056184" y="0"/>
            <a:ext cx="144000" cy="1872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883FCA-40E7-49C9-EEC5-E6295F523F46}"/>
              </a:ext>
            </a:extLst>
          </p:cNvPr>
          <p:cNvSpPr txBox="1"/>
          <p:nvPr/>
        </p:nvSpPr>
        <p:spPr>
          <a:xfrm>
            <a:off x="1200200" y="1279521"/>
            <a:ext cx="7083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1. Ative o Gravador de Tela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EEC474-BAED-4083-9367-1989733B4E16}"/>
              </a:ext>
            </a:extLst>
          </p:cNvPr>
          <p:cNvSpPr txBox="1"/>
          <p:nvPr/>
        </p:nvSpPr>
        <p:spPr>
          <a:xfrm>
            <a:off x="1272208" y="2703413"/>
            <a:ext cx="70839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r>
              <a:rPr lang="pt-BR" sz="2400" dirty="0"/>
              <a:t>Se você nunca usou essa função, primeiro precisa ativar o botão de gravação na Central de Controle:</a:t>
            </a:r>
          </a:p>
          <a:p>
            <a:endParaRPr lang="pt-BR" sz="2400" dirty="0"/>
          </a:p>
          <a:p>
            <a:r>
              <a:rPr lang="pt-BR" sz="2400" dirty="0"/>
              <a:t>1️⃣ Vá em Ajustes &gt; Central de Controle.</a:t>
            </a:r>
          </a:p>
          <a:p>
            <a:endParaRPr lang="pt-BR" sz="2400" dirty="0"/>
          </a:p>
          <a:p>
            <a:r>
              <a:rPr lang="pt-BR" sz="2400" dirty="0"/>
              <a:t>2️⃣ Role para baixo e toque no + ao lado de Gravação da Tela.</a:t>
            </a:r>
          </a:p>
          <a:p>
            <a:endParaRPr lang="pt-BR" sz="2400" dirty="0"/>
          </a:p>
          <a:p>
            <a:r>
              <a:rPr lang="pt-BR" sz="2400" dirty="0"/>
              <a:t>3️⃣ Pronto! Agora o ícone já aparece quando você arrasta o dedo para baixo no canto superior direito da tela.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C179513-B12B-6FA2-54C2-10ED367E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1F92EE-AF8B-74D8-074C-17F7ADE6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42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7A0B98-0820-D3E6-8CF2-B120376CDF1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E9A6CF-0261-39E7-8B91-9ED47495266F}"/>
              </a:ext>
            </a:extLst>
          </p:cNvPr>
          <p:cNvSpPr txBox="1"/>
          <p:nvPr/>
        </p:nvSpPr>
        <p:spPr>
          <a:xfrm>
            <a:off x="912168" y="6701026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Como  economizar bateria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E257AA-A68C-9F02-84F1-7A8AF712CBF0}"/>
              </a:ext>
            </a:extLst>
          </p:cNvPr>
          <p:cNvSpPr txBox="1"/>
          <p:nvPr/>
        </p:nvSpPr>
        <p:spPr>
          <a:xfrm>
            <a:off x="1704256" y="3606130"/>
            <a:ext cx="619268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900" dirty="0">
                <a:ln>
                  <a:solidFill>
                    <a:schemeClr val="bg2"/>
                  </a:solidFill>
                </a:ln>
                <a:noFill/>
                <a:latin typeface="Impact" panose="020B0806030902050204" pitchFamily="34" charset="0"/>
              </a:rPr>
              <a:t>01</a:t>
            </a:r>
            <a:endParaRPr lang="pt-BR" sz="4800" dirty="0">
              <a:ln>
                <a:solidFill>
                  <a:schemeClr val="bg2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71C219-3363-09B4-7B19-82FDEF15B602}"/>
              </a:ext>
            </a:extLst>
          </p:cNvPr>
          <p:cNvSpPr/>
          <p:nvPr/>
        </p:nvSpPr>
        <p:spPr>
          <a:xfrm>
            <a:off x="912168" y="7768952"/>
            <a:ext cx="7848872" cy="21602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BF4B71C-1BB9-BB9D-03A6-8392F2054E32}"/>
              </a:ext>
            </a:extLst>
          </p:cNvPr>
          <p:cNvSpPr txBox="1"/>
          <p:nvPr/>
        </p:nvSpPr>
        <p:spPr>
          <a:xfrm>
            <a:off x="912168" y="798497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Impact" panose="020B0806030902050204" pitchFamily="34" charset="0"/>
              </a:rPr>
              <a:t>Alguns ajustes simples que fazem grande diferença, com essas dicas, sua bateria vai durar muito mais!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9FD0B461-FE71-7808-31EA-0508C70F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49812F66-1F66-68CF-8E46-7475BFA3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560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CBF842F-C2BB-4B93-1871-D041743155A1}"/>
              </a:ext>
            </a:extLst>
          </p:cNvPr>
          <p:cNvSpPr/>
          <p:nvPr/>
        </p:nvSpPr>
        <p:spPr>
          <a:xfrm>
            <a:off x="1056184" y="0"/>
            <a:ext cx="144000" cy="1872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883FCA-40E7-49C9-EEC5-E6295F523F46}"/>
              </a:ext>
            </a:extLst>
          </p:cNvPr>
          <p:cNvSpPr txBox="1"/>
          <p:nvPr/>
        </p:nvSpPr>
        <p:spPr>
          <a:xfrm>
            <a:off x="1200200" y="1279521"/>
            <a:ext cx="7083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2. Gravando a Tela Com Som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EEC474-BAED-4083-9367-1989733B4E16}"/>
              </a:ext>
            </a:extLst>
          </p:cNvPr>
          <p:cNvSpPr txBox="1"/>
          <p:nvPr/>
        </p:nvSpPr>
        <p:spPr>
          <a:xfrm>
            <a:off x="1272208" y="2703413"/>
            <a:ext cx="708392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Agora vem o segredo! Se você só toca no botão de gravação, ele grava a tela, mas sem som. Para ativar o áudio:</a:t>
            </a:r>
          </a:p>
          <a:p>
            <a:endParaRPr lang="pt-BR" sz="2400" dirty="0"/>
          </a:p>
          <a:p>
            <a:r>
              <a:rPr lang="pt-BR" sz="2400" dirty="0"/>
              <a:t>1️⃣ Abra a Central de Controle (deslize o dedo do canto superior direito para baixo).</a:t>
            </a:r>
          </a:p>
          <a:p>
            <a:endParaRPr lang="pt-BR" sz="2400" dirty="0"/>
          </a:p>
          <a:p>
            <a:r>
              <a:rPr lang="pt-BR" sz="2400" dirty="0"/>
              <a:t>2️⃣ Pressione e segure o botão de gravação por alguns segundos (não toque rápido, tem que segurar!).</a:t>
            </a:r>
          </a:p>
          <a:p>
            <a:endParaRPr lang="pt-BR" sz="2400" dirty="0"/>
          </a:p>
          <a:p>
            <a:r>
              <a:rPr lang="pt-BR" sz="2400" dirty="0"/>
              <a:t>3️⃣ Vai aparecer um menu, e aí você toca em Microfone para ativar o áudio.</a:t>
            </a:r>
          </a:p>
          <a:p>
            <a:endParaRPr lang="pt-BR" sz="2400" dirty="0"/>
          </a:p>
          <a:p>
            <a:r>
              <a:rPr lang="pt-BR" sz="2400" dirty="0"/>
              <a:t>4️⃣ Agora é só tocar em Iniciar Gravação e pronto!</a:t>
            </a:r>
          </a:p>
          <a:p>
            <a:endParaRPr lang="pt-BR" sz="2400" dirty="0"/>
          </a:p>
          <a:p>
            <a:r>
              <a:rPr lang="pt-BR" sz="2400" dirty="0"/>
              <a:t>Isso faz com que o iPhone grave o som do microfone e também os áudios do próprio celular, como músicas e vídeos.</a:t>
            </a:r>
          </a:p>
          <a:p>
            <a:endParaRPr lang="pt-BR" sz="2400" dirty="0"/>
          </a:p>
          <a:p>
            <a:r>
              <a:rPr lang="pt-BR" sz="2400" dirty="0"/>
              <a:t>Depois de gravar, o vídeo fica salvo direto no app Fotos. Se quiser editar, pode cortar o início e o final rapidinho por lá mesmo!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50A7460-56C8-8F2E-B524-8BE6E91E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FE9655-8343-2249-2698-CBB94F68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477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7A0B98-0820-D3E6-8CF2-B120376CDF11}"/>
              </a:ext>
            </a:extLst>
          </p:cNvPr>
          <p:cNvSpPr/>
          <p:nvPr/>
        </p:nvSpPr>
        <p:spPr>
          <a:xfrm>
            <a:off x="0" y="3992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E257AA-A68C-9F02-84F1-7A8AF712CBF0}"/>
              </a:ext>
            </a:extLst>
          </p:cNvPr>
          <p:cNvSpPr txBox="1"/>
          <p:nvPr/>
        </p:nvSpPr>
        <p:spPr>
          <a:xfrm>
            <a:off x="1704256" y="4184809"/>
            <a:ext cx="61926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900" dirty="0">
                <a:ln>
                  <a:solidFill>
                    <a:schemeClr val="bg2"/>
                  </a:solidFill>
                </a:ln>
                <a:noFill/>
                <a:latin typeface="Impact" panose="020B0806030902050204" pitchFamily="34" charset="0"/>
              </a:rPr>
              <a:t>Chegamos ao FIM!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71C219-3363-09B4-7B19-82FDEF15B602}"/>
              </a:ext>
            </a:extLst>
          </p:cNvPr>
          <p:cNvSpPr/>
          <p:nvPr/>
        </p:nvSpPr>
        <p:spPr>
          <a:xfrm>
            <a:off x="912168" y="6472808"/>
            <a:ext cx="7848872" cy="21602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476AA3-0332-0619-D16C-EF8AFDC6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3B96B98-681D-2667-7709-7C831D0A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675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9EEC474-BAED-4083-9367-1989733B4E16}"/>
              </a:ext>
            </a:extLst>
          </p:cNvPr>
          <p:cNvSpPr txBox="1"/>
          <p:nvPr/>
        </p:nvSpPr>
        <p:spPr>
          <a:xfrm>
            <a:off x="1150628" y="1936304"/>
            <a:ext cx="7299944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 aí, curtiu as dicas? 😎 </a:t>
            </a:r>
          </a:p>
          <a:p>
            <a:endParaRPr lang="pt-BR" sz="2400" dirty="0"/>
          </a:p>
          <a:p>
            <a:r>
              <a:rPr lang="pt-BR" sz="2400" dirty="0"/>
              <a:t>Agora que você já tem essas informações no seu bolso, pode aproveitar ainda mais o seu iPhone, né? Seja para economizar bateria, liberar espaço de tanta coisa que guardou ou usar aquele truque que você nem sabia que existia, o iPhone tem um montão de recursos que facilitam o seu dia a dia.</a:t>
            </a:r>
          </a:p>
          <a:p>
            <a:endParaRPr lang="pt-BR" sz="2400" dirty="0"/>
          </a:p>
          <a:p>
            <a:r>
              <a:rPr lang="pt-BR" sz="2400" dirty="0"/>
              <a:t>E o melhor: é tudo mais simples do que parece! 💡 </a:t>
            </a:r>
          </a:p>
          <a:p>
            <a:r>
              <a:rPr lang="pt-BR" sz="2400" dirty="0"/>
              <a:t>Não precisa ser um expert, só precisa colocar em prática as dicas que eu te passei aqui!</a:t>
            </a:r>
          </a:p>
          <a:p>
            <a:endParaRPr lang="pt-BR" sz="2400" dirty="0"/>
          </a:p>
          <a:p>
            <a:r>
              <a:rPr lang="pt-BR" sz="2400" dirty="0"/>
              <a:t>Espero que esse </a:t>
            </a:r>
            <a:r>
              <a:rPr lang="pt-BR" sz="2400" dirty="0" err="1"/>
              <a:t>eBook</a:t>
            </a:r>
            <a:r>
              <a:rPr lang="pt-BR" sz="2400" dirty="0"/>
              <a:t> tenha te ajudado a explorar o seu iPhone e fazer ele trabalhar ao seu favor. </a:t>
            </a:r>
          </a:p>
          <a:p>
            <a:endParaRPr lang="pt-BR" sz="2400" dirty="0"/>
          </a:p>
          <a:p>
            <a:r>
              <a:rPr lang="pt-BR" sz="2400" dirty="0"/>
              <a:t>Eu sou a Andreza do Amaral.</a:t>
            </a:r>
          </a:p>
          <a:p>
            <a:endParaRPr lang="pt-BR" sz="2400" dirty="0"/>
          </a:p>
          <a:p>
            <a:r>
              <a:rPr lang="pt-BR" sz="2400" dirty="0"/>
              <a:t>Nos vemos na próxima! 👋📱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C179513-B12B-6FA2-54C2-10ED367E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1F92EE-AF8B-74D8-074C-17F7ADE6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01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9C902E9-2F40-F3B5-E199-EA692A358539}"/>
              </a:ext>
            </a:extLst>
          </p:cNvPr>
          <p:cNvSpPr txBox="1"/>
          <p:nvPr/>
        </p:nvSpPr>
        <p:spPr>
          <a:xfrm>
            <a:off x="1200184" y="1210280"/>
            <a:ext cx="705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Como economizar bateria?</a:t>
            </a:r>
          </a:p>
          <a:p>
            <a:endParaRPr lang="pt-BR" sz="4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9311DB-C3CF-1E7A-7DAE-7B0D1A9FAEA0}"/>
              </a:ext>
            </a:extLst>
          </p:cNvPr>
          <p:cNvSpPr txBox="1"/>
          <p:nvPr/>
        </p:nvSpPr>
        <p:spPr>
          <a:xfrm>
            <a:off x="1272208" y="2322473"/>
            <a:ext cx="70839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1. Ative o Modo Pouca Energia, essa é a dica mais simples e que faz muita diferença</a:t>
            </a:r>
          </a:p>
          <a:p>
            <a:endParaRPr lang="pt-BR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1DFA61D-DB73-1EC9-790A-4B2952206E49}"/>
              </a:ext>
            </a:extLst>
          </p:cNvPr>
          <p:cNvSpPr txBox="1"/>
          <p:nvPr/>
        </p:nvSpPr>
        <p:spPr>
          <a:xfrm>
            <a:off x="1200200" y="4406056"/>
            <a:ext cx="72007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1️⃣ Vá em Ajustes &gt; Bateria .</a:t>
            </a:r>
          </a:p>
          <a:p>
            <a:endParaRPr lang="pt-BR" sz="2400" dirty="0"/>
          </a:p>
          <a:p>
            <a:r>
              <a:rPr lang="pt-BR" sz="2400" dirty="0"/>
              <a:t>2️⃣ Ativo o Modo Pouca Energia .</a:t>
            </a:r>
          </a:p>
          <a:p>
            <a:endParaRPr lang="pt-BR" sz="2400" dirty="0"/>
          </a:p>
          <a:p>
            <a:r>
              <a:rPr lang="pt-BR" sz="2400" dirty="0"/>
              <a:t>Isso reduz o consumo de energia desativando atualizações automáticas, downloads em segundo plano e outros processos que gastam bateria sem necessidade.</a:t>
            </a:r>
          </a:p>
          <a:p>
            <a:endParaRPr lang="pt-BR" sz="2400" dirty="0"/>
          </a:p>
          <a:p>
            <a:r>
              <a:rPr lang="pt-BR" sz="2400" dirty="0"/>
              <a:t>Dica extra: Você pode ativar esse modo rápido pela Central de Controle ! Basta adicionar o botão em Ajustes &gt; Central de Controle . </a:t>
            </a:r>
          </a:p>
          <a:p>
            <a:endParaRPr lang="pt-BR" sz="24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CBF842F-C2BB-4B93-1871-D041743155A1}"/>
              </a:ext>
            </a:extLst>
          </p:cNvPr>
          <p:cNvSpPr/>
          <p:nvPr/>
        </p:nvSpPr>
        <p:spPr>
          <a:xfrm>
            <a:off x="1056184" y="0"/>
            <a:ext cx="144000" cy="1872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99649D-F3D9-96AD-53C1-80C87543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C7D258B-E93C-182A-4111-EAD2DE69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26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99311DB-C3CF-1E7A-7DAE-7B0D1A9FAEA0}"/>
              </a:ext>
            </a:extLst>
          </p:cNvPr>
          <p:cNvSpPr txBox="1"/>
          <p:nvPr/>
        </p:nvSpPr>
        <p:spPr>
          <a:xfrm>
            <a:off x="1201896" y="1288232"/>
            <a:ext cx="7083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2. Reduza o brilho da tela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1DFA61D-DB73-1EC9-790A-4B2952206E49}"/>
              </a:ext>
            </a:extLst>
          </p:cNvPr>
          <p:cNvSpPr txBox="1"/>
          <p:nvPr/>
        </p:nvSpPr>
        <p:spPr>
          <a:xfrm>
            <a:off x="1272208" y="2234684"/>
            <a:ext cx="7083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tela do iPhone é linda, mas consome MUITA bateria! </a:t>
            </a:r>
          </a:p>
          <a:p>
            <a:endParaRPr lang="pt-BR" sz="2400" dirty="0"/>
          </a:p>
          <a:p>
            <a:r>
              <a:rPr lang="pt-BR" sz="2400" dirty="0"/>
              <a:t>Para economizar:</a:t>
            </a:r>
          </a:p>
          <a:p>
            <a:endParaRPr lang="pt-BR" sz="2400" dirty="0"/>
          </a:p>
          <a:p>
            <a:r>
              <a:rPr lang="pt-BR" sz="2400" dirty="0"/>
              <a:t>✔️ Abaixe o brilho da tela arrastando para baixo e ajustando no Centro de Controle .</a:t>
            </a:r>
          </a:p>
          <a:p>
            <a:endParaRPr lang="pt-BR" sz="2400" dirty="0"/>
          </a:p>
          <a:p>
            <a:r>
              <a:rPr lang="pt-BR" sz="2400" dirty="0"/>
              <a:t>✔️ Ative o Brilho Automático em Ajustes &gt; Acessibilidade &gt; Tela e Tamanho do Texto .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Isso faz com que o iPhone ajuste o brilho sozinho.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CBF842F-C2BB-4B93-1871-D041743155A1}"/>
              </a:ext>
            </a:extLst>
          </p:cNvPr>
          <p:cNvSpPr/>
          <p:nvPr/>
        </p:nvSpPr>
        <p:spPr>
          <a:xfrm>
            <a:off x="1056184" y="0"/>
            <a:ext cx="144000" cy="1872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842CF027-2FA1-FE3A-7080-B3A72045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E202EFE-A4EC-CEFF-6680-67C0A94F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59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CBF842F-C2BB-4B93-1871-D041743155A1}"/>
              </a:ext>
            </a:extLst>
          </p:cNvPr>
          <p:cNvSpPr/>
          <p:nvPr/>
        </p:nvSpPr>
        <p:spPr>
          <a:xfrm>
            <a:off x="1056184" y="0"/>
            <a:ext cx="144000" cy="1872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883FCA-40E7-49C9-EEC5-E6295F523F46}"/>
              </a:ext>
            </a:extLst>
          </p:cNvPr>
          <p:cNvSpPr txBox="1"/>
          <p:nvPr/>
        </p:nvSpPr>
        <p:spPr>
          <a:xfrm>
            <a:off x="1272208" y="928192"/>
            <a:ext cx="7083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3. Desative a Atualização em Segundo Plano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EEC474-BAED-4083-9367-1989733B4E16}"/>
              </a:ext>
            </a:extLst>
          </p:cNvPr>
          <p:cNvSpPr txBox="1"/>
          <p:nvPr/>
        </p:nvSpPr>
        <p:spPr>
          <a:xfrm>
            <a:off x="1272208" y="2368352"/>
            <a:ext cx="708392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1️⃣ Abra os Ajustes do iPhone.</a:t>
            </a:r>
          </a:p>
          <a:p>
            <a:endParaRPr lang="pt-BR" sz="2400" dirty="0"/>
          </a:p>
          <a:p>
            <a:r>
              <a:rPr lang="pt-BR" sz="2400" dirty="0"/>
              <a:t>2️⃣ Vá em Geral .</a:t>
            </a:r>
          </a:p>
          <a:p>
            <a:endParaRPr lang="pt-BR" sz="2400" dirty="0"/>
          </a:p>
          <a:p>
            <a:r>
              <a:rPr lang="pt-BR" sz="2400" dirty="0"/>
              <a:t>3️⃣ Toque em Atualização em Segundo Plano e novamente em Atualização em Segundo Plano .</a:t>
            </a:r>
          </a:p>
          <a:p>
            <a:endParaRPr lang="pt-BR" sz="2400" dirty="0"/>
          </a:p>
          <a:p>
            <a:r>
              <a:rPr lang="pt-BR" sz="2400" dirty="0"/>
              <a:t>4️⃣ Agora, você tem três opções: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Ativado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Wi-Fi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Desativado </a:t>
            </a:r>
          </a:p>
          <a:p>
            <a:endParaRPr lang="pt-BR" sz="2400" dirty="0"/>
          </a:p>
          <a:p>
            <a:r>
              <a:rPr lang="pt-BR" sz="2400" dirty="0"/>
              <a:t>5️⃣ Escolha "Desativado" para evitar que os aplicativos continuem atualizando quando não estiverem sendo usados.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Dica extra: Se quiser, você pode desativar apenas para alguns aplicativos , deixando ligado apenas para aqueles que precisam, como WhatsApp e e-mail. </a:t>
            </a:r>
          </a:p>
          <a:p>
            <a:r>
              <a:rPr lang="pt-BR" sz="2400" dirty="0"/>
              <a:t>Basta rolar a tela para baixo e desmarcar os aplicativos que você não quer que fiquem rodando em segundo plano.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FF192C8-688A-6C51-E36F-87DE1D2D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28CC1D-22C2-2CE4-C9BE-136CCF72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51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CBF842F-C2BB-4B93-1871-D041743155A1}"/>
              </a:ext>
            </a:extLst>
          </p:cNvPr>
          <p:cNvSpPr/>
          <p:nvPr/>
        </p:nvSpPr>
        <p:spPr>
          <a:xfrm>
            <a:off x="1056184" y="0"/>
            <a:ext cx="144000" cy="1872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883FCA-40E7-49C9-EEC5-E6295F523F46}"/>
              </a:ext>
            </a:extLst>
          </p:cNvPr>
          <p:cNvSpPr txBox="1"/>
          <p:nvPr/>
        </p:nvSpPr>
        <p:spPr>
          <a:xfrm>
            <a:off x="1272208" y="1288232"/>
            <a:ext cx="7083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4. Use Wi-Fi Sempre Que Possível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EEC474-BAED-4083-9367-1989733B4E16}"/>
              </a:ext>
            </a:extLst>
          </p:cNvPr>
          <p:cNvSpPr txBox="1"/>
          <p:nvPr/>
        </p:nvSpPr>
        <p:spPr>
          <a:xfrm>
            <a:off x="1272208" y="2859048"/>
            <a:ext cx="7083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4G/5G consome mais bateria do que o Wi-Fi. </a:t>
            </a:r>
          </a:p>
          <a:p>
            <a:endParaRPr lang="pt-BR" sz="2400" dirty="0"/>
          </a:p>
          <a:p>
            <a:r>
              <a:rPr lang="pt-BR" sz="2400" dirty="0"/>
              <a:t>Sempre que puder, conecte-se a rede Wi-Fi!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Dica extra: Quando estiver em um lugar sem sinal, ative o Modo Avião para evitar que o iPhone fique buscando sinal.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F3EBB-BBBF-FC03-03CD-29AA39AB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FAA634-B06D-9CEE-7021-E87051E0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85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CBF842F-C2BB-4B93-1871-D041743155A1}"/>
              </a:ext>
            </a:extLst>
          </p:cNvPr>
          <p:cNvSpPr/>
          <p:nvPr/>
        </p:nvSpPr>
        <p:spPr>
          <a:xfrm>
            <a:off x="1056184" y="0"/>
            <a:ext cx="144000" cy="1872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883FCA-40E7-49C9-EEC5-E6295F523F46}"/>
              </a:ext>
            </a:extLst>
          </p:cNvPr>
          <p:cNvSpPr txBox="1"/>
          <p:nvPr/>
        </p:nvSpPr>
        <p:spPr>
          <a:xfrm>
            <a:off x="1245072" y="856184"/>
            <a:ext cx="7083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5. Desative Serviços de Localização para Aplicativos Desnecessários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EEC474-BAED-4083-9367-1989733B4E16}"/>
              </a:ext>
            </a:extLst>
          </p:cNvPr>
          <p:cNvSpPr txBox="1"/>
          <p:nvPr/>
        </p:nvSpPr>
        <p:spPr>
          <a:xfrm>
            <a:off x="1272208" y="2859048"/>
            <a:ext cx="70839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GPS consome MUITA bateria, então vamos configurar isso do jeito certo:</a:t>
            </a:r>
          </a:p>
          <a:p>
            <a:endParaRPr lang="pt-BR" sz="2400" dirty="0"/>
          </a:p>
          <a:p>
            <a:r>
              <a:rPr lang="pt-BR" sz="2400" dirty="0"/>
              <a:t>1️⃣ Vá em Ajustes &gt; Privacidade e Segurança &gt; Serviços de Localização .</a:t>
            </a:r>
          </a:p>
          <a:p>
            <a:endParaRPr lang="pt-BR" sz="2400" dirty="0"/>
          </a:p>
          <a:p>
            <a:r>
              <a:rPr lang="pt-BR" sz="2400" dirty="0"/>
              <a:t>2️⃣ Veja quais apps estão usando sua localização o tempo todo e mude para "Durante o Uso" ou "Nunca" se não precisar.</a:t>
            </a:r>
          </a:p>
          <a:p>
            <a:endParaRPr lang="pt-BR" sz="2400" dirty="0"/>
          </a:p>
          <a:p>
            <a:r>
              <a:rPr lang="pt-BR" sz="2400" dirty="0"/>
              <a:t>Isso já faz uma grande diferença!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483818F-77C1-2B37-B450-40590C7B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4DCFF6-4E2C-37E8-3E8B-A4DF96C3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48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7A0B98-0820-D3E6-8CF2-B120376CDF1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E9A6CF-0261-39E7-8B91-9ED47495266F}"/>
              </a:ext>
            </a:extLst>
          </p:cNvPr>
          <p:cNvSpPr txBox="1"/>
          <p:nvPr/>
        </p:nvSpPr>
        <p:spPr>
          <a:xfrm>
            <a:off x="840160" y="6445513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Como liberar espaço no iPhone sem apagar coisas importantes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E257AA-A68C-9F02-84F1-7A8AF712CBF0}"/>
              </a:ext>
            </a:extLst>
          </p:cNvPr>
          <p:cNvSpPr txBox="1"/>
          <p:nvPr/>
        </p:nvSpPr>
        <p:spPr>
          <a:xfrm>
            <a:off x="1704256" y="3750146"/>
            <a:ext cx="619268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900" dirty="0">
                <a:ln>
                  <a:solidFill>
                    <a:schemeClr val="bg2"/>
                  </a:solidFill>
                </a:ln>
                <a:noFill/>
                <a:latin typeface="Impact" panose="020B0806030902050204" pitchFamily="34" charset="0"/>
              </a:rPr>
              <a:t>02</a:t>
            </a:r>
            <a:endParaRPr lang="pt-BR" sz="4800" dirty="0">
              <a:ln>
                <a:solidFill>
                  <a:schemeClr val="bg2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71C219-3363-09B4-7B19-82FDEF15B602}"/>
              </a:ext>
            </a:extLst>
          </p:cNvPr>
          <p:cNvSpPr/>
          <p:nvPr/>
        </p:nvSpPr>
        <p:spPr>
          <a:xfrm>
            <a:off x="912168" y="7768952"/>
            <a:ext cx="7848872" cy="21602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3613D84-BB2E-A99B-7F46-9A8784C93172}"/>
              </a:ext>
            </a:extLst>
          </p:cNvPr>
          <p:cNvSpPr txBox="1"/>
          <p:nvPr/>
        </p:nvSpPr>
        <p:spPr>
          <a:xfrm>
            <a:off x="912168" y="812899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Impact" panose="020B0806030902050204" pitchFamily="34" charset="0"/>
              </a:rPr>
              <a:t>Vou te mostrar como liberar espaço no seu iPhone sem precisar sair deletando fotos, vídeos e aplicativos importantes 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A6686B-2792-4735-FF95-09AFD991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80F30D8-1BED-ABEE-004E-B3709FD4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92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CBF842F-C2BB-4B93-1871-D041743155A1}"/>
              </a:ext>
            </a:extLst>
          </p:cNvPr>
          <p:cNvSpPr/>
          <p:nvPr/>
        </p:nvSpPr>
        <p:spPr>
          <a:xfrm>
            <a:off x="1056184" y="0"/>
            <a:ext cx="144000" cy="1872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F883FCA-40E7-49C9-EEC5-E6295F523F46}"/>
              </a:ext>
            </a:extLst>
          </p:cNvPr>
          <p:cNvSpPr txBox="1"/>
          <p:nvPr/>
        </p:nvSpPr>
        <p:spPr>
          <a:xfrm>
            <a:off x="1173064" y="1288232"/>
            <a:ext cx="7083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1. Veja o Que Está Ocupando Mais Espaço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EEC474-BAED-4083-9367-1989733B4E16}"/>
              </a:ext>
            </a:extLst>
          </p:cNvPr>
          <p:cNvSpPr txBox="1"/>
          <p:nvPr/>
        </p:nvSpPr>
        <p:spPr>
          <a:xfrm>
            <a:off x="1258640" y="2632061"/>
            <a:ext cx="7083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Antes de sair apagando qualquer coisa, vamos descobrir quem está ocupando mais espaço no seu iPhone.</a:t>
            </a:r>
          </a:p>
          <a:p>
            <a:endParaRPr lang="pt-BR" sz="2400" dirty="0"/>
          </a:p>
          <a:p>
            <a:r>
              <a:rPr lang="pt-BR" sz="2400" dirty="0"/>
              <a:t>Vá em Ajustes &gt; Geral &gt; Armazenamento do iPhone .</a:t>
            </a:r>
          </a:p>
          <a:p>
            <a:endParaRPr lang="pt-BR" sz="2400" dirty="0"/>
          </a:p>
          <a:p>
            <a:r>
              <a:rPr lang="pt-BR" sz="2400" dirty="0"/>
              <a:t>Lá, você vai ver uma lista dos aplicativos que mais consomem espaço.</a:t>
            </a:r>
          </a:p>
          <a:p>
            <a:endParaRPr lang="pt-BR" sz="2400" dirty="0"/>
          </a:p>
          <a:p>
            <a:r>
              <a:rPr lang="pt-BR" sz="2400" dirty="0"/>
              <a:t>O iPhone até dá sugestões do que pode ser desligado, como aplicativos não usados ​​e anexos grandes do WhatsApp 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B79F1BC-56ED-93A7-3A51-CC9AE408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Seu guia prático do iPhone - Andreza do Amaral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9128A3-EDF9-2C13-1D70-F3B32404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4D9AE-1F98-2D42-AD9C-717472DC5F0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151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471</TotalTime>
  <Words>1739</Words>
  <Application>Microsoft Macintosh PowerPoint</Application>
  <PresentationFormat>Papel A3 (297 x 420 mm)</PresentationFormat>
  <Paragraphs>225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Ayuthaya</vt:lpstr>
      <vt:lpstr>Calibri</vt:lpstr>
      <vt:lpstr>Calibri Light</vt:lpstr>
      <vt:lpstr>Impact</vt:lpstr>
      <vt:lpstr>Lucida Console</vt:lpstr>
      <vt:lpstr>Monaco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Andreza Pinheiro</dc:creator>
  <cp:lastModifiedBy>Andreza Pinheiro</cp:lastModifiedBy>
  <cp:revision>6</cp:revision>
  <dcterms:created xsi:type="dcterms:W3CDTF">2025-01-31T17:39:16Z</dcterms:created>
  <dcterms:modified xsi:type="dcterms:W3CDTF">2025-02-01T01:32:27Z</dcterms:modified>
</cp:coreProperties>
</file>