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864076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1" autoAdjust="0"/>
    <p:restoredTop sz="94660"/>
  </p:normalViewPr>
  <p:slideViewPr>
    <p:cSldViewPr snapToGrid="0">
      <p:cViewPr>
        <p:scale>
          <a:sx n="100" d="100"/>
          <a:sy n="100" d="100"/>
        </p:scale>
        <p:origin x="133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824885"/>
            <a:ext cx="6480572" cy="1754776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2647331"/>
            <a:ext cx="6480572" cy="1216909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F11-405D-4977-AB20-AF00B3F63F8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CAA3-067C-427F-8D71-64E0CCDA5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8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F11-405D-4977-AB20-AF00B3F63F8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CAA3-067C-427F-8D71-64E0CCDA5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76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268350"/>
            <a:ext cx="1863165" cy="427143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268350"/>
            <a:ext cx="5481484" cy="4271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F11-405D-4977-AB20-AF00B3F63F8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CAA3-067C-427F-8D71-64E0CCDA5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3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F11-405D-4977-AB20-AF00B3F63F8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CAA3-067C-427F-8D71-64E0CCDA5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48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1256579"/>
            <a:ext cx="7452658" cy="2096630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3373044"/>
            <a:ext cx="7452658" cy="110256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F11-405D-4977-AB20-AF00B3F63F8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CAA3-067C-427F-8D71-64E0CCDA5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2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341750"/>
            <a:ext cx="3672324" cy="31980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341750"/>
            <a:ext cx="3672324" cy="31980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F11-405D-4977-AB20-AF00B3F63F8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CAA3-067C-427F-8D71-64E0CCDA5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74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68350"/>
            <a:ext cx="7452658" cy="97422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1235577"/>
            <a:ext cx="3655447" cy="60553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841114"/>
            <a:ext cx="3655447" cy="270800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1235577"/>
            <a:ext cx="3673450" cy="60553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841114"/>
            <a:ext cx="3673450" cy="270800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F11-405D-4977-AB20-AF00B3F63F8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CAA3-067C-427F-8D71-64E0CCDA5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9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F11-405D-4977-AB20-AF00B3F63F8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CAA3-067C-427F-8D71-64E0CCDA5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0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F11-405D-4977-AB20-AF00B3F63F8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CAA3-067C-427F-8D71-64E0CCDA5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1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36021"/>
            <a:ext cx="2786871" cy="1176073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725712"/>
            <a:ext cx="4374386" cy="3581889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512094"/>
            <a:ext cx="2786871" cy="280134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F11-405D-4977-AB20-AF00B3F63F8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CAA3-067C-427F-8D71-64E0CCDA5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0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36021"/>
            <a:ext cx="2786871" cy="1176073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725712"/>
            <a:ext cx="4374386" cy="3581889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512094"/>
            <a:ext cx="2786871" cy="280134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F11-405D-4977-AB20-AF00B3F63F8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CAA3-067C-427F-8D71-64E0CCDA5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6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268350"/>
            <a:ext cx="7452658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341750"/>
            <a:ext cx="7452658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4671624"/>
            <a:ext cx="1944172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61F11-405D-4977-AB20-AF00B3F63F8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4671624"/>
            <a:ext cx="291625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4671624"/>
            <a:ext cx="1944172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6CAA3-067C-427F-8D71-64E0CCDA5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8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8035" rtl="0" eaLnBrk="1" latinLnBrk="1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1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57D68D5-E923-CC37-09CF-7F619ADCF6DA}"/>
              </a:ext>
            </a:extLst>
          </p:cNvPr>
          <p:cNvSpPr/>
          <p:nvPr/>
        </p:nvSpPr>
        <p:spPr>
          <a:xfrm>
            <a:off x="2813" y="0"/>
            <a:ext cx="8637950" cy="50387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/>
          </a:p>
        </p:txBody>
      </p:sp>
      <p:pic>
        <p:nvPicPr>
          <p:cNvPr id="5" name="그림 4" descr="사람, 손가락, 손톱, 가위이(가) 표시된 사진&#10;&#10;자동 생성된 설명">
            <a:extLst>
              <a:ext uri="{FF2B5EF4-FFF2-40B4-BE49-F238E27FC236}">
                <a16:creationId xmlns:a16="http://schemas.microsoft.com/office/drawing/2014/main" id="{0F2BF5EC-58E1-8C53-138B-38F8E92F5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" y="3057"/>
            <a:ext cx="7257952" cy="50387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66332F8-966B-8F46-29A4-114DE18ED7FE}"/>
              </a:ext>
            </a:extLst>
          </p:cNvPr>
          <p:cNvSpPr/>
          <p:nvPr/>
        </p:nvSpPr>
        <p:spPr>
          <a:xfrm>
            <a:off x="4935582" y="439062"/>
            <a:ext cx="2918964" cy="1095809"/>
          </a:xfrm>
          <a:prstGeom prst="rect">
            <a:avLst/>
          </a:prstGeom>
          <a:noFill/>
        </p:spPr>
        <p:txBody>
          <a:bodyPr wrap="square" lIns="18283" tIns="9142" rIns="18283" bIns="9142">
            <a:spAutoFit/>
          </a:bodyPr>
          <a:lstStyle/>
          <a:p>
            <a:pPr algn="ctr"/>
            <a:r>
              <a:rPr lang="en-US" altLang="ko-KR" sz="7001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손글씨 암스테르담" panose="02000503000000000000" pitchFamily="2" charset="-127"/>
                <a:ea typeface="나눔손글씨 암스테르담" panose="02000503000000000000" pitchFamily="2" charset="-127"/>
                <a:cs typeface="ADLaM Display" panose="020F0502020204030204" pitchFamily="2" charset="0"/>
              </a:rPr>
              <a:t>Black Jack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29FEB-032C-F833-6148-99C8B9010D66}"/>
              </a:ext>
            </a:extLst>
          </p:cNvPr>
          <p:cNvSpPr/>
          <p:nvPr/>
        </p:nvSpPr>
        <p:spPr>
          <a:xfrm>
            <a:off x="6822691" y="1863736"/>
            <a:ext cx="900000" cy="48012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18283" tIns="9142" rIns="18283" bIns="9142" anchor="ctr">
            <a:spAutoFit/>
          </a:bodyPr>
          <a:lstStyle/>
          <a:p>
            <a:pPr algn="ctr"/>
            <a:r>
              <a:rPr lang="en-US" altLang="ko-KR" sz="3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나눔손글씨 다시 시작해" panose="02000503000000000000" pitchFamily="2" charset="-127"/>
                <a:ea typeface="나눔손글씨 다시 시작해" panose="02000503000000000000" pitchFamily="2" charset="-127"/>
              </a:rPr>
              <a:t>Play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176196-50FB-C3E1-E301-B6DE815989E5}"/>
              </a:ext>
            </a:extLst>
          </p:cNvPr>
          <p:cNvSpPr/>
          <p:nvPr/>
        </p:nvSpPr>
        <p:spPr>
          <a:xfrm>
            <a:off x="6822691" y="2533718"/>
            <a:ext cx="900000" cy="48012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18283" tIns="9142" rIns="18283" bIns="9142" anchor="ctr">
            <a:spAutoFit/>
          </a:bodyPr>
          <a:lstStyle/>
          <a:p>
            <a:pPr algn="ctr"/>
            <a:r>
              <a:rPr lang="en-US" altLang="ko-KR" sz="3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나눔손글씨 다시 시작해" panose="02000503000000000000" pitchFamily="2" charset="-127"/>
                <a:ea typeface="나눔손글씨 다시 시작해" panose="02000503000000000000" pitchFamily="2" charset="-127"/>
              </a:rPr>
              <a:t>Rank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9F12E9-D37A-AD5F-6BCB-975146554B2E}"/>
              </a:ext>
            </a:extLst>
          </p:cNvPr>
          <p:cNvSpPr/>
          <p:nvPr/>
        </p:nvSpPr>
        <p:spPr>
          <a:xfrm>
            <a:off x="6822691" y="3203700"/>
            <a:ext cx="900000" cy="48012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18283" tIns="9142" rIns="18283" bIns="9142" anchor="ctr">
            <a:spAutoFit/>
          </a:bodyPr>
          <a:lstStyle/>
          <a:p>
            <a:pPr algn="ctr"/>
            <a:r>
              <a:rPr lang="en-US" altLang="ko-KR" sz="3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나눔손글씨 다시 시작해" panose="02000503000000000000" pitchFamily="2" charset="-127"/>
                <a:ea typeface="나눔손글씨 다시 시작해" panose="02000503000000000000" pitchFamily="2" charset="-127"/>
              </a:rPr>
              <a:t>How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788538-BA4F-D604-F685-524F7070D60A}"/>
              </a:ext>
            </a:extLst>
          </p:cNvPr>
          <p:cNvSpPr/>
          <p:nvPr/>
        </p:nvSpPr>
        <p:spPr>
          <a:xfrm>
            <a:off x="6822691" y="3873683"/>
            <a:ext cx="900000" cy="48012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18283" tIns="9142" rIns="18283" bIns="9142" anchor="ctr">
            <a:spAutoFit/>
          </a:bodyPr>
          <a:lstStyle/>
          <a:p>
            <a:pPr algn="ctr"/>
            <a:r>
              <a:rPr lang="en-US" altLang="ko-KR" sz="3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나눔손글씨 다시 시작해" panose="02000503000000000000" pitchFamily="2" charset="-127"/>
                <a:ea typeface="나눔손글씨 다시 시작해" panose="02000503000000000000" pitchFamily="2" charset="-127"/>
              </a:rPr>
              <a:t>Exit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AABB7-6411-911F-0B17-D55AF8160F05}"/>
              </a:ext>
            </a:extLst>
          </p:cNvPr>
          <p:cNvSpPr txBox="1"/>
          <p:nvPr/>
        </p:nvSpPr>
        <p:spPr>
          <a:xfrm>
            <a:off x="7854546" y="0"/>
            <a:ext cx="773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Ver 2.0.0</a:t>
            </a:r>
            <a:endParaRPr lang="ko-KR" altLang="en-US" sz="1500" b="1" dirty="0">
              <a:solidFill>
                <a:schemeClr val="bg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39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0C26B902-F4E8-6863-C0F5-BE8B448B0190}"/>
              </a:ext>
            </a:extLst>
          </p:cNvPr>
          <p:cNvGrpSpPr/>
          <p:nvPr/>
        </p:nvGrpSpPr>
        <p:grpSpPr>
          <a:xfrm>
            <a:off x="492" y="0"/>
            <a:ext cx="8640271" cy="5041782"/>
            <a:chOff x="492" y="0"/>
            <a:chExt cx="8640271" cy="504178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57D68D5-E923-CC37-09CF-7F619ADCF6DA}"/>
                </a:ext>
              </a:extLst>
            </p:cNvPr>
            <p:cNvSpPr/>
            <p:nvPr/>
          </p:nvSpPr>
          <p:spPr>
            <a:xfrm>
              <a:off x="2813" y="0"/>
              <a:ext cx="8637950" cy="50387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 dirty="0"/>
            </a:p>
          </p:txBody>
        </p:sp>
        <p:pic>
          <p:nvPicPr>
            <p:cNvPr id="5" name="그림 4" descr="사람, 손가락, 손톱, 가위이(가) 표시된 사진&#10;&#10;자동 생성된 설명">
              <a:extLst>
                <a:ext uri="{FF2B5EF4-FFF2-40B4-BE49-F238E27FC236}">
                  <a16:creationId xmlns:a16="http://schemas.microsoft.com/office/drawing/2014/main" id="{0F2BF5EC-58E1-8C53-138B-38F8E92F5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" y="3057"/>
              <a:ext cx="7257952" cy="503872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6332F8-966B-8F46-29A4-114DE18ED7FE}"/>
                </a:ext>
              </a:extLst>
            </p:cNvPr>
            <p:cNvSpPr/>
            <p:nvPr/>
          </p:nvSpPr>
          <p:spPr>
            <a:xfrm>
              <a:off x="4935582" y="439062"/>
              <a:ext cx="2918964" cy="1095809"/>
            </a:xfrm>
            <a:prstGeom prst="rect">
              <a:avLst/>
            </a:prstGeom>
            <a:noFill/>
          </p:spPr>
          <p:txBody>
            <a:bodyPr wrap="square" lIns="18283" tIns="9142" rIns="18283" bIns="9142">
              <a:spAutoFit/>
            </a:bodyPr>
            <a:lstStyle/>
            <a:p>
              <a:pPr algn="ctr"/>
              <a:r>
                <a:rPr lang="en-US" altLang="ko-KR" sz="7001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  <a:cs typeface="ADLaM Display" panose="020F0502020204030204" pitchFamily="2" charset="0"/>
                </a:rPr>
                <a:t>Black Jack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50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</TotalTime>
  <Words>10</Words>
  <Application>Microsoft Office PowerPoint</Application>
  <PresentationFormat>사용자 지정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나눔손글씨 다시 시작해</vt:lpstr>
      <vt:lpstr>나눔손글씨 암스테르담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민성</dc:creator>
  <cp:lastModifiedBy>박 민성</cp:lastModifiedBy>
  <cp:revision>6</cp:revision>
  <dcterms:created xsi:type="dcterms:W3CDTF">2024-01-02T11:26:59Z</dcterms:created>
  <dcterms:modified xsi:type="dcterms:W3CDTF">2024-01-03T06:51:55Z</dcterms:modified>
</cp:coreProperties>
</file>