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65" r:id="rId5"/>
    <p:sldId id="266" r:id="rId6"/>
    <p:sldId id="268" r:id="rId7"/>
    <p:sldId id="267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B78A72E-B069-9CE6-9864-995856C3C418}" name="박 민성" initials="박민" userId="S::firoms@ajou.ac.kr::d693068e-efa9-4ed7-8050-3593196f72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3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9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6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5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3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8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0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5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1260-C801-4D97-9B34-5B5CE7EAE51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8D28-6AC2-4CB5-8AFE-674A8C9E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1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린, 청록색, 예술, 터쿼이즈색이(가) 표시된 사진&#10;&#10;자동 생성된 설명">
            <a:extLst>
              <a:ext uri="{FF2B5EF4-FFF2-40B4-BE49-F238E27FC236}">
                <a16:creationId xmlns:a16="http://schemas.microsoft.com/office/drawing/2014/main" id="{6128BAA7-ECD9-8DD3-2CAE-6CC400A5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EA58ADD-AA2F-2E35-ED12-B42F50E401C6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동물 피규어, 클립아트, 돼지, 만화 영화이(가) 표시된 사진&#10;&#10;자동 생성된 설명">
            <a:extLst>
              <a:ext uri="{FF2B5EF4-FFF2-40B4-BE49-F238E27FC236}">
                <a16:creationId xmlns:a16="http://schemas.microsoft.com/office/drawing/2014/main" id="{4D797AD1-2943-DF4A-72EA-4D0C632CA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31" y="1286108"/>
            <a:ext cx="3732395" cy="394743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DEEF2-C112-E902-719D-D8FA64E51D7A}"/>
              </a:ext>
            </a:extLst>
          </p:cNvPr>
          <p:cNvSpPr/>
          <p:nvPr/>
        </p:nvSpPr>
        <p:spPr>
          <a:xfrm>
            <a:off x="610416" y="814374"/>
            <a:ext cx="4168129" cy="19710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ko-KR" sz="10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Find Healthy</a:t>
            </a:r>
          </a:p>
          <a:p>
            <a:pPr algn="ctr">
              <a:lnSpc>
                <a:spcPts val="7000"/>
              </a:lnSpc>
            </a:pPr>
            <a:r>
              <a:rPr lang="en-US" altLang="ko-KR" sz="10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RACCOON</a:t>
            </a:r>
          </a:p>
        </p:txBody>
      </p:sp>
    </p:spTree>
    <p:extLst>
      <p:ext uri="{BB962C8B-B14F-4D97-AF65-F5344CB8AC3E}">
        <p14:creationId xmlns:p14="http://schemas.microsoft.com/office/powerpoint/2010/main" val="68406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그림, 아동 미술, 만화 영화이(가) 표시된 사진&#10;&#10;자동 생성된 설명">
            <a:extLst>
              <a:ext uri="{FF2B5EF4-FFF2-40B4-BE49-F238E27FC236}">
                <a16:creationId xmlns:a16="http://schemas.microsoft.com/office/drawing/2014/main" id="{1D885585-C021-F892-3BB5-31523FA2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ADA502-2A7B-A78F-3C5F-137BDA749114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DDB698-4A30-749C-CDC2-5BB9C0CC72E5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동물 피규어, 돼지, 포유류, 클립아트이(가) 표시된 사진&#10;&#10;자동 생성된 설명">
            <a:extLst>
              <a:ext uri="{FF2B5EF4-FFF2-40B4-BE49-F238E27FC236}">
                <a16:creationId xmlns:a16="http://schemas.microsoft.com/office/drawing/2014/main" id="{2BC36125-3BAF-5CFC-64F2-987F670D2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33" y="1506511"/>
            <a:ext cx="4543294" cy="35461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A94331-E4FB-949A-7505-C6050C755DAA}"/>
              </a:ext>
            </a:extLst>
          </p:cNvPr>
          <p:cNvSpPr/>
          <p:nvPr/>
        </p:nvSpPr>
        <p:spPr>
          <a:xfrm>
            <a:off x="693671" y="0"/>
            <a:ext cx="33345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How</a:t>
            </a:r>
            <a:r>
              <a:rPr lang="ko-KR" altLang="en-US" sz="7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 </a:t>
            </a:r>
            <a:r>
              <a:rPr lang="en-US" altLang="ko-KR" sz="7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To</a:t>
            </a:r>
            <a:r>
              <a:rPr lang="ko-KR" altLang="en-US" sz="7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 </a:t>
            </a:r>
            <a:r>
              <a:rPr lang="en-US" altLang="ko-KR" sz="7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Play</a:t>
            </a:r>
            <a:endParaRPr lang="en-US" altLang="ko-KR" sz="7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나눔손글씨 느릿느릿체" panose="02000503000000000000" pitchFamily="2" charset="-127"/>
              <a:ea typeface="나눔손글씨 느릿느릿체" panose="020005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36320E-7102-4849-2197-F082730537E3}"/>
              </a:ext>
            </a:extLst>
          </p:cNvPr>
          <p:cNvSpPr/>
          <p:nvPr/>
        </p:nvSpPr>
        <p:spPr>
          <a:xfrm>
            <a:off x="479687" y="1339906"/>
            <a:ext cx="3870530" cy="3959118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Find the healthiest Raccoon for every stage</a:t>
            </a:r>
          </a:p>
          <a:p>
            <a:pPr algn="ctr"/>
            <a:endParaRPr lang="en-US" altLang="ko-KR" sz="2000" dirty="0">
              <a:solidFill>
                <a:srgbClr val="000000"/>
              </a:solidFill>
              <a:latin typeface="나눔손글씨 느릿느릿체" panose="02000503000000000000" pitchFamily="2" charset="-127"/>
              <a:ea typeface="나눔손글씨 느릿느릿체" panose="02000503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rgbClr val="000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&lt;Heathy Points For Raccoon&gt;</a:t>
            </a:r>
            <a:br>
              <a:rPr lang="en-US" altLang="ko-KR" sz="2000" dirty="0">
                <a:solidFill>
                  <a:srgbClr val="000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</a:br>
            <a:r>
              <a:rPr lang="en-US" altLang="ko-KR" sz="2000" dirty="0">
                <a:solidFill>
                  <a:srgbClr val="0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※ </a:t>
            </a:r>
            <a:r>
              <a:rPr lang="en-US" altLang="ko-KR" sz="2000" dirty="0">
                <a:solidFill>
                  <a:srgbClr val="0070C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1pt</a:t>
            </a:r>
            <a:r>
              <a:rPr lang="en-US" altLang="ko-KR" sz="2000" dirty="0">
                <a:solidFill>
                  <a:srgbClr val="0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 for Raccoon </a:t>
            </a:r>
            <a:r>
              <a:rPr lang="en-US" altLang="ko-KR" sz="2000" dirty="0">
                <a:solidFill>
                  <a:srgbClr val="0070C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Sleeping</a:t>
            </a:r>
          </a:p>
          <a:p>
            <a:pPr algn="ctr"/>
            <a:r>
              <a:rPr lang="en-US" altLang="ko-KR" sz="2000" dirty="0">
                <a:solidFill>
                  <a:srgbClr val="0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※ </a:t>
            </a:r>
            <a:r>
              <a:rPr lang="en-US" altLang="ko-KR" sz="2000" dirty="0">
                <a:solidFill>
                  <a:srgbClr val="C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2pt </a:t>
            </a:r>
            <a:r>
              <a:rPr lang="en-US" altLang="ko-KR" sz="2000" dirty="0">
                <a:solidFill>
                  <a:srgbClr val="0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for Raccoon </a:t>
            </a:r>
            <a:r>
              <a:rPr lang="en-US" altLang="ko-KR" sz="2000" dirty="0">
                <a:solidFill>
                  <a:srgbClr val="C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Eating Bamboo</a:t>
            </a:r>
          </a:p>
          <a:p>
            <a:pPr algn="ctr"/>
            <a:endParaRPr lang="en-US" altLang="ko-KR" sz="2000" dirty="0">
              <a:solidFill>
                <a:srgbClr val="000000"/>
              </a:solidFill>
              <a:latin typeface="나눔손글씨 느릿느릿체" panose="02000503000000000000" pitchFamily="2" charset="-127"/>
              <a:ea typeface="나눔손글씨 느릿느릿체" panose="02000503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The Raccoon gets most points is healthiest.</a:t>
            </a:r>
            <a:endParaRPr lang="ko-KR" altLang="en-US" sz="2000" dirty="0">
              <a:solidFill>
                <a:schemeClr val="tx1"/>
              </a:solidFill>
              <a:latin typeface="나눔손글씨 느릿느릿체" panose="02000503000000000000" pitchFamily="2" charset="-127"/>
              <a:ea typeface="나눔손글씨 느릿느릿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39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림, 일러스트레이션, 페인팅, 아동 미술이(가) 표시된 사진&#10;&#10;자동 생성된 설명">
            <a:extLst>
              <a:ext uri="{FF2B5EF4-FFF2-40B4-BE49-F238E27FC236}">
                <a16:creationId xmlns:a16="http://schemas.microsoft.com/office/drawing/2014/main" id="{8027E662-F9C6-F77E-3113-A82E3A4DE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F05791-74D0-E8D0-5504-A5A497FF8E53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35025D-CD6B-38AE-5089-4EB551E8C742}"/>
              </a:ext>
            </a:extLst>
          </p:cNvPr>
          <p:cNvSpPr/>
          <p:nvPr/>
        </p:nvSpPr>
        <p:spPr>
          <a:xfrm>
            <a:off x="0" y="5702"/>
            <a:ext cx="9144000" cy="5715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동물 피규어, 클립아트, 돼지, 만화 영화이(가) 표시된 사진&#10;&#10;자동 생성된 설명">
            <a:extLst>
              <a:ext uri="{FF2B5EF4-FFF2-40B4-BE49-F238E27FC236}">
                <a16:creationId xmlns:a16="http://schemas.microsoft.com/office/drawing/2014/main" id="{542BF4C2-320C-9953-A213-650D5EF6C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1" y="1401582"/>
            <a:ext cx="4137659" cy="369881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08AEBB-A63C-5A3F-000B-A672F44832F1}"/>
              </a:ext>
            </a:extLst>
          </p:cNvPr>
          <p:cNvSpPr/>
          <p:nvPr/>
        </p:nvSpPr>
        <p:spPr>
          <a:xfrm>
            <a:off x="4613920" y="16783"/>
            <a:ext cx="339387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Game Ranking</a:t>
            </a:r>
          </a:p>
        </p:txBody>
      </p:sp>
    </p:spTree>
    <p:extLst>
      <p:ext uri="{BB962C8B-B14F-4D97-AF65-F5344CB8AC3E}">
        <p14:creationId xmlns:p14="http://schemas.microsoft.com/office/powerpoint/2010/main" val="99687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식물이(가) 표시된 사진&#10;&#10;자동 생성된 설명">
            <a:extLst>
              <a:ext uri="{FF2B5EF4-FFF2-40B4-BE49-F238E27FC236}">
                <a16:creationId xmlns:a16="http://schemas.microsoft.com/office/drawing/2014/main" id="{8927FDB8-0E2E-4BF6-DFF8-EFA9C422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DA8142-90A8-B017-3D8B-4C95393F2CCF}"/>
              </a:ext>
            </a:extLst>
          </p:cNvPr>
          <p:cNvSpPr/>
          <p:nvPr/>
        </p:nvSpPr>
        <p:spPr>
          <a:xfrm>
            <a:off x="0" y="-16783"/>
            <a:ext cx="9144000" cy="5715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40931A-F423-7D09-2C29-16943E0FDFE1}"/>
              </a:ext>
            </a:extLst>
          </p:cNvPr>
          <p:cNvSpPr/>
          <p:nvPr/>
        </p:nvSpPr>
        <p:spPr>
          <a:xfrm>
            <a:off x="0" y="-33566"/>
            <a:ext cx="9144000" cy="576534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동물 피규어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5CC8E68E-464A-2E4F-0066-72DC17F55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3" y="1060025"/>
            <a:ext cx="4114799" cy="40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2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페인팅, 그림, 아동 미술, 만화 영화이(가) 표시된 사진&#10;&#10;자동 생성된 설명">
            <a:extLst>
              <a:ext uri="{FF2B5EF4-FFF2-40B4-BE49-F238E27FC236}">
                <a16:creationId xmlns:a16="http://schemas.microsoft.com/office/drawing/2014/main" id="{301E694B-4CAB-4E45-6A45-878488D4A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9C61F2-D10E-DE7A-4A1C-D16EDA0A5CA5}"/>
              </a:ext>
            </a:extLst>
          </p:cNvPr>
          <p:cNvSpPr/>
          <p:nvPr/>
        </p:nvSpPr>
        <p:spPr>
          <a:xfrm>
            <a:off x="0" y="-1793"/>
            <a:ext cx="9144000" cy="5715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7EA85C-F5FD-4175-58C3-DFAF9F0F2E50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71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199ED3-4DEB-3F26-88A4-38F2B818BE26}"/>
              </a:ext>
            </a:extLst>
          </p:cNvPr>
          <p:cNvGrpSpPr/>
          <p:nvPr/>
        </p:nvGrpSpPr>
        <p:grpSpPr>
          <a:xfrm>
            <a:off x="912368" y="2322146"/>
            <a:ext cx="2160000" cy="2160000"/>
            <a:chOff x="1100448" y="1453680"/>
            <a:chExt cx="2160000" cy="216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292F3C-0E04-627B-18B7-1701DFA87BB9}"/>
                </a:ext>
              </a:extLst>
            </p:cNvPr>
            <p:cNvSpPr/>
            <p:nvPr/>
          </p:nvSpPr>
          <p:spPr>
            <a:xfrm>
              <a:off x="1100448" y="1453680"/>
              <a:ext cx="2160000" cy="216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돼지, 동물 피규어, 고양이, 클립아트이(가) 표시된 사진&#10;&#10;자동 생성된 설명">
              <a:extLst>
                <a:ext uri="{FF2B5EF4-FFF2-40B4-BE49-F238E27FC236}">
                  <a16:creationId xmlns:a16="http://schemas.microsoft.com/office/drawing/2014/main" id="{AB81B71D-34A1-F7AA-501C-4F3EABBC3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156" y="2170446"/>
              <a:ext cx="1766583" cy="12541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05B459-7C79-4B5D-2936-2138CCC3188C}"/>
              </a:ext>
            </a:extLst>
          </p:cNvPr>
          <p:cNvGrpSpPr/>
          <p:nvPr/>
        </p:nvGrpSpPr>
        <p:grpSpPr>
          <a:xfrm>
            <a:off x="3588469" y="2322146"/>
            <a:ext cx="2160000" cy="2160000"/>
            <a:chOff x="3416435" y="1453680"/>
            <a:chExt cx="2160000" cy="216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2687D6-F1F2-6300-87DE-2A4426EDB558}"/>
                </a:ext>
              </a:extLst>
            </p:cNvPr>
            <p:cNvSpPr/>
            <p:nvPr/>
          </p:nvSpPr>
          <p:spPr>
            <a:xfrm>
              <a:off x="3416435" y="1453680"/>
              <a:ext cx="2160000" cy="216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동물 피규어, 만화 영화이(가) 표시된 사진&#10;&#10;자동 생성된 설명">
              <a:extLst>
                <a:ext uri="{FF2B5EF4-FFF2-40B4-BE49-F238E27FC236}">
                  <a16:creationId xmlns:a16="http://schemas.microsoft.com/office/drawing/2014/main" id="{1A466693-E19A-283C-3648-A60B9F3FC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437" y="2013084"/>
              <a:ext cx="1789996" cy="138906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F31C78-76B1-58F6-2BAF-1B0230CF233D}"/>
              </a:ext>
            </a:extLst>
          </p:cNvPr>
          <p:cNvGrpSpPr/>
          <p:nvPr/>
        </p:nvGrpSpPr>
        <p:grpSpPr>
          <a:xfrm>
            <a:off x="6366234" y="2305785"/>
            <a:ext cx="2160000" cy="2160000"/>
            <a:chOff x="5732419" y="1453680"/>
            <a:chExt cx="2160000" cy="2160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8E26CF-1224-207F-4B99-2F184FF0341D}"/>
                </a:ext>
              </a:extLst>
            </p:cNvPr>
            <p:cNvSpPr/>
            <p:nvPr/>
          </p:nvSpPr>
          <p:spPr>
            <a:xfrm>
              <a:off x="5732419" y="1453680"/>
              <a:ext cx="2160000" cy="216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 descr="동물 피규어, 클립아트, 장난감, 만화 영화이(가) 표시된 사진&#10;&#10;자동 생성된 설명">
              <a:extLst>
                <a:ext uri="{FF2B5EF4-FFF2-40B4-BE49-F238E27FC236}">
                  <a16:creationId xmlns:a16="http://schemas.microsoft.com/office/drawing/2014/main" id="{B1083934-2A0E-F504-83D0-5430BCF0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077" y="1974937"/>
              <a:ext cx="1751828" cy="147217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568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식물이(가) 표시된 사진&#10;&#10;자동 생성된 설명">
            <a:extLst>
              <a:ext uri="{FF2B5EF4-FFF2-40B4-BE49-F238E27FC236}">
                <a16:creationId xmlns:a16="http://schemas.microsoft.com/office/drawing/2014/main" id="{5B52B90E-533E-AE24-E616-0126E47E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4E3D8-6B84-64F6-068A-30595889E6DD}"/>
              </a:ext>
            </a:extLst>
          </p:cNvPr>
          <p:cNvSpPr/>
          <p:nvPr/>
        </p:nvSpPr>
        <p:spPr>
          <a:xfrm>
            <a:off x="0" y="-16783"/>
            <a:ext cx="9144000" cy="5715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463348-3E0A-B635-EB74-4C80DFF9B6ED}"/>
              </a:ext>
            </a:extLst>
          </p:cNvPr>
          <p:cNvSpPr/>
          <p:nvPr/>
        </p:nvSpPr>
        <p:spPr>
          <a:xfrm>
            <a:off x="0" y="-33566"/>
            <a:ext cx="9144000" cy="576534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동물 피규어, 클립아트, 돼지, 만화 영화이(가) 표시된 사진&#10;&#10;자동 생성된 설명">
            <a:extLst>
              <a:ext uri="{FF2B5EF4-FFF2-40B4-BE49-F238E27FC236}">
                <a16:creationId xmlns:a16="http://schemas.microsoft.com/office/drawing/2014/main" id="{CC646E80-E7B3-DD41-95FF-9EBE9B15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2696"/>
            <a:ext cx="4137051" cy="39193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EA0157-A02F-AC3C-FA95-BBA30AA4C35F}"/>
              </a:ext>
            </a:extLst>
          </p:cNvPr>
          <p:cNvSpPr/>
          <p:nvPr/>
        </p:nvSpPr>
        <p:spPr>
          <a:xfrm>
            <a:off x="995182" y="1568601"/>
            <a:ext cx="3166251" cy="234936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altLang="ko-KR" sz="15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GAME</a:t>
            </a:r>
          </a:p>
          <a:p>
            <a:pPr algn="ctr">
              <a:lnSpc>
                <a:spcPts val="8000"/>
              </a:lnSpc>
            </a:pPr>
            <a:r>
              <a:rPr lang="en-US" altLang="ko-KR" sz="15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손글씨 느릿느릿체" panose="02000503000000000000" pitchFamily="2" charset="-127"/>
                <a:ea typeface="나눔손글씨 느릿느릿체" panose="02000503000000000000" pitchFamily="2" charset="-127"/>
              </a:rPr>
              <a:t>OVER</a:t>
            </a:r>
            <a:endParaRPr lang="en-US" altLang="ko-KR" sz="15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나눔손글씨 느릿느릿체" panose="02000503000000000000" pitchFamily="2" charset="-127"/>
              <a:ea typeface="나눔손글씨 느릿느릿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98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</TotalTime>
  <Words>43</Words>
  <Application>Microsoft Office PowerPoint</Application>
  <PresentationFormat>화면 슬라이드 쇼(16:10)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나눔손글씨 느릿느릿체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민성</dc:creator>
  <cp:lastModifiedBy>박 민성</cp:lastModifiedBy>
  <cp:revision>9</cp:revision>
  <dcterms:created xsi:type="dcterms:W3CDTF">2023-09-03T11:11:02Z</dcterms:created>
  <dcterms:modified xsi:type="dcterms:W3CDTF">2023-09-10T04:00:34Z</dcterms:modified>
</cp:coreProperties>
</file>