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0"/>
    <a:srgbClr val="CCFA82"/>
    <a:srgbClr val="F1EB7D"/>
    <a:srgbClr val="FCFBE8"/>
    <a:srgbClr val="F9F7CB"/>
    <a:srgbClr val="E6E6E6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19" autoAdjust="0"/>
  </p:normalViewPr>
  <p:slideViewPr>
    <p:cSldViewPr>
      <p:cViewPr varScale="1">
        <p:scale>
          <a:sx n="108" d="100"/>
          <a:sy n="108" d="100"/>
        </p:scale>
        <p:origin x="1718" y="86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7B9BFA-9C25-4F18-9EC5-F6E6C9F0E366}"/>
              </a:ext>
            </a:extLst>
          </p:cNvPr>
          <p:cNvGrpSpPr/>
          <p:nvPr/>
        </p:nvGrpSpPr>
        <p:grpSpPr>
          <a:xfrm>
            <a:off x="-1038" y="1"/>
            <a:ext cx="5762076" cy="5766752"/>
            <a:chOff x="-1038" y="1"/>
            <a:chExt cx="5762076" cy="5766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B49025-B8F7-4300-BE1D-2DE5EA2B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5761038" cy="5761036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B3E5EE4-D41B-4B7D-9865-E480DF3B7A7E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5545243-AC91-40AA-8D01-C857CED968B7}"/>
                </a:ext>
              </a:extLst>
            </p:cNvPr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전체 보기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76263" y="129634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한국어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4375" y="129634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1384" y="129631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263" y="158437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4375" y="158437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384" y="158434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263" y="187240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4375" y="187240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1384" y="187238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263" y="216043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375" y="216043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1384" y="216041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6263" y="244847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4375" y="244847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384" y="244844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263" y="273650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24375" y="273650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01384" y="273647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6263" y="302453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24375" y="302453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1384" y="302450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6263" y="331256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375" y="331256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1384" y="331254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6263" y="360059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4375" y="360059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01384" y="360057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63" y="388863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4375" y="388863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1384" y="388860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6263" y="417666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24375" y="417666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01384" y="417663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6263" y="446469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24375" y="446469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01384" y="446466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263" y="475272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24375" y="475272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01384" y="475270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6263" y="504075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24375" y="504075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01384" y="504073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6263" y="532879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24375" y="532879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01384" y="532876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952527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2376463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C838F7-3019-42F1-B2C6-B496272A4191}"/>
              </a:ext>
            </a:extLst>
          </p:cNvPr>
          <p:cNvSpPr/>
          <p:nvPr/>
        </p:nvSpPr>
        <p:spPr>
          <a:xfrm>
            <a:off x="2866365" y="129631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AB1C0F-037B-4C70-9186-993D250B2343}"/>
              </a:ext>
            </a:extLst>
          </p:cNvPr>
          <p:cNvSpPr/>
          <p:nvPr/>
        </p:nvSpPr>
        <p:spPr>
          <a:xfrm>
            <a:off x="2866365" y="158434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420CCE5-4597-4857-935C-E32057F3D7C1}"/>
              </a:ext>
            </a:extLst>
          </p:cNvPr>
          <p:cNvSpPr/>
          <p:nvPr/>
        </p:nvSpPr>
        <p:spPr>
          <a:xfrm>
            <a:off x="2866365" y="187238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AF3DB8-6FDD-4DA8-A6F9-054BDA635D69}"/>
              </a:ext>
            </a:extLst>
          </p:cNvPr>
          <p:cNvSpPr/>
          <p:nvPr/>
        </p:nvSpPr>
        <p:spPr>
          <a:xfrm>
            <a:off x="2866365" y="216041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4C42D8-3FEA-41E5-B167-4414A4D4D691}"/>
              </a:ext>
            </a:extLst>
          </p:cNvPr>
          <p:cNvSpPr/>
          <p:nvPr/>
        </p:nvSpPr>
        <p:spPr>
          <a:xfrm>
            <a:off x="2866365" y="244844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27002-F4A6-4BF6-A133-11E5B306A1A9}"/>
              </a:ext>
            </a:extLst>
          </p:cNvPr>
          <p:cNvSpPr/>
          <p:nvPr/>
        </p:nvSpPr>
        <p:spPr>
          <a:xfrm>
            <a:off x="2866365" y="273647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E66EE1-2D58-4367-A944-842EC9858B61}"/>
              </a:ext>
            </a:extLst>
          </p:cNvPr>
          <p:cNvSpPr/>
          <p:nvPr/>
        </p:nvSpPr>
        <p:spPr>
          <a:xfrm>
            <a:off x="2866365" y="302450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67DAA7-1AB9-488D-83AD-96D1F905E5BD}"/>
              </a:ext>
            </a:extLst>
          </p:cNvPr>
          <p:cNvSpPr/>
          <p:nvPr/>
        </p:nvSpPr>
        <p:spPr>
          <a:xfrm>
            <a:off x="2866365" y="331254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E51F7BB-EABD-444F-BD6F-5A234E7434EC}"/>
              </a:ext>
            </a:extLst>
          </p:cNvPr>
          <p:cNvSpPr/>
          <p:nvPr/>
        </p:nvSpPr>
        <p:spPr>
          <a:xfrm>
            <a:off x="2866365" y="360057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26D03A-7B85-44CE-983A-39F04D7BB8D5}"/>
              </a:ext>
            </a:extLst>
          </p:cNvPr>
          <p:cNvSpPr/>
          <p:nvPr/>
        </p:nvSpPr>
        <p:spPr>
          <a:xfrm>
            <a:off x="2866365" y="388860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1FABF40-0480-424B-8025-694A87B2C198}"/>
              </a:ext>
            </a:extLst>
          </p:cNvPr>
          <p:cNvSpPr/>
          <p:nvPr/>
        </p:nvSpPr>
        <p:spPr>
          <a:xfrm>
            <a:off x="2866365" y="417663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A00BEF-154C-445D-9188-A0A0F4B4BD8C}"/>
              </a:ext>
            </a:extLst>
          </p:cNvPr>
          <p:cNvSpPr/>
          <p:nvPr/>
        </p:nvSpPr>
        <p:spPr>
          <a:xfrm>
            <a:off x="2866365" y="446466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6D4A74-3910-4D2B-8197-4AFDF9BD344D}"/>
              </a:ext>
            </a:extLst>
          </p:cNvPr>
          <p:cNvSpPr/>
          <p:nvPr/>
        </p:nvSpPr>
        <p:spPr>
          <a:xfrm>
            <a:off x="2866365" y="475270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57634E4-4C52-42EC-A57A-3907411E707D}"/>
              </a:ext>
            </a:extLst>
          </p:cNvPr>
          <p:cNvSpPr/>
          <p:nvPr/>
        </p:nvSpPr>
        <p:spPr>
          <a:xfrm>
            <a:off x="2866365" y="504073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20555F-73B3-4C12-BDA4-1B2ABC70CD9B}"/>
              </a:ext>
            </a:extLst>
          </p:cNvPr>
          <p:cNvSpPr/>
          <p:nvPr/>
        </p:nvSpPr>
        <p:spPr>
          <a:xfrm>
            <a:off x="2866365" y="532876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B1195BD-8904-4B4C-97F2-69B0B3D75E3D}"/>
              </a:ext>
            </a:extLst>
          </p:cNvPr>
          <p:cNvSpPr/>
          <p:nvPr/>
        </p:nvSpPr>
        <p:spPr>
          <a:xfrm>
            <a:off x="5403408" y="129008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1D6734-093F-494E-8B85-1AE88ADBA993}"/>
              </a:ext>
            </a:extLst>
          </p:cNvPr>
          <p:cNvSpPr/>
          <p:nvPr/>
        </p:nvSpPr>
        <p:spPr>
          <a:xfrm>
            <a:off x="5403408" y="15843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8FA9D80-FF1F-447E-8BFD-36531E8E640A}"/>
              </a:ext>
            </a:extLst>
          </p:cNvPr>
          <p:cNvSpPr/>
          <p:nvPr/>
        </p:nvSpPr>
        <p:spPr>
          <a:xfrm>
            <a:off x="5403408" y="186065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2ECE4A-1641-4EB3-BC92-928A191685C1}"/>
              </a:ext>
            </a:extLst>
          </p:cNvPr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915368A-DF7B-4A98-8ECC-6D781E57D86C}"/>
              </a:ext>
            </a:extLst>
          </p:cNvPr>
          <p:cNvSpPr/>
          <p:nvPr/>
        </p:nvSpPr>
        <p:spPr>
          <a:xfrm>
            <a:off x="144016" y="1002595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CCB40C1-D89B-4908-AABD-EC09068595B0}"/>
              </a:ext>
            </a:extLst>
          </p:cNvPr>
          <p:cNvSpPr/>
          <p:nvPr/>
        </p:nvSpPr>
        <p:spPr>
          <a:xfrm>
            <a:off x="5403408" y="2160437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E0E436-0431-4440-9C83-F64AD3E4E679}"/>
              </a:ext>
            </a:extLst>
          </p:cNvPr>
          <p:cNvSpPr/>
          <p:nvPr/>
        </p:nvSpPr>
        <p:spPr>
          <a:xfrm>
            <a:off x="5403408" y="2454724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576C66-AD64-43E9-927D-921BCA430869}"/>
              </a:ext>
            </a:extLst>
          </p:cNvPr>
          <p:cNvSpPr/>
          <p:nvPr/>
        </p:nvSpPr>
        <p:spPr>
          <a:xfrm>
            <a:off x="5403408" y="273100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FF4424E-A118-4E8F-AEB7-A7F912A00997}"/>
              </a:ext>
            </a:extLst>
          </p:cNvPr>
          <p:cNvSpPr/>
          <p:nvPr/>
        </p:nvSpPr>
        <p:spPr>
          <a:xfrm>
            <a:off x="5403408" y="302453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8714E3-FE3A-4C0A-93D6-87E2B12BF8E6}"/>
              </a:ext>
            </a:extLst>
          </p:cNvPr>
          <p:cNvSpPr/>
          <p:nvPr/>
        </p:nvSpPr>
        <p:spPr>
          <a:xfrm>
            <a:off x="5403408" y="3318820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52D3AA0-726E-49D8-ADE4-098D1C60F497}"/>
              </a:ext>
            </a:extLst>
          </p:cNvPr>
          <p:cNvSpPr/>
          <p:nvPr/>
        </p:nvSpPr>
        <p:spPr>
          <a:xfrm>
            <a:off x="5403408" y="3595105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4523E98-775D-44B8-976E-A371DBEBCEA5}"/>
              </a:ext>
            </a:extLst>
          </p:cNvPr>
          <p:cNvSpPr/>
          <p:nvPr/>
        </p:nvSpPr>
        <p:spPr>
          <a:xfrm>
            <a:off x="5403408" y="388862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6CFD5C5-8F4E-4313-90B7-960B0855E39C}"/>
              </a:ext>
            </a:extLst>
          </p:cNvPr>
          <p:cNvSpPr/>
          <p:nvPr/>
        </p:nvSpPr>
        <p:spPr>
          <a:xfrm>
            <a:off x="5403408" y="418291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F53D5C4-D76C-44A2-A296-700EF6EAF6AA}"/>
              </a:ext>
            </a:extLst>
          </p:cNvPr>
          <p:cNvSpPr/>
          <p:nvPr/>
        </p:nvSpPr>
        <p:spPr>
          <a:xfrm>
            <a:off x="5403408" y="44592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6086970-CD00-4DA8-86C4-80EA05162B6C}"/>
              </a:ext>
            </a:extLst>
          </p:cNvPr>
          <p:cNvSpPr/>
          <p:nvPr/>
        </p:nvSpPr>
        <p:spPr>
          <a:xfrm>
            <a:off x="5403408" y="47527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A8BC3A-74B3-470E-9EF7-F81A9A6FE3AA}"/>
              </a:ext>
            </a:extLst>
          </p:cNvPr>
          <p:cNvSpPr/>
          <p:nvPr/>
        </p:nvSpPr>
        <p:spPr>
          <a:xfrm>
            <a:off x="5403408" y="504698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6F91E-2794-47FA-8086-254A6F6370C5}"/>
              </a:ext>
            </a:extLst>
          </p:cNvPr>
          <p:cNvSpPr/>
          <p:nvPr/>
        </p:nvSpPr>
        <p:spPr>
          <a:xfrm>
            <a:off x="5403408" y="53232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14FAA69-B996-4C7A-BABF-27347BB946DC}"/>
              </a:ext>
            </a:extLst>
          </p:cNvPr>
          <p:cNvSpPr/>
          <p:nvPr/>
        </p:nvSpPr>
        <p:spPr>
          <a:xfrm>
            <a:off x="576263" y="1002595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69225CF-AAE8-4EC1-BC2D-16BD241D058B}"/>
              </a:ext>
            </a:extLst>
          </p:cNvPr>
          <p:cNvSpPr/>
          <p:nvPr/>
        </p:nvSpPr>
        <p:spPr>
          <a:xfrm>
            <a:off x="1224132" y="100259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F39F59-2F37-4B39-9E31-AEB5F4BBE32D}"/>
              </a:ext>
            </a:extLst>
          </p:cNvPr>
          <p:cNvSpPr/>
          <p:nvPr/>
        </p:nvSpPr>
        <p:spPr>
          <a:xfrm>
            <a:off x="2870812" y="100256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FFAC1DC-87B8-43D1-83FD-BF4DFB5C1972}"/>
              </a:ext>
            </a:extLst>
          </p:cNvPr>
          <p:cNvSpPr/>
          <p:nvPr/>
        </p:nvSpPr>
        <p:spPr>
          <a:xfrm>
            <a:off x="4501385" y="1002569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74CED8-BAB5-40A2-9F06-9B32FC41EF33}"/>
              </a:ext>
            </a:extLst>
          </p:cNvPr>
          <p:cNvSpPr/>
          <p:nvPr/>
        </p:nvSpPr>
        <p:spPr>
          <a:xfrm>
            <a:off x="144016" y="-63128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번호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F930FC-2829-48C6-BDC1-A8534FF0C6B8}"/>
              </a:ext>
            </a:extLst>
          </p:cNvPr>
          <p:cNvSpPr/>
          <p:nvPr/>
        </p:nvSpPr>
        <p:spPr>
          <a:xfrm>
            <a:off x="576263" y="-63128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분류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4B7E0E0-0243-4F83-996A-1EDD815171BC}"/>
              </a:ext>
            </a:extLst>
          </p:cNvPr>
          <p:cNvSpPr/>
          <p:nvPr/>
        </p:nvSpPr>
        <p:spPr>
          <a:xfrm>
            <a:off x="1224132" y="-6312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내용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DCB2DF-28C9-4D31-819B-5700027D7350}"/>
              </a:ext>
            </a:extLst>
          </p:cNvPr>
          <p:cNvSpPr/>
          <p:nvPr/>
        </p:nvSpPr>
        <p:spPr>
          <a:xfrm>
            <a:off x="2870812" y="-6315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뜻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FC4EF8-690C-4AEF-A1E7-235246E6702C}"/>
              </a:ext>
            </a:extLst>
          </p:cNvPr>
          <p:cNvSpPr/>
          <p:nvPr/>
        </p:nvSpPr>
        <p:spPr>
          <a:xfrm>
            <a:off x="4501385" y="-63154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등록일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60D5E9-9BA0-4521-9F0A-B421581246A6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영어와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영어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4E742-DAAF-4481-9CAC-A611D600328D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4E9833-B2E0-47E7-B4B4-18753D8F2F93}"/>
              </a:ext>
            </a:extLst>
          </p:cNvPr>
          <p:cNvSpPr/>
          <p:nvPr/>
        </p:nvSpPr>
        <p:spPr>
          <a:xfrm>
            <a:off x="2663877" y="265136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대량추가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2619-BBEF-4DEB-9C30-06C3E9289FC4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한국어와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한국어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DB048-12E0-4131-B9AA-FBBCBA198FA2}"/>
              </a:ext>
            </a:extLst>
          </p:cNvPr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3EC3D-4F28-4A31-AC7C-DADDFDDFE02A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BFD0E-668F-4388-BC81-2C054F1E3CE2}"/>
              </a:ext>
            </a:extLst>
          </p:cNvPr>
          <p:cNvSpPr/>
          <p:nvPr/>
        </p:nvSpPr>
        <p:spPr>
          <a:xfrm>
            <a:off x="2816717" y="294051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대량추가</a:t>
            </a:r>
          </a:p>
        </p:txBody>
      </p:sp>
    </p:spTree>
    <p:extLst>
      <p:ext uri="{BB962C8B-B14F-4D97-AF65-F5344CB8AC3E}">
        <p14:creationId xmlns:p14="http://schemas.microsoft.com/office/powerpoint/2010/main" val="3903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8582CE-C66B-4EC4-8A91-53604C40A29E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9E3187-EE0D-4A1F-BFBB-1F7519CE7718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영어 듣기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5DD86E-F3BE-4E70-9E1F-CA98B2390355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076AE0-6A6A-4E29-9469-EA552B96587B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E3EECE-AC6A-4D53-9DF0-85C040AAEB4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D9450D-6605-48BB-B032-BC2ADB4C59FF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2D315-A604-49B0-BF3C-9B6F12761308}"/>
              </a:ext>
            </a:extLst>
          </p:cNvPr>
          <p:cNvSpPr/>
          <p:nvPr/>
        </p:nvSpPr>
        <p:spPr>
          <a:xfrm>
            <a:off x="3450668" y="360239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순서 변경</a:t>
            </a:r>
          </a:p>
        </p:txBody>
      </p:sp>
    </p:spTree>
    <p:extLst>
      <p:ext uri="{BB962C8B-B14F-4D97-AF65-F5344CB8AC3E}">
        <p14:creationId xmlns:p14="http://schemas.microsoft.com/office/powerpoint/2010/main" val="12715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CBCFFC7-3E15-4EEF-BCA8-DE0F25525E95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6C89AC7-CB1F-4AB1-A73E-9F5C759C8D0C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한국어 듣기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F94843-3EC0-400F-A934-2A85B3B40D50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5E95F-3294-41A6-9C56-52B1AF949934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A81A64-59B6-4731-A066-DFCC24DFA71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27B82-91CB-4CD1-A903-A735A4B2F0A1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53F7B-DFA3-475D-8A2B-348E60ABEB2C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025D23-88ED-4696-ADE9-DB86E31C4ED2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2C1DFE-5216-4849-B43B-EE6828E8D5B7}"/>
              </a:ext>
            </a:extLst>
          </p:cNvPr>
          <p:cNvSpPr/>
          <p:nvPr/>
        </p:nvSpPr>
        <p:spPr>
          <a:xfrm>
            <a:off x="3450668" y="360239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순서 변경</a:t>
            </a:r>
          </a:p>
        </p:txBody>
      </p:sp>
    </p:spTree>
    <p:extLst>
      <p:ext uri="{BB962C8B-B14F-4D97-AF65-F5344CB8AC3E}">
        <p14:creationId xmlns:p14="http://schemas.microsoft.com/office/powerpoint/2010/main" val="21844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0BD0EF-147A-4606-925F-F1CB1545E644}"/>
              </a:ext>
            </a:extLst>
          </p:cNvPr>
          <p:cNvSpPr/>
          <p:nvPr/>
        </p:nvSpPr>
        <p:spPr>
          <a:xfrm>
            <a:off x="1184143" y="814240"/>
            <a:ext cx="2952328" cy="295232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E4E01C-1907-436A-8C27-E6B4383F7773}"/>
              </a:ext>
            </a:extLst>
          </p:cNvPr>
          <p:cNvGrpSpPr/>
          <p:nvPr/>
        </p:nvGrpSpPr>
        <p:grpSpPr>
          <a:xfrm>
            <a:off x="1375487" y="1030264"/>
            <a:ext cx="2569641" cy="2520280"/>
            <a:chOff x="2808511" y="3983276"/>
            <a:chExt cx="1440160" cy="144016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5" name="Picture 2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EA103013-A2EB-4A78-843E-14055D3E06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7230"/>
            <a:stretch/>
          </p:blipFill>
          <p:spPr bwMode="auto">
            <a:xfrm>
              <a:off x="3488780" y="3983356"/>
              <a:ext cx="759891" cy="1440000"/>
            </a:xfrm>
            <a:prstGeom prst="rect">
              <a:avLst/>
            </a:prstGeom>
            <a:noFill/>
          </p:spPr>
        </p:pic>
        <p:pic>
          <p:nvPicPr>
            <p:cNvPr id="1030" name="Picture 6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DB3AC73C-8354-44A5-83C9-6EFB8B963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511" y="3983276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Translate Tools Stock Illustrations, Cliparts And Royalty Free Translate  Tools Vectors">
              <a:extLst>
                <a:ext uri="{FF2B5EF4-FFF2-40B4-BE49-F238E27FC236}">
                  <a16:creationId xmlns:a16="http://schemas.microsoft.com/office/drawing/2014/main" id="{CE638C29-A02F-400A-BE1E-CB100DA9EB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7820"/>
            <a:stretch/>
          </p:blipFill>
          <p:spPr bwMode="auto">
            <a:xfrm>
              <a:off x="2808671" y="4670714"/>
              <a:ext cx="1440000" cy="751400"/>
            </a:xfrm>
            <a:prstGeom prst="rect">
              <a:avLst/>
            </a:prstGeom>
            <a:noFill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E50900-B3CA-4D6B-A3ED-B2E764F725A3}"/>
                </a:ext>
              </a:extLst>
            </p:cNvPr>
            <p:cNvSpPr/>
            <p:nvPr/>
          </p:nvSpPr>
          <p:spPr>
            <a:xfrm>
              <a:off x="2997498" y="4248671"/>
              <a:ext cx="531093" cy="420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dirty="0" err="1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ㄱ</a:t>
              </a:r>
              <a:endParaRPr lang="ko-KR" altLang="en-US" sz="800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55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79</Words>
  <Application>Microsoft Office PowerPoint</Application>
  <PresentationFormat>사용자 지정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1훈떡볶이 R</vt:lpstr>
      <vt:lpstr>HY나무M</vt:lpstr>
      <vt:lpstr>KoPub돋움체 Medium</vt:lpstr>
      <vt:lpstr>맑은 고딕</vt:lpstr>
      <vt:lpstr>메이플스토리 OTF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50</cp:revision>
  <dcterms:created xsi:type="dcterms:W3CDTF">2020-08-05T07:46:42Z</dcterms:created>
  <dcterms:modified xsi:type="dcterms:W3CDTF">2021-03-28T01:53:33Z</dcterms:modified>
</cp:coreProperties>
</file>