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d63fbbc91_0_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d63fbbc9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d63fbbc91_0_4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d63fbbc9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d63fbbc91_0_4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d63fbbc9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2e83bf02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2e83bf0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2e83bf020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2e83bf0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f2e9e62e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f2e9e62e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d63fbbc91_0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d63fbbc9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2e83bf02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2e83bf02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d63fbbc91_0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d63fbbc9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d63fbbc91_0_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d63fbbc9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d63fbbc91_0_4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d63fbbc9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d63fbbc91_0_4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d63fbbc9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d63fbbc91_0_4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d63fbbc9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d63fbbc91_0_4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d63fbbc91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5150" y="641475"/>
            <a:ext cx="6331500" cy="27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Analyse du premier tour des élections présidentielles françaises de 2022 - 8STT108</a:t>
            </a:r>
            <a:endParaRPr sz="3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3567" y="3384975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Adem Bensalem, Gabriel Houdry–Bohême, Hector Ménétrier, Serigne Massamba Guèye, Milan Soragna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074" y="1084148"/>
            <a:ext cx="1684600" cy="112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/>
        </p:nvSpPr>
        <p:spPr>
          <a:xfrm>
            <a:off x="1338650" y="745700"/>
            <a:ext cx="723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Création d’une carte : étapes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473425" y="1408275"/>
            <a:ext cx="63789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Nettoyage des données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ne garde que ce qui nous est utile, sous un meilleur format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Changement de nom de départements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Création de l’objet de la carte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Recherche du candidat gagnant pour chaque département et ajout aux données de la carte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Création du style de la carte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Affichage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/>
        </p:nvSpPr>
        <p:spPr>
          <a:xfrm>
            <a:off x="1338650" y="745700"/>
            <a:ext cx="723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Carte des résultats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38" y="1358575"/>
            <a:ext cx="5046920" cy="3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Régression linéaire et 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1338650" y="745700"/>
            <a:ext cx="723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Étude de la tendance : Votes pour Macron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13" y="1447775"/>
            <a:ext cx="5657575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/>
        </p:nvSpPr>
        <p:spPr>
          <a:xfrm>
            <a:off x="1338650" y="745700"/>
            <a:ext cx="723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Étude de la tendance : Votes pour Arthaud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50" y="1445625"/>
            <a:ext cx="5536299" cy="3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classification : k-NN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13338"/>
                </a:solidFill>
                <a:latin typeface="Arial"/>
                <a:ea typeface="Arial"/>
                <a:cs typeface="Arial"/>
                <a:sym typeface="Arial"/>
              </a:rPr>
              <a:t>Algorithme k-NN pour classer les données en fonction des votes pour chaque candidat</a:t>
            </a:r>
            <a:endParaRPr sz="1200">
              <a:solidFill>
                <a:srgbClr val="31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13338"/>
                </a:solidFill>
                <a:latin typeface="Arial"/>
                <a:ea typeface="Arial"/>
                <a:cs typeface="Arial"/>
                <a:sym typeface="Arial"/>
              </a:rPr>
              <a:t>On a la précision du modèle k-NN avec k = 3</a:t>
            </a:r>
            <a:endParaRPr sz="1200">
              <a:solidFill>
                <a:srgbClr val="313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00" y="3298450"/>
            <a:ext cx="7464324" cy="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</a:t>
            </a:r>
            <a:r>
              <a:rPr lang="fr"/>
              <a:t>V. Problèmes rencontrés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 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1303800" y="1990050"/>
            <a:ext cx="595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Manque de données temporelles dans la base de données.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Temps d’adaptation à un nouveau langage.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Utilisation de RStudio.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Mise en commun dans le Github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et retour sur le projet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428500" y="1464425"/>
            <a:ext cx="61542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UcPeriod"/>
            </a:pPr>
            <a:r>
              <a:rPr lang="fr" sz="1600">
                <a:solidFill>
                  <a:schemeClr val="dk2"/>
                </a:solidFill>
              </a:rPr>
              <a:t>Présentation de la base de données et explication du choix</a:t>
            </a:r>
            <a:br>
              <a:rPr lang="fr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UcPeriod"/>
            </a:pPr>
            <a:r>
              <a:rPr lang="fr" sz="1600">
                <a:solidFill>
                  <a:schemeClr val="dk2"/>
                </a:solidFill>
              </a:rPr>
              <a:t>Visualisation</a:t>
            </a:r>
            <a:br>
              <a:rPr lang="fr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UcPeriod"/>
            </a:pPr>
            <a:r>
              <a:rPr lang="fr" sz="1600">
                <a:solidFill>
                  <a:schemeClr val="dk2"/>
                </a:solidFill>
              </a:rPr>
              <a:t>Régression linéaire et classification</a:t>
            </a:r>
            <a:br>
              <a:rPr lang="fr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UcPeriod"/>
            </a:pPr>
            <a:r>
              <a:rPr lang="fr" sz="1600">
                <a:solidFill>
                  <a:schemeClr val="dk2"/>
                </a:solidFill>
              </a:rPr>
              <a:t>Problèmes rencontrés </a:t>
            </a:r>
            <a:br>
              <a:rPr lang="fr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UcPeriod"/>
            </a:pPr>
            <a:r>
              <a:rPr lang="fr" sz="1600">
                <a:solidFill>
                  <a:schemeClr val="dk2"/>
                </a:solidFill>
              </a:rPr>
              <a:t>Conclusion </a:t>
            </a:r>
            <a:r>
              <a:rPr lang="fr" sz="1600">
                <a:solidFill>
                  <a:schemeClr val="dk2"/>
                </a:solidFill>
              </a:rPr>
              <a:t>et retour sur le projet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Présentation de la base de données et explication du choix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0" y="351198"/>
            <a:ext cx="7362949" cy="396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1821575" y="4311475"/>
            <a:ext cx="5839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Données récupérées sur le site dédié du gouvernement français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038"/>
            <a:ext cx="8839199" cy="346142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619925" y="184175"/>
            <a:ext cx="79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CONTENU DE LA BASE DE DONNÉES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70700" y="4328175"/>
            <a:ext cx="5547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Données disponibles pour chaque commune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152400" y="4137250"/>
            <a:ext cx="5547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Les résultats de chaque candidat dans chaque commune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3175"/>
            <a:ext cx="8839200" cy="3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Visualisation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/>
        </p:nvSpPr>
        <p:spPr>
          <a:xfrm>
            <a:off x="1338650" y="745700"/>
            <a:ext cx="723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Première visualisation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413" y="1358600"/>
            <a:ext cx="5027175" cy="3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38" y="544500"/>
            <a:ext cx="5473125" cy="40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