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4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56" y="12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Welcome To BigBlueButton"/>
          <p:cNvSpPr txBox="1"/>
          <p:nvPr/>
        </p:nvSpPr>
        <p:spPr>
          <a:xfrm>
            <a:off x="7108079" y="2326461"/>
            <a:ext cx="1016784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BigBlueButton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へようこそ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Line"/>
          <p:cNvSpPr/>
          <p:nvPr/>
        </p:nvSpPr>
        <p:spPr>
          <a:xfrm>
            <a:off x="11417300" y="47625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252473" y="3578672"/>
            <a:ext cx="1591461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BigBlueButton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は、オンライン学習用に設計されたオープンソースの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会議システムです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チャット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パブリックメッセージやプライベートメッセージ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を送信します。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カメラ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ビジュアルな会議を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開催します。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オーディオ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高品質のオーディオを使用して通信します。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絵文字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自分の意志を表現します。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小会議室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チームのコラボレーション用にユーザを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小会議室にグループ化します。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投票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いつでも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ユーザからの投票ができます。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画面共有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画面を共有します。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5" name="Multi-user whiteboard"/>
          <p:cNvSpPr txBox="1"/>
          <p:nvPr/>
        </p:nvSpPr>
        <p:spPr>
          <a:xfrm>
            <a:off x="18691116" y="8852949"/>
            <a:ext cx="42093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マルチユーザホワイトボード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同時に書き込むことができます。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765181" y="11813004"/>
            <a:ext cx="1088919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詳細について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 </a:t>
            </a:r>
            <a:r>
              <a:rPr lang="en-US" altLang="ja-JP" sz="3600" u="sng" dirty="0" smtClean="0">
                <a:solidFill>
                  <a:srgbClr val="0E70D7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bigbluebutton.org</a:t>
            </a:r>
            <a:r>
              <a:rPr lang="ja-JP" altLang="en-US" sz="3600" u="sng" dirty="0" smtClean="0">
                <a:solidFill>
                  <a:srgbClr val="0E70D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ご覧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ください</a:t>
            </a:r>
            <a:endParaRPr sz="3600" u="sng" dirty="0">
              <a:solidFill>
                <a:srgbClr val="0E70D7"/>
              </a:solidFill>
              <a:latin typeface="メイリオ" panose="020B0604030504040204" pitchFamily="50" charset="-128"/>
              <a:ea typeface="メイリオ" panose="020B0604030504040204" pitchFamily="50" charset="-128"/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47831" y="12743705"/>
            <a:ext cx="1309511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このスライドはホワイトボード用に空白のままにしています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5647831" y="12743705"/>
            <a:ext cx="1309511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このスライドはホワイトボード用に空白のままにしています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5647831" y="12743705"/>
            <a:ext cx="1309511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このスライドはホワイトボード用に空白のままにしています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5647831" y="12743705"/>
            <a:ext cx="1309511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このスライドはホワイトボード用に空白のままにしています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5647831" y="12743705"/>
            <a:ext cx="1309511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このスライドはホワイトボード用に空白のままにしています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153</Words>
  <Application>Microsoft Office PowerPoint</Application>
  <PresentationFormat>ユーザー設定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Helvetica Neue</vt:lpstr>
      <vt:lpstr>Helvetica Neue Light</vt:lpstr>
      <vt:lpstr>Helvetica Neue Medium</vt:lpstr>
      <vt:lpstr>メイリオ</vt:lpstr>
      <vt:lpstr>Helvetica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株式会社デジット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BigBlueButton</dc:subject>
  <dc:creator>須田 浩章</dc:creator>
  <cp:lastModifiedBy>suda dezit</cp:lastModifiedBy>
  <cp:revision>14</cp:revision>
  <dcterms:modified xsi:type="dcterms:W3CDTF">2020-04-22T05:16:35Z</dcterms:modified>
</cp:coreProperties>
</file>