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8" r:id="rId3"/>
    <p:sldId id="282" r:id="rId4"/>
    <p:sldId id="283" r:id="rId5"/>
    <p:sldId id="284" r:id="rId6"/>
    <p:sldId id="287" r:id="rId7"/>
    <p:sldId id="285" r:id="rId8"/>
    <p:sldId id="286" r:id="rId9"/>
    <p:sldId id="281" r:id="rId10"/>
    <p:sldId id="256" r:id="rId11"/>
    <p:sldId id="257" r:id="rId12"/>
    <p:sldId id="258" r:id="rId13"/>
    <p:sldId id="259" r:id="rId14"/>
    <p:sldId id="261" r:id="rId15"/>
    <p:sldId id="262" r:id="rId16"/>
    <p:sldId id="260" r:id="rId17"/>
    <p:sldId id="264" r:id="rId18"/>
    <p:sldId id="265" r:id="rId19"/>
    <p:sldId id="263" r:id="rId20"/>
    <p:sldId id="266" r:id="rId21"/>
    <p:sldId id="269" r:id="rId22"/>
    <p:sldId id="270" r:id="rId23"/>
    <p:sldId id="272" r:id="rId24"/>
    <p:sldId id="271" r:id="rId25"/>
    <p:sldId id="273" r:id="rId26"/>
    <p:sldId id="274" r:id="rId27"/>
    <p:sldId id="275" r:id="rId28"/>
    <p:sldId id="277" r:id="rId29"/>
    <p:sldId id="276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6F6F6F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4BE54-435A-49E7-99B5-CE2F0960CDFC}" v="80" dt="2023-03-02T02:58:28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-1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Green" userId="d1acf9870f6c97bd" providerId="LiveId" clId="{1B94BE54-435A-49E7-99B5-CE2F0960CDFC}"/>
    <pc:docChg chg="undo redo custSel addSld modSld sldOrd">
      <pc:chgData name="Steven Green" userId="d1acf9870f6c97bd" providerId="LiveId" clId="{1B94BE54-435A-49E7-99B5-CE2F0960CDFC}" dt="2023-03-02T23:20:02.435" v="528" actId="208"/>
      <pc:docMkLst>
        <pc:docMk/>
      </pc:docMkLst>
      <pc:sldChg chg="addSp delSp modSp mod">
        <pc:chgData name="Steven Green" userId="d1acf9870f6c97bd" providerId="LiveId" clId="{1B94BE54-435A-49E7-99B5-CE2F0960CDFC}" dt="2023-03-02T01:57:50.859" v="23" actId="14100"/>
        <pc:sldMkLst>
          <pc:docMk/>
          <pc:sldMk cId="3357871123" sldId="257"/>
        </pc:sldMkLst>
        <pc:spChg chg="add del mod">
          <ac:chgData name="Steven Green" userId="d1acf9870f6c97bd" providerId="LiveId" clId="{1B94BE54-435A-49E7-99B5-CE2F0960CDFC}" dt="2023-03-02T01:56:55.991" v="7" actId="478"/>
          <ac:spMkLst>
            <pc:docMk/>
            <pc:sldMk cId="3357871123" sldId="257"/>
            <ac:spMk id="7" creationId="{54137C37-508C-DBA9-EC4C-51F2FB34659D}"/>
          </ac:spMkLst>
        </pc:spChg>
        <pc:spChg chg="add mod">
          <ac:chgData name="Steven Green" userId="d1acf9870f6c97bd" providerId="LiveId" clId="{1B94BE54-435A-49E7-99B5-CE2F0960CDFC}" dt="2023-03-02T01:57:18.987" v="14" actId="14100"/>
          <ac:spMkLst>
            <pc:docMk/>
            <pc:sldMk cId="3357871123" sldId="257"/>
            <ac:spMk id="8" creationId="{4CDE1C5E-7735-E0DC-4BEC-D2BE8A2AF537}"/>
          </ac:spMkLst>
        </pc:spChg>
        <pc:spChg chg="add mod">
          <ac:chgData name="Steven Green" userId="d1acf9870f6c97bd" providerId="LiveId" clId="{1B94BE54-435A-49E7-99B5-CE2F0960CDFC}" dt="2023-03-02T01:57:25.548" v="16" actId="1076"/>
          <ac:spMkLst>
            <pc:docMk/>
            <pc:sldMk cId="3357871123" sldId="257"/>
            <ac:spMk id="9" creationId="{07674D12-DCF2-8407-74B4-83428F98623E}"/>
          </ac:spMkLst>
        </pc:spChg>
        <pc:spChg chg="add mod">
          <ac:chgData name="Steven Green" userId="d1acf9870f6c97bd" providerId="LiveId" clId="{1B94BE54-435A-49E7-99B5-CE2F0960CDFC}" dt="2023-03-02T01:57:50.859" v="23" actId="14100"/>
          <ac:spMkLst>
            <pc:docMk/>
            <pc:sldMk cId="3357871123" sldId="257"/>
            <ac:spMk id="10" creationId="{67FFF798-5F17-0E81-EF31-FDFF41D12CD0}"/>
          </ac:spMkLst>
        </pc:spChg>
        <pc:grpChg chg="del mod">
          <ac:chgData name="Steven Green" userId="d1acf9870f6c97bd" providerId="LiveId" clId="{1B94BE54-435A-49E7-99B5-CE2F0960CDFC}" dt="2023-03-02T01:56:57.997" v="9" actId="478"/>
          <ac:grpSpMkLst>
            <pc:docMk/>
            <pc:sldMk cId="3357871123" sldId="257"/>
            <ac:grpSpMk id="4" creationId="{A493CB72-EEB4-38FC-58A9-9E46621F45A5}"/>
          </ac:grpSpMkLst>
        </pc:grpChg>
        <pc:picChg chg="mod">
          <ac:chgData name="Steven Green" userId="d1acf9870f6c97bd" providerId="LiveId" clId="{1B94BE54-435A-49E7-99B5-CE2F0960CDFC}" dt="2023-03-02T01:54:11.556" v="0" actId="1076"/>
          <ac:picMkLst>
            <pc:docMk/>
            <pc:sldMk cId="3357871123" sldId="257"/>
            <ac:picMk id="5" creationId="{9C5F55B5-90E3-47AD-1C9C-AFC05D75CBFF}"/>
          </ac:picMkLst>
        </pc:picChg>
        <pc:inkChg chg="add mod">
          <ac:chgData name="Steven Green" userId="d1acf9870f6c97bd" providerId="LiveId" clId="{1B94BE54-435A-49E7-99B5-CE2F0960CDFC}" dt="2023-03-02T01:56:35.710" v="3"/>
          <ac:inkMkLst>
            <pc:docMk/>
            <pc:sldMk cId="3357871123" sldId="257"/>
            <ac:inkMk id="2" creationId="{4C17FC9E-8ED3-3246-09DC-0B7552F42DEF}"/>
          </ac:inkMkLst>
        </pc:inkChg>
        <pc:inkChg chg="add mod">
          <ac:chgData name="Steven Green" userId="d1acf9870f6c97bd" providerId="LiveId" clId="{1B94BE54-435A-49E7-99B5-CE2F0960CDFC}" dt="2023-03-02T01:56:35.710" v="3"/>
          <ac:inkMkLst>
            <pc:docMk/>
            <pc:sldMk cId="3357871123" sldId="257"/>
            <ac:inkMk id="3" creationId="{90F29C95-A051-DCA4-58DA-2752F0E7E9BB}"/>
          </ac:inkMkLst>
        </pc:inkChg>
        <pc:inkChg chg="add del">
          <ac:chgData name="Steven Green" userId="d1acf9870f6c97bd" providerId="LiveId" clId="{1B94BE54-435A-49E7-99B5-CE2F0960CDFC}" dt="2023-03-02T01:56:57.386" v="8" actId="478"/>
          <ac:inkMkLst>
            <pc:docMk/>
            <pc:sldMk cId="3357871123" sldId="257"/>
            <ac:inkMk id="6" creationId="{A3BEE8ED-1932-254F-5DC7-4958C157F3AA}"/>
          </ac:inkMkLst>
        </pc:inkChg>
      </pc:sldChg>
      <pc:sldChg chg="modSp mod">
        <pc:chgData name="Steven Green" userId="d1acf9870f6c97bd" providerId="LiveId" clId="{1B94BE54-435A-49E7-99B5-CE2F0960CDFC}" dt="2023-03-02T02:12:55.918" v="41" actId="1076"/>
        <pc:sldMkLst>
          <pc:docMk/>
          <pc:sldMk cId="3345707493" sldId="263"/>
        </pc:sldMkLst>
        <pc:picChg chg="mod">
          <ac:chgData name="Steven Green" userId="d1acf9870f6c97bd" providerId="LiveId" clId="{1B94BE54-435A-49E7-99B5-CE2F0960CDFC}" dt="2023-03-02T02:12:55.918" v="41" actId="1076"/>
          <ac:picMkLst>
            <pc:docMk/>
            <pc:sldMk cId="3345707493" sldId="263"/>
            <ac:picMk id="5" creationId="{9C5F55B5-90E3-47AD-1C9C-AFC05D75CBFF}"/>
          </ac:picMkLst>
        </pc:picChg>
      </pc:sldChg>
      <pc:sldChg chg="modSp mod">
        <pc:chgData name="Steven Green" userId="d1acf9870f6c97bd" providerId="LiveId" clId="{1B94BE54-435A-49E7-99B5-CE2F0960CDFC}" dt="2023-03-02T02:07:34.148" v="24" actId="732"/>
        <pc:sldMkLst>
          <pc:docMk/>
          <pc:sldMk cId="2910324169" sldId="271"/>
        </pc:sldMkLst>
        <pc:picChg chg="mod modCrop">
          <ac:chgData name="Steven Green" userId="d1acf9870f6c97bd" providerId="LiveId" clId="{1B94BE54-435A-49E7-99B5-CE2F0960CDFC}" dt="2023-03-02T02:07:34.148" v="24" actId="732"/>
          <ac:picMkLst>
            <pc:docMk/>
            <pc:sldMk cId="2910324169" sldId="271"/>
            <ac:picMk id="5" creationId="{9C5F55B5-90E3-47AD-1C9C-AFC05D75CBFF}"/>
          </ac:picMkLst>
        </pc:picChg>
      </pc:sldChg>
      <pc:sldChg chg="modSp mod">
        <pc:chgData name="Steven Green" userId="d1acf9870f6c97bd" providerId="LiveId" clId="{1B94BE54-435A-49E7-99B5-CE2F0960CDFC}" dt="2023-03-02T02:10:09.480" v="30" actId="1076"/>
        <pc:sldMkLst>
          <pc:docMk/>
          <pc:sldMk cId="2777770946" sldId="276"/>
        </pc:sldMkLst>
        <pc:picChg chg="mod modCrop">
          <ac:chgData name="Steven Green" userId="d1acf9870f6c97bd" providerId="LiveId" clId="{1B94BE54-435A-49E7-99B5-CE2F0960CDFC}" dt="2023-03-02T02:10:09.480" v="30" actId="1076"/>
          <ac:picMkLst>
            <pc:docMk/>
            <pc:sldMk cId="2777770946" sldId="276"/>
            <ac:picMk id="5" creationId="{9C5F55B5-90E3-47AD-1C9C-AFC05D75CBFF}"/>
          </ac:picMkLst>
        </pc:picChg>
      </pc:sldChg>
      <pc:sldChg chg="modSp mod ord">
        <pc:chgData name="Steven Green" userId="d1acf9870f6c97bd" providerId="LiveId" clId="{1B94BE54-435A-49E7-99B5-CE2F0960CDFC}" dt="2023-03-02T02:12:02.367" v="40" actId="1076"/>
        <pc:sldMkLst>
          <pc:docMk/>
          <pc:sldMk cId="261753468" sldId="277"/>
        </pc:sldMkLst>
        <pc:picChg chg="mod modCrop">
          <ac:chgData name="Steven Green" userId="d1acf9870f6c97bd" providerId="LiveId" clId="{1B94BE54-435A-49E7-99B5-CE2F0960CDFC}" dt="2023-03-02T02:12:02.367" v="40" actId="1076"/>
          <ac:picMkLst>
            <pc:docMk/>
            <pc:sldMk cId="261753468" sldId="277"/>
            <ac:picMk id="5" creationId="{9C5F55B5-90E3-47AD-1C9C-AFC05D75CBFF}"/>
          </ac:picMkLst>
        </pc:picChg>
      </pc:sldChg>
      <pc:sldChg chg="addSp delSp modSp mod ord">
        <pc:chgData name="Steven Green" userId="d1acf9870f6c97bd" providerId="LiveId" clId="{1B94BE54-435A-49E7-99B5-CE2F0960CDFC}" dt="2023-03-02T23:20:02.435" v="528" actId="208"/>
        <pc:sldMkLst>
          <pc:docMk/>
          <pc:sldMk cId="787058159" sldId="278"/>
        </pc:sldMkLst>
        <pc:spChg chg="add del mod">
          <ac:chgData name="Steven Green" userId="d1acf9870f6c97bd" providerId="LiveId" clId="{1B94BE54-435A-49E7-99B5-CE2F0960CDFC}" dt="2023-03-02T06:28:21.097" v="523" actId="478"/>
          <ac:spMkLst>
            <pc:docMk/>
            <pc:sldMk cId="787058159" sldId="278"/>
            <ac:spMk id="15" creationId="{78F38B16-7576-78C0-F31C-13B84171CDDA}"/>
          </ac:spMkLst>
        </pc:spChg>
        <pc:spChg chg="add del mod">
          <ac:chgData name="Steven Green" userId="d1acf9870f6c97bd" providerId="LiveId" clId="{1B94BE54-435A-49E7-99B5-CE2F0960CDFC}" dt="2023-03-02T06:28:21.097" v="523" actId="478"/>
          <ac:spMkLst>
            <pc:docMk/>
            <pc:sldMk cId="787058159" sldId="278"/>
            <ac:spMk id="16" creationId="{F0372E65-F8DB-6264-08EC-61169C77F471}"/>
          </ac:spMkLst>
        </pc:spChg>
        <pc:spChg chg="add del mod">
          <ac:chgData name="Steven Green" userId="d1acf9870f6c97bd" providerId="LiveId" clId="{1B94BE54-435A-49E7-99B5-CE2F0960CDFC}" dt="2023-03-02T06:28:21.097" v="523" actId="478"/>
          <ac:spMkLst>
            <pc:docMk/>
            <pc:sldMk cId="787058159" sldId="278"/>
            <ac:spMk id="17" creationId="{567C891C-B9A7-5E8B-343C-1D835EB5B0C3}"/>
          </ac:spMkLst>
        </pc:spChg>
        <pc:spChg chg="add del mod">
          <ac:chgData name="Steven Green" userId="d1acf9870f6c97bd" providerId="LiveId" clId="{1B94BE54-435A-49E7-99B5-CE2F0960CDFC}" dt="2023-03-02T06:28:21.097" v="523" actId="478"/>
          <ac:spMkLst>
            <pc:docMk/>
            <pc:sldMk cId="787058159" sldId="278"/>
            <ac:spMk id="18" creationId="{1798EFB8-1983-6347-2CC9-E0F295AB136B}"/>
          </ac:spMkLst>
        </pc:spChg>
        <pc:spChg chg="add del mod">
          <ac:chgData name="Steven Green" userId="d1acf9870f6c97bd" providerId="LiveId" clId="{1B94BE54-435A-49E7-99B5-CE2F0960CDFC}" dt="2023-03-02T06:28:21.097" v="523" actId="478"/>
          <ac:spMkLst>
            <pc:docMk/>
            <pc:sldMk cId="787058159" sldId="278"/>
            <ac:spMk id="19" creationId="{30103EA1-770C-7F99-D65E-044A94D4760D}"/>
          </ac:spMkLst>
        </pc:spChg>
        <pc:spChg chg="add del mod">
          <ac:chgData name="Steven Green" userId="d1acf9870f6c97bd" providerId="LiveId" clId="{1B94BE54-435A-49E7-99B5-CE2F0960CDFC}" dt="2023-03-02T06:28:21.097" v="523" actId="478"/>
          <ac:spMkLst>
            <pc:docMk/>
            <pc:sldMk cId="787058159" sldId="278"/>
            <ac:spMk id="20" creationId="{98BF2DC1-1ADD-75A0-F94D-619A04CDF847}"/>
          </ac:spMkLst>
        </pc:spChg>
        <pc:spChg chg="add del mod">
          <ac:chgData name="Steven Green" userId="d1acf9870f6c97bd" providerId="LiveId" clId="{1B94BE54-435A-49E7-99B5-CE2F0960CDFC}" dt="2023-03-02T06:28:21.097" v="523" actId="478"/>
          <ac:spMkLst>
            <pc:docMk/>
            <pc:sldMk cId="787058159" sldId="278"/>
            <ac:spMk id="21" creationId="{58FA7B70-A30C-33CC-50F2-E2685CE98A22}"/>
          </ac:spMkLst>
        </pc:spChg>
        <pc:spChg chg="add del mod">
          <ac:chgData name="Steven Green" userId="d1acf9870f6c97bd" providerId="LiveId" clId="{1B94BE54-435A-49E7-99B5-CE2F0960CDFC}" dt="2023-03-02T06:28:21.097" v="523" actId="478"/>
          <ac:spMkLst>
            <pc:docMk/>
            <pc:sldMk cId="787058159" sldId="278"/>
            <ac:spMk id="22" creationId="{3394CBAF-F364-A4D8-C920-823DD4591B86}"/>
          </ac:spMkLst>
        </pc:spChg>
        <pc:spChg chg="add mod">
          <ac:chgData name="Steven Green" userId="d1acf9870f6c97bd" providerId="LiveId" clId="{1B94BE54-435A-49E7-99B5-CE2F0960CDFC}" dt="2023-03-02T23:20:02.435" v="528" actId="208"/>
          <ac:spMkLst>
            <pc:docMk/>
            <pc:sldMk cId="787058159" sldId="278"/>
            <ac:spMk id="25" creationId="{818E1922-5D1C-2BEC-3115-36DFB8D312D1}"/>
          </ac:spMkLst>
        </pc:spChg>
        <pc:grpChg chg="del mod">
          <ac:chgData name="Steven Green" userId="d1acf9870f6c97bd" providerId="LiveId" clId="{1B94BE54-435A-49E7-99B5-CE2F0960CDFC}" dt="2023-03-02T06:28:21.097" v="523" actId="478"/>
          <ac:grpSpMkLst>
            <pc:docMk/>
            <pc:sldMk cId="787058159" sldId="278"/>
            <ac:grpSpMk id="14" creationId="{0C85CF00-49F2-3715-A8B0-3D45F9F59387}"/>
          </ac:grpSpMkLst>
        </pc:grpChg>
        <pc:picChg chg="add del mod modCrop">
          <ac:chgData name="Steven Green" userId="d1acf9870f6c97bd" providerId="LiveId" clId="{1B94BE54-435A-49E7-99B5-CE2F0960CDFC}" dt="2023-03-02T06:28:18.102" v="522" actId="478"/>
          <ac:picMkLst>
            <pc:docMk/>
            <pc:sldMk cId="787058159" sldId="278"/>
            <ac:picMk id="2" creationId="{0ECE601B-DAF0-8C80-6E03-B2C61F672F98}"/>
          </ac:picMkLst>
        </pc:picChg>
        <pc:picChg chg="del mod modCrop">
          <ac:chgData name="Steven Green" userId="d1acf9870f6c97bd" providerId="LiveId" clId="{1B94BE54-435A-49E7-99B5-CE2F0960CDFC}" dt="2023-03-02T02:23:38.821" v="54" actId="478"/>
          <ac:picMkLst>
            <pc:docMk/>
            <pc:sldMk cId="787058159" sldId="278"/>
            <ac:picMk id="5" creationId="{9C5F55B5-90E3-47AD-1C9C-AFC05D75CBFF}"/>
          </ac:picMkLst>
        </pc:picChg>
        <pc:picChg chg="add mod">
          <ac:chgData name="Steven Green" userId="d1acf9870f6c97bd" providerId="LiveId" clId="{1B94BE54-435A-49E7-99B5-CE2F0960CDFC}" dt="2023-03-02T23:19:43.017" v="525" actId="1076"/>
          <ac:picMkLst>
            <pc:docMk/>
            <pc:sldMk cId="787058159" sldId="278"/>
            <ac:picMk id="24" creationId="{FAE17157-BC6B-12AB-F16F-43660E7C93AE}"/>
          </ac:picMkLst>
        </pc:picChg>
        <pc:inkChg chg="add del">
          <ac:chgData name="Steven Green" userId="d1acf9870f6c97bd" providerId="LiveId" clId="{1B94BE54-435A-49E7-99B5-CE2F0960CDFC}" dt="2023-03-02T02:28:23.441" v="156" actId="9405"/>
          <ac:inkMkLst>
            <pc:docMk/>
            <pc:sldMk cId="787058159" sldId="278"/>
            <ac:inkMk id="3" creationId="{DF51D5A0-1430-36C8-D80C-FDA8AAF284E8}"/>
          </ac:inkMkLst>
        </pc:inkChg>
        <pc:inkChg chg="add del">
          <ac:chgData name="Steven Green" userId="d1acf9870f6c97bd" providerId="LiveId" clId="{1B94BE54-435A-49E7-99B5-CE2F0960CDFC}" dt="2023-03-02T02:28:33.262" v="158" actId="9405"/>
          <ac:inkMkLst>
            <pc:docMk/>
            <pc:sldMk cId="787058159" sldId="278"/>
            <ac:inkMk id="4" creationId="{5DD0E91A-61E4-971B-BC0B-1A5D96AF5794}"/>
          </ac:inkMkLst>
        </pc:inkChg>
        <pc:inkChg chg="add del">
          <ac:chgData name="Steven Green" userId="d1acf9870f6c97bd" providerId="LiveId" clId="{1B94BE54-435A-49E7-99B5-CE2F0960CDFC}" dt="2023-03-02T02:28:48.077" v="160" actId="9405"/>
          <ac:inkMkLst>
            <pc:docMk/>
            <pc:sldMk cId="787058159" sldId="278"/>
            <ac:inkMk id="6" creationId="{14711C17-BB92-47CB-1C86-FEEF48BC4A48}"/>
          </ac:inkMkLst>
        </pc:inkChg>
        <pc:inkChg chg="add del">
          <ac:chgData name="Steven Green" userId="d1acf9870f6c97bd" providerId="LiveId" clId="{1B94BE54-435A-49E7-99B5-CE2F0960CDFC}" dt="2023-03-02T02:29:00.365" v="162" actId="9405"/>
          <ac:inkMkLst>
            <pc:docMk/>
            <pc:sldMk cId="787058159" sldId="278"/>
            <ac:inkMk id="7" creationId="{5D1DBB77-0228-6B9A-96F1-9449ABEDF124}"/>
          </ac:inkMkLst>
        </pc:inkChg>
        <pc:inkChg chg="add del">
          <ac:chgData name="Steven Green" userId="d1acf9870f6c97bd" providerId="LiveId" clId="{1B94BE54-435A-49E7-99B5-CE2F0960CDFC}" dt="2023-03-02T06:28:21.097" v="523" actId="478"/>
          <ac:inkMkLst>
            <pc:docMk/>
            <pc:sldMk cId="787058159" sldId="278"/>
            <ac:inkMk id="8" creationId="{D76276CE-6B79-6748-FB8B-CCE7339AE27D}"/>
          </ac:inkMkLst>
        </pc:inkChg>
        <pc:inkChg chg="add del">
          <ac:chgData name="Steven Green" userId="d1acf9870f6c97bd" providerId="LiveId" clId="{1B94BE54-435A-49E7-99B5-CE2F0960CDFC}" dt="2023-03-02T06:28:21.097" v="523" actId="478"/>
          <ac:inkMkLst>
            <pc:docMk/>
            <pc:sldMk cId="787058159" sldId="278"/>
            <ac:inkMk id="9" creationId="{102F7B3B-7388-BB7F-D8EB-4BD1E4C62001}"/>
          </ac:inkMkLst>
        </pc:inkChg>
        <pc:inkChg chg="add del">
          <ac:chgData name="Steven Green" userId="d1acf9870f6c97bd" providerId="LiveId" clId="{1B94BE54-435A-49E7-99B5-CE2F0960CDFC}" dt="2023-03-02T02:29:17.540" v="166" actId="9405"/>
          <ac:inkMkLst>
            <pc:docMk/>
            <pc:sldMk cId="787058159" sldId="278"/>
            <ac:inkMk id="10" creationId="{E7D7E77B-ACAF-93AB-8133-A8AB6F16260C}"/>
          </ac:inkMkLst>
        </pc:inkChg>
        <pc:inkChg chg="add mod">
          <ac:chgData name="Steven Green" userId="d1acf9870f6c97bd" providerId="LiveId" clId="{1B94BE54-435A-49E7-99B5-CE2F0960CDFC}" dt="2023-03-02T02:29:24.354" v="170"/>
          <ac:inkMkLst>
            <pc:docMk/>
            <pc:sldMk cId="787058159" sldId="278"/>
            <ac:inkMk id="11" creationId="{89FD8A0B-F7FD-E856-9033-D4BC46E0BFAA}"/>
          </ac:inkMkLst>
        </pc:inkChg>
        <pc:inkChg chg="add mod">
          <ac:chgData name="Steven Green" userId="d1acf9870f6c97bd" providerId="LiveId" clId="{1B94BE54-435A-49E7-99B5-CE2F0960CDFC}" dt="2023-03-02T02:29:24.354" v="170"/>
          <ac:inkMkLst>
            <pc:docMk/>
            <pc:sldMk cId="787058159" sldId="278"/>
            <ac:inkMk id="12" creationId="{3F7FA04A-1083-E115-5812-1071095F027A}"/>
          </ac:inkMkLst>
        </pc:inkChg>
        <pc:inkChg chg="add mod">
          <ac:chgData name="Steven Green" userId="d1acf9870f6c97bd" providerId="LiveId" clId="{1B94BE54-435A-49E7-99B5-CE2F0960CDFC}" dt="2023-03-02T02:29:24.354" v="170"/>
          <ac:inkMkLst>
            <pc:docMk/>
            <pc:sldMk cId="787058159" sldId="278"/>
            <ac:inkMk id="13" creationId="{EDC6C47B-C2B8-E664-4EB3-AB2279392FE5}"/>
          </ac:inkMkLst>
        </pc:inkChg>
      </pc:sldChg>
      <pc:sldChg chg="add">
        <pc:chgData name="Steven Green" userId="d1acf9870f6c97bd" providerId="LiveId" clId="{1B94BE54-435A-49E7-99B5-CE2F0960CDFC}" dt="2023-03-02T02:11:36.597" v="33"/>
        <pc:sldMkLst>
          <pc:docMk/>
          <pc:sldMk cId="2152571499" sldId="279"/>
        </pc:sldMkLst>
      </pc:sldChg>
      <pc:sldChg chg="add">
        <pc:chgData name="Steven Green" userId="d1acf9870f6c97bd" providerId="LiveId" clId="{1B94BE54-435A-49E7-99B5-CE2F0960CDFC}" dt="2023-03-02T02:11:36.780" v="34"/>
        <pc:sldMkLst>
          <pc:docMk/>
          <pc:sldMk cId="2219675398" sldId="280"/>
        </pc:sldMkLst>
      </pc:sldChg>
      <pc:sldChg chg="delSp add mod">
        <pc:chgData name="Steven Green" userId="d1acf9870f6c97bd" providerId="LiveId" clId="{1B94BE54-435A-49E7-99B5-CE2F0960CDFC}" dt="2023-03-02T02:23:35.837" v="53" actId="478"/>
        <pc:sldMkLst>
          <pc:docMk/>
          <pc:sldMk cId="1800867321" sldId="281"/>
        </pc:sldMkLst>
        <pc:picChg chg="del">
          <ac:chgData name="Steven Green" userId="d1acf9870f6c97bd" providerId="LiveId" clId="{1B94BE54-435A-49E7-99B5-CE2F0960CDFC}" dt="2023-03-02T02:23:35.837" v="53" actId="478"/>
          <ac:picMkLst>
            <pc:docMk/>
            <pc:sldMk cId="1800867321" sldId="281"/>
            <ac:picMk id="2" creationId="{0ECE601B-DAF0-8C80-6E03-B2C61F672F98}"/>
          </ac:picMkLst>
        </pc:picChg>
      </pc:sldChg>
      <pc:sldChg chg="addSp delSp modSp add mod">
        <pc:chgData name="Steven Green" userId="d1acf9870f6c97bd" providerId="LiveId" clId="{1B94BE54-435A-49E7-99B5-CE2F0960CDFC}" dt="2023-03-02T02:39:47.516" v="319" actId="1076"/>
        <pc:sldMkLst>
          <pc:docMk/>
          <pc:sldMk cId="3896510163" sldId="282"/>
        </pc:sldMkLst>
        <pc:spChg chg="add mod">
          <ac:chgData name="Steven Green" userId="d1acf9870f6c97bd" providerId="LiveId" clId="{1B94BE54-435A-49E7-99B5-CE2F0960CDFC}" dt="2023-03-02T02:37:36.256" v="266" actId="14100"/>
          <ac:spMkLst>
            <pc:docMk/>
            <pc:sldMk cId="3896510163" sldId="282"/>
            <ac:spMk id="15" creationId="{E5841E90-EA63-3F18-C329-5D586F58F698}"/>
          </ac:spMkLst>
        </pc:spChg>
        <pc:spChg chg="add mod">
          <ac:chgData name="Steven Green" userId="d1acf9870f6c97bd" providerId="LiveId" clId="{1B94BE54-435A-49E7-99B5-CE2F0960CDFC}" dt="2023-03-02T02:37:02.599" v="254" actId="14100"/>
          <ac:spMkLst>
            <pc:docMk/>
            <pc:sldMk cId="3896510163" sldId="282"/>
            <ac:spMk id="16" creationId="{2E37EACB-2BD0-A155-F9F5-569A1FAED1A3}"/>
          </ac:spMkLst>
        </pc:spChg>
        <pc:spChg chg="add mod">
          <ac:chgData name="Steven Green" userId="d1acf9870f6c97bd" providerId="LiveId" clId="{1B94BE54-435A-49E7-99B5-CE2F0960CDFC}" dt="2023-03-02T02:37:14.911" v="259" actId="14100"/>
          <ac:spMkLst>
            <pc:docMk/>
            <pc:sldMk cId="3896510163" sldId="282"/>
            <ac:spMk id="17" creationId="{3BDEAC5D-C341-1745-3464-0C9CE67ABE4B}"/>
          </ac:spMkLst>
        </pc:spChg>
        <pc:spChg chg="add del mod">
          <ac:chgData name="Steven Green" userId="d1acf9870f6c97bd" providerId="LiveId" clId="{1B94BE54-435A-49E7-99B5-CE2F0960CDFC}" dt="2023-03-02T02:37:23.572" v="263"/>
          <ac:spMkLst>
            <pc:docMk/>
            <pc:sldMk cId="3896510163" sldId="282"/>
            <ac:spMk id="18" creationId="{40BA3253-0F99-935A-3631-0229C3FCAF38}"/>
          </ac:spMkLst>
        </pc:spChg>
        <pc:spChg chg="add mod">
          <ac:chgData name="Steven Green" userId="d1acf9870f6c97bd" providerId="LiveId" clId="{1B94BE54-435A-49E7-99B5-CE2F0960CDFC}" dt="2023-03-02T02:37:29.455" v="265" actId="1076"/>
          <ac:spMkLst>
            <pc:docMk/>
            <pc:sldMk cId="3896510163" sldId="282"/>
            <ac:spMk id="19" creationId="{182660B6-DB83-7C59-9576-C54199035000}"/>
          </ac:spMkLst>
        </pc:spChg>
        <pc:spChg chg="add mod">
          <ac:chgData name="Steven Green" userId="d1acf9870f6c97bd" providerId="LiveId" clId="{1B94BE54-435A-49E7-99B5-CE2F0960CDFC}" dt="2023-03-02T02:38:00.014" v="277" actId="14100"/>
          <ac:spMkLst>
            <pc:docMk/>
            <pc:sldMk cId="3896510163" sldId="282"/>
            <ac:spMk id="20" creationId="{F856B663-92B8-6707-2A0B-6E0F2281DEBE}"/>
          </ac:spMkLst>
        </pc:spChg>
        <pc:spChg chg="add mod">
          <ac:chgData name="Steven Green" userId="d1acf9870f6c97bd" providerId="LiveId" clId="{1B94BE54-435A-49E7-99B5-CE2F0960CDFC}" dt="2023-03-02T02:38:10.420" v="281" actId="14100"/>
          <ac:spMkLst>
            <pc:docMk/>
            <pc:sldMk cId="3896510163" sldId="282"/>
            <ac:spMk id="21" creationId="{BEEA3440-2AE8-07BA-B089-AE552070A0BD}"/>
          </ac:spMkLst>
        </pc:spChg>
        <pc:spChg chg="add mod">
          <ac:chgData name="Steven Green" userId="d1acf9870f6c97bd" providerId="LiveId" clId="{1B94BE54-435A-49E7-99B5-CE2F0960CDFC}" dt="2023-03-02T02:38:21.724" v="285" actId="14100"/>
          <ac:spMkLst>
            <pc:docMk/>
            <pc:sldMk cId="3896510163" sldId="282"/>
            <ac:spMk id="22" creationId="{38CBBEB6-E7DE-D147-BB8F-FE23B6E690B1}"/>
          </ac:spMkLst>
        </pc:spChg>
        <pc:spChg chg="add mod">
          <ac:chgData name="Steven Green" userId="d1acf9870f6c97bd" providerId="LiveId" clId="{1B94BE54-435A-49E7-99B5-CE2F0960CDFC}" dt="2023-03-02T02:38:33.033" v="289" actId="1076"/>
          <ac:spMkLst>
            <pc:docMk/>
            <pc:sldMk cId="3896510163" sldId="282"/>
            <ac:spMk id="23" creationId="{C2A8AE85-CCFD-D918-C58D-1D34281255A4}"/>
          </ac:spMkLst>
        </pc:spChg>
        <pc:spChg chg="add mod">
          <ac:chgData name="Steven Green" userId="d1acf9870f6c97bd" providerId="LiveId" clId="{1B94BE54-435A-49E7-99B5-CE2F0960CDFC}" dt="2023-03-02T02:38:46.076" v="293" actId="1076"/>
          <ac:spMkLst>
            <pc:docMk/>
            <pc:sldMk cId="3896510163" sldId="282"/>
            <ac:spMk id="24" creationId="{16CBFC1B-0A39-2BC1-4011-5B683B1D79DB}"/>
          </ac:spMkLst>
        </pc:spChg>
        <pc:spChg chg="add mod">
          <ac:chgData name="Steven Green" userId="d1acf9870f6c97bd" providerId="LiveId" clId="{1B94BE54-435A-49E7-99B5-CE2F0960CDFC}" dt="2023-03-02T02:38:56.865" v="298" actId="14100"/>
          <ac:spMkLst>
            <pc:docMk/>
            <pc:sldMk cId="3896510163" sldId="282"/>
            <ac:spMk id="25" creationId="{120C534B-1577-A240-F6D1-B828E6138677}"/>
          </ac:spMkLst>
        </pc:spChg>
        <pc:spChg chg="add mod">
          <ac:chgData name="Steven Green" userId="d1acf9870f6c97bd" providerId="LiveId" clId="{1B94BE54-435A-49E7-99B5-CE2F0960CDFC}" dt="2023-03-02T02:39:20.890" v="309" actId="14100"/>
          <ac:spMkLst>
            <pc:docMk/>
            <pc:sldMk cId="3896510163" sldId="282"/>
            <ac:spMk id="26" creationId="{5BED1925-846C-F67B-4FBB-0ACB74912452}"/>
          </ac:spMkLst>
        </pc:spChg>
        <pc:spChg chg="add mod">
          <ac:chgData name="Steven Green" userId="d1acf9870f6c97bd" providerId="LiveId" clId="{1B94BE54-435A-49E7-99B5-CE2F0960CDFC}" dt="2023-03-02T02:39:45.690" v="317" actId="14100"/>
          <ac:spMkLst>
            <pc:docMk/>
            <pc:sldMk cId="3896510163" sldId="282"/>
            <ac:spMk id="27" creationId="{684E6398-8570-AF07-E23B-FE48DB627142}"/>
          </ac:spMkLst>
        </pc:spChg>
        <pc:grpChg chg="mod">
          <ac:chgData name="Steven Green" userId="d1acf9870f6c97bd" providerId="LiveId" clId="{1B94BE54-435A-49E7-99B5-CE2F0960CDFC}" dt="2023-03-02T02:29:41.313" v="173"/>
          <ac:grpSpMkLst>
            <pc:docMk/>
            <pc:sldMk cId="3896510163" sldId="282"/>
            <ac:grpSpMk id="5" creationId="{565E853C-420C-8A2C-BD42-854CD0ACF241}"/>
          </ac:grpSpMkLst>
        </pc:grpChg>
        <pc:grpChg chg="del mod">
          <ac:chgData name="Steven Green" userId="d1acf9870f6c97bd" providerId="LiveId" clId="{1B94BE54-435A-49E7-99B5-CE2F0960CDFC}" dt="2023-03-02T02:30:16.165" v="179"/>
          <ac:grpSpMkLst>
            <pc:docMk/>
            <pc:sldMk cId="3896510163" sldId="282"/>
            <ac:grpSpMk id="9" creationId="{DBCFFC2D-A852-DC5B-9740-A39AEB9F6ADA}"/>
          </ac:grpSpMkLst>
        </pc:grpChg>
        <pc:grpChg chg="del mod">
          <ac:chgData name="Steven Green" userId="d1acf9870f6c97bd" providerId="LiveId" clId="{1B94BE54-435A-49E7-99B5-CE2F0960CDFC}" dt="2023-03-02T02:30:20.227" v="182"/>
          <ac:grpSpMkLst>
            <pc:docMk/>
            <pc:sldMk cId="3896510163" sldId="282"/>
            <ac:grpSpMk id="11" creationId="{2FC3A8D9-F060-7916-F481-B5ADBB6EB4A5}"/>
          </ac:grpSpMkLst>
        </pc:grpChg>
        <pc:grpChg chg="mod">
          <ac:chgData name="Steven Green" userId="d1acf9870f6c97bd" providerId="LiveId" clId="{1B94BE54-435A-49E7-99B5-CE2F0960CDFC}" dt="2023-03-02T02:30:20.227" v="182"/>
          <ac:grpSpMkLst>
            <pc:docMk/>
            <pc:sldMk cId="3896510163" sldId="282"/>
            <ac:grpSpMk id="14" creationId="{05C065E4-11C0-553F-3A90-274EB97CBB1D}"/>
          </ac:grpSpMkLst>
        </pc:grpChg>
        <pc:picChg chg="mod modCrop">
          <ac:chgData name="Steven Green" userId="d1acf9870f6c97bd" providerId="LiveId" clId="{1B94BE54-435A-49E7-99B5-CE2F0960CDFC}" dt="2023-03-02T02:39:47.516" v="319" actId="1076"/>
          <ac:picMkLst>
            <pc:docMk/>
            <pc:sldMk cId="3896510163" sldId="282"/>
            <ac:picMk id="2" creationId="{0ECE601B-DAF0-8C80-6E03-B2C61F672F98}"/>
          </ac:picMkLst>
        </pc:picChg>
        <pc:inkChg chg="add mod">
          <ac:chgData name="Steven Green" userId="d1acf9870f6c97bd" providerId="LiveId" clId="{1B94BE54-435A-49E7-99B5-CE2F0960CDFC}" dt="2023-03-02T02:29:41.313" v="173"/>
          <ac:inkMkLst>
            <pc:docMk/>
            <pc:sldMk cId="3896510163" sldId="282"/>
            <ac:inkMk id="3" creationId="{CF665964-18A6-C956-0751-1BC5BE3FF992}"/>
          </ac:inkMkLst>
        </pc:inkChg>
        <pc:inkChg chg="add mod">
          <ac:chgData name="Steven Green" userId="d1acf9870f6c97bd" providerId="LiveId" clId="{1B94BE54-435A-49E7-99B5-CE2F0960CDFC}" dt="2023-03-02T02:29:41.313" v="173"/>
          <ac:inkMkLst>
            <pc:docMk/>
            <pc:sldMk cId="3896510163" sldId="282"/>
            <ac:inkMk id="4" creationId="{F0C492D3-DAB9-9D75-B72E-96C6CBC44104}"/>
          </ac:inkMkLst>
        </pc:inkChg>
        <pc:inkChg chg="add mod">
          <ac:chgData name="Steven Green" userId="d1acf9870f6c97bd" providerId="LiveId" clId="{1B94BE54-435A-49E7-99B5-CE2F0960CDFC}" dt="2023-03-02T02:30:20.227" v="182"/>
          <ac:inkMkLst>
            <pc:docMk/>
            <pc:sldMk cId="3896510163" sldId="282"/>
            <ac:inkMk id="6" creationId="{E5FB9DB4-A16C-9367-0A07-9BB4F3283A1C}"/>
          </ac:inkMkLst>
        </pc:inkChg>
        <pc:inkChg chg="add mod">
          <ac:chgData name="Steven Green" userId="d1acf9870f6c97bd" providerId="LiveId" clId="{1B94BE54-435A-49E7-99B5-CE2F0960CDFC}" dt="2023-03-02T02:30:20.227" v="182"/>
          <ac:inkMkLst>
            <pc:docMk/>
            <pc:sldMk cId="3896510163" sldId="282"/>
            <ac:inkMk id="7" creationId="{0BDEC513-6BD4-CB76-9281-DCABDAEC0A5E}"/>
          </ac:inkMkLst>
        </pc:inkChg>
        <pc:inkChg chg="add mod">
          <ac:chgData name="Steven Green" userId="d1acf9870f6c97bd" providerId="LiveId" clId="{1B94BE54-435A-49E7-99B5-CE2F0960CDFC}" dt="2023-03-02T02:30:16.165" v="179"/>
          <ac:inkMkLst>
            <pc:docMk/>
            <pc:sldMk cId="3896510163" sldId="282"/>
            <ac:inkMk id="8" creationId="{DF28A212-2B76-92BB-02D8-738905E77575}"/>
          </ac:inkMkLst>
        </pc:inkChg>
        <pc:inkChg chg="add mod">
          <ac:chgData name="Steven Green" userId="d1acf9870f6c97bd" providerId="LiveId" clId="{1B94BE54-435A-49E7-99B5-CE2F0960CDFC}" dt="2023-03-02T02:30:20.227" v="182"/>
          <ac:inkMkLst>
            <pc:docMk/>
            <pc:sldMk cId="3896510163" sldId="282"/>
            <ac:inkMk id="10" creationId="{23585D45-3906-D5C4-8512-F385209433F9}"/>
          </ac:inkMkLst>
        </pc:inkChg>
        <pc:inkChg chg="add mod">
          <ac:chgData name="Steven Green" userId="d1acf9870f6c97bd" providerId="LiveId" clId="{1B94BE54-435A-49E7-99B5-CE2F0960CDFC}" dt="2023-03-02T02:30:20.227" v="182"/>
          <ac:inkMkLst>
            <pc:docMk/>
            <pc:sldMk cId="3896510163" sldId="282"/>
            <ac:inkMk id="12" creationId="{3CC58430-1C0C-DA2E-C359-C24CFCEB08D1}"/>
          </ac:inkMkLst>
        </pc:inkChg>
        <pc:inkChg chg="add mod">
          <ac:chgData name="Steven Green" userId="d1acf9870f6c97bd" providerId="LiveId" clId="{1B94BE54-435A-49E7-99B5-CE2F0960CDFC}" dt="2023-03-02T02:30:20.227" v="182"/>
          <ac:inkMkLst>
            <pc:docMk/>
            <pc:sldMk cId="3896510163" sldId="282"/>
            <ac:inkMk id="13" creationId="{71B592BC-3164-028D-C49D-04C9CB5876CA}"/>
          </ac:inkMkLst>
        </pc:inkChg>
      </pc:sldChg>
      <pc:sldChg chg="addSp modSp add mod">
        <pc:chgData name="Steven Green" userId="d1acf9870f6c97bd" providerId="LiveId" clId="{1B94BE54-435A-49E7-99B5-CE2F0960CDFC}" dt="2023-03-02T02:42:02.614" v="368" actId="14100"/>
        <pc:sldMkLst>
          <pc:docMk/>
          <pc:sldMk cId="1584335365" sldId="283"/>
        </pc:sldMkLst>
        <pc:spChg chg="add mod">
          <ac:chgData name="Steven Green" userId="d1acf9870f6c97bd" providerId="LiveId" clId="{1B94BE54-435A-49E7-99B5-CE2F0960CDFC}" dt="2023-03-02T02:40:15.113" v="328" actId="1076"/>
          <ac:spMkLst>
            <pc:docMk/>
            <pc:sldMk cId="1584335365" sldId="283"/>
            <ac:spMk id="3" creationId="{F9EFA0D3-A103-4F3D-8DC9-284B31075377}"/>
          </ac:spMkLst>
        </pc:spChg>
        <pc:spChg chg="add mod">
          <ac:chgData name="Steven Green" userId="d1acf9870f6c97bd" providerId="LiveId" clId="{1B94BE54-435A-49E7-99B5-CE2F0960CDFC}" dt="2023-03-02T02:40:38.967" v="336" actId="1076"/>
          <ac:spMkLst>
            <pc:docMk/>
            <pc:sldMk cId="1584335365" sldId="283"/>
            <ac:spMk id="4" creationId="{31941E61-0CA7-9439-0F90-78C5F1AD1839}"/>
          </ac:spMkLst>
        </pc:spChg>
        <pc:spChg chg="add mod">
          <ac:chgData name="Steven Green" userId="d1acf9870f6c97bd" providerId="LiveId" clId="{1B94BE54-435A-49E7-99B5-CE2F0960CDFC}" dt="2023-03-02T02:40:59.275" v="342" actId="1076"/>
          <ac:spMkLst>
            <pc:docMk/>
            <pc:sldMk cId="1584335365" sldId="283"/>
            <ac:spMk id="5" creationId="{C9031693-EB3D-DC17-D10F-6F44440495BC}"/>
          </ac:spMkLst>
        </pc:spChg>
        <pc:spChg chg="add mod">
          <ac:chgData name="Steven Green" userId="d1acf9870f6c97bd" providerId="LiveId" clId="{1B94BE54-435A-49E7-99B5-CE2F0960CDFC}" dt="2023-03-02T02:41:11.787" v="346" actId="14100"/>
          <ac:spMkLst>
            <pc:docMk/>
            <pc:sldMk cId="1584335365" sldId="283"/>
            <ac:spMk id="6" creationId="{F93AD591-823F-48AE-6DDA-A819D1FC629B}"/>
          </ac:spMkLst>
        </pc:spChg>
        <pc:spChg chg="add mod">
          <ac:chgData name="Steven Green" userId="d1acf9870f6c97bd" providerId="LiveId" clId="{1B94BE54-435A-49E7-99B5-CE2F0960CDFC}" dt="2023-03-02T02:41:37.012" v="355" actId="14100"/>
          <ac:spMkLst>
            <pc:docMk/>
            <pc:sldMk cId="1584335365" sldId="283"/>
            <ac:spMk id="7" creationId="{8FA0DF24-44BA-13B1-5FD9-9AAB59D6D149}"/>
          </ac:spMkLst>
        </pc:spChg>
        <pc:spChg chg="add mod">
          <ac:chgData name="Steven Green" userId="d1acf9870f6c97bd" providerId="LiveId" clId="{1B94BE54-435A-49E7-99B5-CE2F0960CDFC}" dt="2023-03-02T02:41:43.127" v="358" actId="14100"/>
          <ac:spMkLst>
            <pc:docMk/>
            <pc:sldMk cId="1584335365" sldId="283"/>
            <ac:spMk id="8" creationId="{C614792F-659A-0B2B-A5F8-0FCC5E885259}"/>
          </ac:spMkLst>
        </pc:spChg>
        <pc:spChg chg="add mod">
          <ac:chgData name="Steven Green" userId="d1acf9870f6c97bd" providerId="LiveId" clId="{1B94BE54-435A-49E7-99B5-CE2F0960CDFC}" dt="2023-03-02T02:41:49.243" v="361" actId="14100"/>
          <ac:spMkLst>
            <pc:docMk/>
            <pc:sldMk cId="1584335365" sldId="283"/>
            <ac:spMk id="9" creationId="{1882759E-E38F-843D-CB6A-078E461CA91B}"/>
          </ac:spMkLst>
        </pc:spChg>
        <pc:spChg chg="add mod">
          <ac:chgData name="Steven Green" userId="d1acf9870f6c97bd" providerId="LiveId" clId="{1B94BE54-435A-49E7-99B5-CE2F0960CDFC}" dt="2023-03-02T02:41:52.875" v="363" actId="1076"/>
          <ac:spMkLst>
            <pc:docMk/>
            <pc:sldMk cId="1584335365" sldId="283"/>
            <ac:spMk id="10" creationId="{8C98451F-9D71-CF60-4C4D-26B5C1BB98F9}"/>
          </ac:spMkLst>
        </pc:spChg>
        <pc:spChg chg="add mod">
          <ac:chgData name="Steven Green" userId="d1acf9870f6c97bd" providerId="LiveId" clId="{1B94BE54-435A-49E7-99B5-CE2F0960CDFC}" dt="2023-03-02T02:42:02.614" v="368" actId="14100"/>
          <ac:spMkLst>
            <pc:docMk/>
            <pc:sldMk cId="1584335365" sldId="283"/>
            <ac:spMk id="11" creationId="{504EB3ED-81E3-5FB4-6082-E08D0DF8C1B0}"/>
          </ac:spMkLst>
        </pc:spChg>
        <pc:picChg chg="mod modCrop">
          <ac:chgData name="Steven Green" userId="d1acf9870f6c97bd" providerId="LiveId" clId="{1B94BE54-435A-49E7-99B5-CE2F0960CDFC}" dt="2023-03-02T02:26:29.152" v="124" actId="1076"/>
          <ac:picMkLst>
            <pc:docMk/>
            <pc:sldMk cId="1584335365" sldId="283"/>
            <ac:picMk id="2" creationId="{0ECE601B-DAF0-8C80-6E03-B2C61F672F98}"/>
          </ac:picMkLst>
        </pc:picChg>
      </pc:sldChg>
      <pc:sldChg chg="addSp delSp modSp add mod">
        <pc:chgData name="Steven Green" userId="d1acf9870f6c97bd" providerId="LiveId" clId="{1B94BE54-435A-49E7-99B5-CE2F0960CDFC}" dt="2023-03-02T02:45:35.319" v="433" actId="14100"/>
        <pc:sldMkLst>
          <pc:docMk/>
          <pc:sldMk cId="76345350" sldId="284"/>
        </pc:sldMkLst>
        <pc:spChg chg="add mod">
          <ac:chgData name="Steven Green" userId="d1acf9870f6c97bd" providerId="LiveId" clId="{1B94BE54-435A-49E7-99B5-CE2F0960CDFC}" dt="2023-03-02T02:42:53.649" v="374" actId="688"/>
          <ac:spMkLst>
            <pc:docMk/>
            <pc:sldMk cId="76345350" sldId="284"/>
            <ac:spMk id="11" creationId="{7DB17902-E5F1-BA5A-5085-4127689850BE}"/>
          </ac:spMkLst>
        </pc:spChg>
        <pc:spChg chg="add mod">
          <ac:chgData name="Steven Green" userId="d1acf9870f6c97bd" providerId="LiveId" clId="{1B94BE54-435A-49E7-99B5-CE2F0960CDFC}" dt="2023-03-02T02:43:05.185" v="379" actId="14100"/>
          <ac:spMkLst>
            <pc:docMk/>
            <pc:sldMk cId="76345350" sldId="284"/>
            <ac:spMk id="12" creationId="{C73CC582-3726-CE99-02DB-CBE153E2518A}"/>
          </ac:spMkLst>
        </pc:spChg>
        <pc:spChg chg="add mod">
          <ac:chgData name="Steven Green" userId="d1acf9870f6c97bd" providerId="LiveId" clId="{1B94BE54-435A-49E7-99B5-CE2F0960CDFC}" dt="2023-03-02T02:43:26.822" v="387" actId="14100"/>
          <ac:spMkLst>
            <pc:docMk/>
            <pc:sldMk cId="76345350" sldId="284"/>
            <ac:spMk id="13" creationId="{E68BB342-F5AD-2647-54B8-8D6AE7589FE8}"/>
          </ac:spMkLst>
        </pc:spChg>
        <pc:spChg chg="add mod">
          <ac:chgData name="Steven Green" userId="d1acf9870f6c97bd" providerId="LiveId" clId="{1B94BE54-435A-49E7-99B5-CE2F0960CDFC}" dt="2023-03-02T02:43:45.789" v="393" actId="14100"/>
          <ac:spMkLst>
            <pc:docMk/>
            <pc:sldMk cId="76345350" sldId="284"/>
            <ac:spMk id="14" creationId="{62EBDF61-44B3-3E16-B034-8A6D30A3B50D}"/>
          </ac:spMkLst>
        </pc:spChg>
        <pc:spChg chg="add mod">
          <ac:chgData name="Steven Green" userId="d1acf9870f6c97bd" providerId="LiveId" clId="{1B94BE54-435A-49E7-99B5-CE2F0960CDFC}" dt="2023-03-02T02:44:04.265" v="398" actId="14100"/>
          <ac:spMkLst>
            <pc:docMk/>
            <pc:sldMk cId="76345350" sldId="284"/>
            <ac:spMk id="15" creationId="{39B7852F-5322-4CCE-63F0-0934067176F2}"/>
          </ac:spMkLst>
        </pc:spChg>
        <pc:spChg chg="add mod">
          <ac:chgData name="Steven Green" userId="d1acf9870f6c97bd" providerId="LiveId" clId="{1B94BE54-435A-49E7-99B5-CE2F0960CDFC}" dt="2023-03-02T02:44:33.933" v="406" actId="14100"/>
          <ac:spMkLst>
            <pc:docMk/>
            <pc:sldMk cId="76345350" sldId="284"/>
            <ac:spMk id="16" creationId="{86DFD5ED-A7B1-3AD7-3406-1EEF0F8F070C}"/>
          </ac:spMkLst>
        </pc:spChg>
        <pc:spChg chg="add del mod">
          <ac:chgData name="Steven Green" userId="d1acf9870f6c97bd" providerId="LiveId" clId="{1B94BE54-435A-49E7-99B5-CE2F0960CDFC}" dt="2023-03-02T02:44:27.842" v="405"/>
          <ac:spMkLst>
            <pc:docMk/>
            <pc:sldMk cId="76345350" sldId="284"/>
            <ac:spMk id="17" creationId="{9CD359EB-5C98-6D49-A12D-97EBE865E267}"/>
          </ac:spMkLst>
        </pc:spChg>
        <pc:spChg chg="add mod">
          <ac:chgData name="Steven Green" userId="d1acf9870f6c97bd" providerId="LiveId" clId="{1B94BE54-435A-49E7-99B5-CE2F0960CDFC}" dt="2023-03-02T02:45:01.655" v="423" actId="1035"/>
          <ac:spMkLst>
            <pc:docMk/>
            <pc:sldMk cId="76345350" sldId="284"/>
            <ac:spMk id="18" creationId="{B6BC025E-310B-9A00-DE22-B47B604D8E2E}"/>
          </ac:spMkLst>
        </pc:spChg>
        <pc:spChg chg="add mod">
          <ac:chgData name="Steven Green" userId="d1acf9870f6c97bd" providerId="LiveId" clId="{1B94BE54-435A-49E7-99B5-CE2F0960CDFC}" dt="2023-03-02T02:45:35.319" v="433" actId="14100"/>
          <ac:spMkLst>
            <pc:docMk/>
            <pc:sldMk cId="76345350" sldId="284"/>
            <ac:spMk id="19" creationId="{F0A1676F-8BF8-2D93-E2C7-18B60DEE3768}"/>
          </ac:spMkLst>
        </pc:spChg>
        <pc:grpChg chg="del mod">
          <ac:chgData name="Steven Green" userId="d1acf9870f6c97bd" providerId="LiveId" clId="{1B94BE54-435A-49E7-99B5-CE2F0960CDFC}" dt="2023-03-02T02:30:51.227" v="187"/>
          <ac:grpSpMkLst>
            <pc:docMk/>
            <pc:sldMk cId="76345350" sldId="284"/>
            <ac:grpSpMk id="7" creationId="{ACF41900-319D-613D-70A5-068B3B652568}"/>
          </ac:grpSpMkLst>
        </pc:grpChg>
        <pc:grpChg chg="mod">
          <ac:chgData name="Steven Green" userId="d1acf9870f6c97bd" providerId="LiveId" clId="{1B94BE54-435A-49E7-99B5-CE2F0960CDFC}" dt="2023-03-02T02:30:51.227" v="187"/>
          <ac:grpSpMkLst>
            <pc:docMk/>
            <pc:sldMk cId="76345350" sldId="284"/>
            <ac:grpSpMk id="8" creationId="{11F65656-434C-5499-C00A-83072DDAC784}"/>
          </ac:grpSpMkLst>
        </pc:grpChg>
        <pc:picChg chg="mod modCrop">
          <ac:chgData name="Steven Green" userId="d1acf9870f6c97bd" providerId="LiveId" clId="{1B94BE54-435A-49E7-99B5-CE2F0960CDFC}" dt="2023-03-02T02:26:56.006" v="133" actId="1076"/>
          <ac:picMkLst>
            <pc:docMk/>
            <pc:sldMk cId="76345350" sldId="284"/>
            <ac:picMk id="2" creationId="{0ECE601B-DAF0-8C80-6E03-B2C61F672F98}"/>
          </ac:picMkLst>
        </pc:picChg>
        <pc:inkChg chg="add mod">
          <ac:chgData name="Steven Green" userId="d1acf9870f6c97bd" providerId="LiveId" clId="{1B94BE54-435A-49E7-99B5-CE2F0960CDFC}" dt="2023-03-02T02:30:51.227" v="187"/>
          <ac:inkMkLst>
            <pc:docMk/>
            <pc:sldMk cId="76345350" sldId="284"/>
            <ac:inkMk id="3" creationId="{33B7BDE2-3D9A-CED6-76B2-5C4D3499B2FA}"/>
          </ac:inkMkLst>
        </pc:inkChg>
        <pc:inkChg chg="add mod">
          <ac:chgData name="Steven Green" userId="d1acf9870f6c97bd" providerId="LiveId" clId="{1B94BE54-435A-49E7-99B5-CE2F0960CDFC}" dt="2023-03-02T02:30:51.227" v="187"/>
          <ac:inkMkLst>
            <pc:docMk/>
            <pc:sldMk cId="76345350" sldId="284"/>
            <ac:inkMk id="4" creationId="{B829073F-4A1E-53BF-4774-FA8FEBB8CD2D}"/>
          </ac:inkMkLst>
        </pc:inkChg>
        <pc:inkChg chg="add mod">
          <ac:chgData name="Steven Green" userId="d1acf9870f6c97bd" providerId="LiveId" clId="{1B94BE54-435A-49E7-99B5-CE2F0960CDFC}" dt="2023-03-02T02:30:51.227" v="187"/>
          <ac:inkMkLst>
            <pc:docMk/>
            <pc:sldMk cId="76345350" sldId="284"/>
            <ac:inkMk id="5" creationId="{52757F06-9363-0AF2-AB09-66B6FD36D281}"/>
          </ac:inkMkLst>
        </pc:inkChg>
        <pc:inkChg chg="add mod">
          <ac:chgData name="Steven Green" userId="d1acf9870f6c97bd" providerId="LiveId" clId="{1B94BE54-435A-49E7-99B5-CE2F0960CDFC}" dt="2023-03-02T02:30:51.227" v="187"/>
          <ac:inkMkLst>
            <pc:docMk/>
            <pc:sldMk cId="76345350" sldId="284"/>
            <ac:inkMk id="6" creationId="{910326B4-502B-7925-4FB6-E391A350541B}"/>
          </ac:inkMkLst>
        </pc:inkChg>
        <pc:inkChg chg="add">
          <ac:chgData name="Steven Green" userId="d1acf9870f6c97bd" providerId="LiveId" clId="{1B94BE54-435A-49E7-99B5-CE2F0960CDFC}" dt="2023-03-02T02:31:06.345" v="188" actId="9405"/>
          <ac:inkMkLst>
            <pc:docMk/>
            <pc:sldMk cId="76345350" sldId="284"/>
            <ac:inkMk id="9" creationId="{BD59B5EA-C021-391B-9896-DCBB982BF127}"/>
          </ac:inkMkLst>
        </pc:inkChg>
        <pc:inkChg chg="add">
          <ac:chgData name="Steven Green" userId="d1acf9870f6c97bd" providerId="LiveId" clId="{1B94BE54-435A-49E7-99B5-CE2F0960CDFC}" dt="2023-03-02T02:31:13.124" v="189" actId="9405"/>
          <ac:inkMkLst>
            <pc:docMk/>
            <pc:sldMk cId="76345350" sldId="284"/>
            <ac:inkMk id="10" creationId="{C5AD21D5-C5FC-CAE5-20F2-643FCEF5C38D}"/>
          </ac:inkMkLst>
        </pc:inkChg>
      </pc:sldChg>
      <pc:sldChg chg="addSp delSp modSp add mod">
        <pc:chgData name="Steven Green" userId="d1acf9870f6c97bd" providerId="LiveId" clId="{1B94BE54-435A-49E7-99B5-CE2F0960CDFC}" dt="2023-03-02T02:53:55.445" v="467" actId="14100"/>
        <pc:sldMkLst>
          <pc:docMk/>
          <pc:sldMk cId="805611522" sldId="285"/>
        </pc:sldMkLst>
        <pc:spChg chg="add mod">
          <ac:chgData name="Steven Green" userId="d1acf9870f6c97bd" providerId="LiveId" clId="{1B94BE54-435A-49E7-99B5-CE2F0960CDFC}" dt="2023-03-02T02:52:47.420" v="442" actId="14100"/>
          <ac:spMkLst>
            <pc:docMk/>
            <pc:sldMk cId="805611522" sldId="285"/>
            <ac:spMk id="14" creationId="{86A633D4-F808-84BA-771E-5624B2270E57}"/>
          </ac:spMkLst>
        </pc:spChg>
        <pc:spChg chg="add mod">
          <ac:chgData name="Steven Green" userId="d1acf9870f6c97bd" providerId="LiveId" clId="{1B94BE54-435A-49E7-99B5-CE2F0960CDFC}" dt="2023-03-02T02:53:32.895" v="458" actId="14100"/>
          <ac:spMkLst>
            <pc:docMk/>
            <pc:sldMk cId="805611522" sldId="285"/>
            <ac:spMk id="15" creationId="{A0CC7BA6-6D6D-C975-D763-722B6BC9357A}"/>
          </ac:spMkLst>
        </pc:spChg>
        <pc:spChg chg="add mod">
          <ac:chgData name="Steven Green" userId="d1acf9870f6c97bd" providerId="LiveId" clId="{1B94BE54-435A-49E7-99B5-CE2F0960CDFC}" dt="2023-03-02T02:53:04.715" v="448" actId="14100"/>
          <ac:spMkLst>
            <pc:docMk/>
            <pc:sldMk cId="805611522" sldId="285"/>
            <ac:spMk id="16" creationId="{F600CC50-D4AD-8516-F38B-6A278B96DC3B}"/>
          </ac:spMkLst>
        </pc:spChg>
        <pc:spChg chg="add mod">
          <ac:chgData name="Steven Green" userId="d1acf9870f6c97bd" providerId="LiveId" clId="{1B94BE54-435A-49E7-99B5-CE2F0960CDFC}" dt="2023-03-02T02:53:12.284" v="451" actId="14100"/>
          <ac:spMkLst>
            <pc:docMk/>
            <pc:sldMk cId="805611522" sldId="285"/>
            <ac:spMk id="17" creationId="{EDC06049-B029-1B49-F16E-B545FA2CD2B6}"/>
          </ac:spMkLst>
        </pc:spChg>
        <pc:spChg chg="add mod">
          <ac:chgData name="Steven Green" userId="d1acf9870f6c97bd" providerId="LiveId" clId="{1B94BE54-435A-49E7-99B5-CE2F0960CDFC}" dt="2023-03-02T02:53:29.325" v="457" actId="1076"/>
          <ac:spMkLst>
            <pc:docMk/>
            <pc:sldMk cId="805611522" sldId="285"/>
            <ac:spMk id="18" creationId="{A7F6A74F-D0D1-9786-1DF4-3A15E28A7357}"/>
          </ac:spMkLst>
        </pc:spChg>
        <pc:spChg chg="add mod">
          <ac:chgData name="Steven Green" userId="d1acf9870f6c97bd" providerId="LiveId" clId="{1B94BE54-435A-49E7-99B5-CE2F0960CDFC}" dt="2023-03-02T02:53:46.757" v="463" actId="14100"/>
          <ac:spMkLst>
            <pc:docMk/>
            <pc:sldMk cId="805611522" sldId="285"/>
            <ac:spMk id="19" creationId="{D3182C2E-E9CA-9A97-56F0-CEA4399E4C1B}"/>
          </ac:spMkLst>
        </pc:spChg>
        <pc:spChg chg="add mod">
          <ac:chgData name="Steven Green" userId="d1acf9870f6c97bd" providerId="LiveId" clId="{1B94BE54-435A-49E7-99B5-CE2F0960CDFC}" dt="2023-03-02T02:53:55.445" v="467" actId="14100"/>
          <ac:spMkLst>
            <pc:docMk/>
            <pc:sldMk cId="805611522" sldId="285"/>
            <ac:spMk id="20" creationId="{27EA52F0-1A36-C74A-34D3-9C9BE9F197CE}"/>
          </ac:spMkLst>
        </pc:spChg>
        <pc:grpChg chg="del mod">
          <ac:chgData name="Steven Green" userId="d1acf9870f6c97bd" providerId="LiveId" clId="{1B94BE54-435A-49E7-99B5-CE2F0960CDFC}" dt="2023-03-02T02:32:31.231" v="201"/>
          <ac:grpSpMkLst>
            <pc:docMk/>
            <pc:sldMk cId="805611522" sldId="285"/>
            <ac:grpSpMk id="8" creationId="{4F472901-B7F4-4C2E-3274-1E79A8B8C787}"/>
          </ac:grpSpMkLst>
        </pc:grpChg>
        <pc:grpChg chg="mod">
          <ac:chgData name="Steven Green" userId="d1acf9870f6c97bd" providerId="LiveId" clId="{1B94BE54-435A-49E7-99B5-CE2F0960CDFC}" dt="2023-03-02T02:32:31.231" v="201"/>
          <ac:grpSpMkLst>
            <pc:docMk/>
            <pc:sldMk cId="805611522" sldId="285"/>
            <ac:grpSpMk id="9" creationId="{D58628BD-90EA-9AF0-2E59-9177DECCB853}"/>
          </ac:grpSpMkLst>
        </pc:grpChg>
        <pc:grpChg chg="mod">
          <ac:chgData name="Steven Green" userId="d1acf9870f6c97bd" providerId="LiveId" clId="{1B94BE54-435A-49E7-99B5-CE2F0960CDFC}" dt="2023-03-02T02:32:36.172" v="204"/>
          <ac:grpSpMkLst>
            <pc:docMk/>
            <pc:sldMk cId="805611522" sldId="285"/>
            <ac:grpSpMk id="12" creationId="{437E6DFF-366D-4085-59B5-FD9031316779}"/>
          </ac:grpSpMkLst>
        </pc:grpChg>
        <pc:picChg chg="mod modCrop">
          <ac:chgData name="Steven Green" userId="d1acf9870f6c97bd" providerId="LiveId" clId="{1B94BE54-435A-49E7-99B5-CE2F0960CDFC}" dt="2023-03-02T02:27:54.660" v="151" actId="1076"/>
          <ac:picMkLst>
            <pc:docMk/>
            <pc:sldMk cId="805611522" sldId="285"/>
            <ac:picMk id="2" creationId="{0ECE601B-DAF0-8C80-6E03-B2C61F672F98}"/>
          </ac:picMkLst>
        </pc:picChg>
        <pc:inkChg chg="add">
          <ac:chgData name="Steven Green" userId="d1acf9870f6c97bd" providerId="LiveId" clId="{1B94BE54-435A-49E7-99B5-CE2F0960CDFC}" dt="2023-03-02T02:32:05.250" v="195" actId="9405"/>
          <ac:inkMkLst>
            <pc:docMk/>
            <pc:sldMk cId="805611522" sldId="285"/>
            <ac:inkMk id="3" creationId="{C0C18904-5B5C-2CB5-2B26-D6360F2AD2A6}"/>
          </ac:inkMkLst>
        </pc:inkChg>
        <pc:inkChg chg="add del">
          <ac:chgData name="Steven Green" userId="d1acf9870f6c97bd" providerId="LiveId" clId="{1B94BE54-435A-49E7-99B5-CE2F0960CDFC}" dt="2023-03-02T02:32:15.314" v="197" actId="9405"/>
          <ac:inkMkLst>
            <pc:docMk/>
            <pc:sldMk cId="805611522" sldId="285"/>
            <ac:inkMk id="4" creationId="{BF9CB9E8-BFF9-0EFD-0BDB-2648B7303B77}"/>
          </ac:inkMkLst>
        </pc:inkChg>
        <pc:inkChg chg="add mod">
          <ac:chgData name="Steven Green" userId="d1acf9870f6c97bd" providerId="LiveId" clId="{1B94BE54-435A-49E7-99B5-CE2F0960CDFC}" dt="2023-03-02T02:32:31.231" v="201"/>
          <ac:inkMkLst>
            <pc:docMk/>
            <pc:sldMk cId="805611522" sldId="285"/>
            <ac:inkMk id="5" creationId="{C6DCBA4E-943B-0316-C75F-BAAE52D5D4E2}"/>
          </ac:inkMkLst>
        </pc:inkChg>
        <pc:inkChg chg="add mod">
          <ac:chgData name="Steven Green" userId="d1acf9870f6c97bd" providerId="LiveId" clId="{1B94BE54-435A-49E7-99B5-CE2F0960CDFC}" dt="2023-03-02T02:32:31.231" v="201"/>
          <ac:inkMkLst>
            <pc:docMk/>
            <pc:sldMk cId="805611522" sldId="285"/>
            <ac:inkMk id="6" creationId="{378B072D-5EBB-0F2B-3333-1109A39FC926}"/>
          </ac:inkMkLst>
        </pc:inkChg>
        <pc:inkChg chg="add mod">
          <ac:chgData name="Steven Green" userId="d1acf9870f6c97bd" providerId="LiveId" clId="{1B94BE54-435A-49E7-99B5-CE2F0960CDFC}" dt="2023-03-02T02:32:31.231" v="201"/>
          <ac:inkMkLst>
            <pc:docMk/>
            <pc:sldMk cId="805611522" sldId="285"/>
            <ac:inkMk id="7" creationId="{958AAD74-4576-FFDB-2685-042F01D7A014}"/>
          </ac:inkMkLst>
        </pc:inkChg>
        <pc:inkChg chg="add mod">
          <ac:chgData name="Steven Green" userId="d1acf9870f6c97bd" providerId="LiveId" clId="{1B94BE54-435A-49E7-99B5-CE2F0960CDFC}" dt="2023-03-02T02:32:36.172" v="204"/>
          <ac:inkMkLst>
            <pc:docMk/>
            <pc:sldMk cId="805611522" sldId="285"/>
            <ac:inkMk id="10" creationId="{E0A994A2-62C7-8505-87D0-1EDDB8892886}"/>
          </ac:inkMkLst>
        </pc:inkChg>
        <pc:inkChg chg="add mod">
          <ac:chgData name="Steven Green" userId="d1acf9870f6c97bd" providerId="LiveId" clId="{1B94BE54-435A-49E7-99B5-CE2F0960CDFC}" dt="2023-03-02T02:32:36.172" v="204"/>
          <ac:inkMkLst>
            <pc:docMk/>
            <pc:sldMk cId="805611522" sldId="285"/>
            <ac:inkMk id="11" creationId="{234AD522-CC31-4911-4FC2-79C85524E73C}"/>
          </ac:inkMkLst>
        </pc:inkChg>
        <pc:inkChg chg="add del">
          <ac:chgData name="Steven Green" userId="d1acf9870f6c97bd" providerId="LiveId" clId="{1B94BE54-435A-49E7-99B5-CE2F0960CDFC}" dt="2023-03-02T02:52:53.988" v="443" actId="478"/>
          <ac:inkMkLst>
            <pc:docMk/>
            <pc:sldMk cId="805611522" sldId="285"/>
            <ac:inkMk id="13" creationId="{4E4C4FE9-E3C5-4ED0-812E-2875D7965013}"/>
          </ac:inkMkLst>
        </pc:inkChg>
      </pc:sldChg>
      <pc:sldChg chg="add">
        <pc:chgData name="Steven Green" userId="d1acf9870f6c97bd" providerId="LiveId" clId="{1B94BE54-435A-49E7-99B5-CE2F0960CDFC}" dt="2023-03-02T02:23:48.376" v="64"/>
        <pc:sldMkLst>
          <pc:docMk/>
          <pc:sldMk cId="2455067679" sldId="286"/>
        </pc:sldMkLst>
      </pc:sldChg>
      <pc:sldChg chg="addSp modSp add mod ord">
        <pc:chgData name="Steven Green" userId="d1acf9870f6c97bd" providerId="LiveId" clId="{1B94BE54-435A-49E7-99B5-CE2F0960CDFC}" dt="2023-03-02T02:58:43.913" v="520" actId="14100"/>
        <pc:sldMkLst>
          <pc:docMk/>
          <pc:sldMk cId="1338360388" sldId="287"/>
        </pc:sldMkLst>
        <pc:spChg chg="add mod">
          <ac:chgData name="Steven Green" userId="d1acf9870f6c97bd" providerId="LiveId" clId="{1B94BE54-435A-49E7-99B5-CE2F0960CDFC}" dt="2023-03-02T02:45:48.539" v="435" actId="1076"/>
          <ac:spMkLst>
            <pc:docMk/>
            <pc:sldMk cId="1338360388" sldId="287"/>
            <ac:spMk id="8" creationId="{69FB84C4-9055-3911-176C-4F50B362785A}"/>
          </ac:spMkLst>
        </pc:spChg>
        <pc:spChg chg="add mod">
          <ac:chgData name="Steven Green" userId="d1acf9870f6c97bd" providerId="LiveId" clId="{1B94BE54-435A-49E7-99B5-CE2F0960CDFC}" dt="2023-03-02T02:55:51.963" v="469" actId="1076"/>
          <ac:spMkLst>
            <pc:docMk/>
            <pc:sldMk cId="1338360388" sldId="287"/>
            <ac:spMk id="9" creationId="{67C916C3-6CDE-41DE-F4FD-6A552BFC51EE}"/>
          </ac:spMkLst>
        </pc:spChg>
        <pc:spChg chg="add mod">
          <ac:chgData name="Steven Green" userId="d1acf9870f6c97bd" providerId="LiveId" clId="{1B94BE54-435A-49E7-99B5-CE2F0960CDFC}" dt="2023-03-02T02:56:28.372" v="484" actId="1076"/>
          <ac:spMkLst>
            <pc:docMk/>
            <pc:sldMk cId="1338360388" sldId="287"/>
            <ac:spMk id="10" creationId="{66871D01-1B20-0512-4DC7-DC70D69B96C6}"/>
          </ac:spMkLst>
        </pc:spChg>
        <pc:spChg chg="add mod">
          <ac:chgData name="Steven Green" userId="d1acf9870f6c97bd" providerId="LiveId" clId="{1B94BE54-435A-49E7-99B5-CE2F0960CDFC}" dt="2023-03-02T02:56:08.889" v="475" actId="14100"/>
          <ac:spMkLst>
            <pc:docMk/>
            <pc:sldMk cId="1338360388" sldId="287"/>
            <ac:spMk id="11" creationId="{65C745C7-6033-8EDB-C84C-599EEB800EBD}"/>
          </ac:spMkLst>
        </pc:spChg>
        <pc:spChg chg="add mod">
          <ac:chgData name="Steven Green" userId="d1acf9870f6c97bd" providerId="LiveId" clId="{1B94BE54-435A-49E7-99B5-CE2F0960CDFC}" dt="2023-03-02T02:56:16.539" v="479" actId="14100"/>
          <ac:spMkLst>
            <pc:docMk/>
            <pc:sldMk cId="1338360388" sldId="287"/>
            <ac:spMk id="12" creationId="{858E8597-6CA3-1716-3AC2-67AAF3416848}"/>
          </ac:spMkLst>
        </pc:spChg>
        <pc:spChg chg="add mod">
          <ac:chgData name="Steven Green" userId="d1acf9870f6c97bd" providerId="LiveId" clId="{1B94BE54-435A-49E7-99B5-CE2F0960CDFC}" dt="2023-03-02T02:56:23.549" v="483" actId="1076"/>
          <ac:spMkLst>
            <pc:docMk/>
            <pc:sldMk cId="1338360388" sldId="287"/>
            <ac:spMk id="13" creationId="{0D0403ED-684C-231D-F50F-F00073D0C557}"/>
          </ac:spMkLst>
        </pc:spChg>
        <pc:spChg chg="add mod">
          <ac:chgData name="Steven Green" userId="d1acf9870f6c97bd" providerId="LiveId" clId="{1B94BE54-435A-49E7-99B5-CE2F0960CDFC}" dt="2023-03-02T02:56:48.872" v="490" actId="14100"/>
          <ac:spMkLst>
            <pc:docMk/>
            <pc:sldMk cId="1338360388" sldId="287"/>
            <ac:spMk id="14" creationId="{92808799-9A63-3748-F2AC-19D8C2CA9080}"/>
          </ac:spMkLst>
        </pc:spChg>
        <pc:spChg chg="add mod">
          <ac:chgData name="Steven Green" userId="d1acf9870f6c97bd" providerId="LiveId" clId="{1B94BE54-435A-49E7-99B5-CE2F0960CDFC}" dt="2023-03-02T02:58:06.047" v="508" actId="14100"/>
          <ac:spMkLst>
            <pc:docMk/>
            <pc:sldMk cId="1338360388" sldId="287"/>
            <ac:spMk id="15" creationId="{A2142D38-D082-66FE-F063-E10277F162E8}"/>
          </ac:spMkLst>
        </pc:spChg>
        <pc:spChg chg="add mod">
          <ac:chgData name="Steven Green" userId="d1acf9870f6c97bd" providerId="LiveId" clId="{1B94BE54-435A-49E7-99B5-CE2F0960CDFC}" dt="2023-03-02T02:57:58.317" v="507" actId="1076"/>
          <ac:spMkLst>
            <pc:docMk/>
            <pc:sldMk cId="1338360388" sldId="287"/>
            <ac:spMk id="16" creationId="{CE25A24A-7FEA-788A-3CBE-5E662555D615}"/>
          </ac:spMkLst>
        </pc:spChg>
        <pc:spChg chg="add mod">
          <ac:chgData name="Steven Green" userId="d1acf9870f6c97bd" providerId="LiveId" clId="{1B94BE54-435A-49E7-99B5-CE2F0960CDFC}" dt="2023-03-02T02:58:17.783" v="513" actId="14100"/>
          <ac:spMkLst>
            <pc:docMk/>
            <pc:sldMk cId="1338360388" sldId="287"/>
            <ac:spMk id="17" creationId="{021C03C6-2F68-F28D-3D5B-BE6930EC8DF3}"/>
          </ac:spMkLst>
        </pc:spChg>
        <pc:spChg chg="add mod">
          <ac:chgData name="Steven Green" userId="d1acf9870f6c97bd" providerId="LiveId" clId="{1B94BE54-435A-49E7-99B5-CE2F0960CDFC}" dt="2023-03-02T02:58:27.174" v="515" actId="1076"/>
          <ac:spMkLst>
            <pc:docMk/>
            <pc:sldMk cId="1338360388" sldId="287"/>
            <ac:spMk id="18" creationId="{7DAC02D0-9CD9-0B97-B6A4-1CD13E80FD48}"/>
          </ac:spMkLst>
        </pc:spChg>
        <pc:spChg chg="add mod">
          <ac:chgData name="Steven Green" userId="d1acf9870f6c97bd" providerId="LiveId" clId="{1B94BE54-435A-49E7-99B5-CE2F0960CDFC}" dt="2023-03-02T02:58:43.913" v="520" actId="14100"/>
          <ac:spMkLst>
            <pc:docMk/>
            <pc:sldMk cId="1338360388" sldId="287"/>
            <ac:spMk id="19" creationId="{C9B4DF57-45DC-2F76-1D22-92EB2C9D102B}"/>
          </ac:spMkLst>
        </pc:spChg>
        <pc:grpChg chg="mod">
          <ac:chgData name="Steven Green" userId="d1acf9870f6c97bd" providerId="LiveId" clId="{1B94BE54-435A-49E7-99B5-CE2F0960CDFC}" dt="2023-03-02T02:31:29.086" v="192"/>
          <ac:grpSpMkLst>
            <pc:docMk/>
            <pc:sldMk cId="1338360388" sldId="287"/>
            <ac:grpSpMk id="5" creationId="{5202ED89-1C79-1A36-1D0E-64743C3E2234}"/>
          </ac:grpSpMkLst>
        </pc:grpChg>
        <pc:picChg chg="mod ord modCrop">
          <ac:chgData name="Steven Green" userId="d1acf9870f6c97bd" providerId="LiveId" clId="{1B94BE54-435A-49E7-99B5-CE2F0960CDFC}" dt="2023-03-02T02:57:31.893" v="502" actId="167"/>
          <ac:picMkLst>
            <pc:docMk/>
            <pc:sldMk cId="1338360388" sldId="287"/>
            <ac:picMk id="2" creationId="{0ECE601B-DAF0-8C80-6E03-B2C61F672F98}"/>
          </ac:picMkLst>
        </pc:picChg>
        <pc:inkChg chg="add mod">
          <ac:chgData name="Steven Green" userId="d1acf9870f6c97bd" providerId="LiveId" clId="{1B94BE54-435A-49E7-99B5-CE2F0960CDFC}" dt="2023-03-02T02:31:29.086" v="192"/>
          <ac:inkMkLst>
            <pc:docMk/>
            <pc:sldMk cId="1338360388" sldId="287"/>
            <ac:inkMk id="3" creationId="{9795F176-3D2E-9169-A1BD-B0EDAF4FCABB}"/>
          </ac:inkMkLst>
        </pc:inkChg>
        <pc:inkChg chg="add mod">
          <ac:chgData name="Steven Green" userId="d1acf9870f6c97bd" providerId="LiveId" clId="{1B94BE54-435A-49E7-99B5-CE2F0960CDFC}" dt="2023-03-02T02:31:29.086" v="192"/>
          <ac:inkMkLst>
            <pc:docMk/>
            <pc:sldMk cId="1338360388" sldId="287"/>
            <ac:inkMk id="4" creationId="{452C5D66-3C64-ACF4-4123-38514B221124}"/>
          </ac:inkMkLst>
        </pc:inkChg>
        <pc:inkChg chg="add">
          <ac:chgData name="Steven Green" userId="d1acf9870f6c97bd" providerId="LiveId" clId="{1B94BE54-435A-49E7-99B5-CE2F0960CDFC}" dt="2023-03-02T02:31:41.555" v="193" actId="9405"/>
          <ac:inkMkLst>
            <pc:docMk/>
            <pc:sldMk cId="1338360388" sldId="287"/>
            <ac:inkMk id="6" creationId="{2A25FD89-39C4-C9C7-F362-4A9046EE8624}"/>
          </ac:inkMkLst>
        </pc:inkChg>
        <pc:inkChg chg="add">
          <ac:chgData name="Steven Green" userId="d1acf9870f6c97bd" providerId="LiveId" clId="{1B94BE54-435A-49E7-99B5-CE2F0960CDFC}" dt="2023-03-02T02:31:45.507" v="194" actId="9405"/>
          <ac:inkMkLst>
            <pc:docMk/>
            <pc:sldMk cId="1338360388" sldId="287"/>
            <ac:inkMk id="7" creationId="{A50F09A2-7628-DCBA-76D4-BC4FE0C12C3F}"/>
          </ac:inkMkLst>
        </pc:inkChg>
      </pc:sldChg>
      <pc:sldChg chg="add">
        <pc:chgData name="Steven Green" userId="d1acf9870f6c97bd" providerId="LiveId" clId="{1B94BE54-435A-49E7-99B5-CE2F0960CDFC}" dt="2023-03-02T06:28:15.252" v="521" actId="2890"/>
        <pc:sldMkLst>
          <pc:docMk/>
          <pc:sldMk cId="2500194634" sldId="28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29:07.074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291 127 24575,'0'13'0,"1"6"0,-1-1 0,-2 1 0,-6 36 0,7-50 0,0 0 0,-1 0 0,0 0 0,0-1 0,0 1 0,-1-1 0,1 1 0,-1-1 0,0 0 0,0 0 0,0 0 0,-1-1 0,0 1 0,1-1 0,-1 0 0,0 0 0,-1 0 0,1 0 0,-8 3 0,4-1 0,0 0 0,0 0 0,1 1 0,-1 0 0,1 0 0,1 1 0,-1 0 0,-9 14 0,9-13 0,0 1 0,0-1 0,-1 0 0,0-1 0,-15 12 0,23-19 0,0 0 0,0 0 0,-1 0 0,1 0 0,0 0 0,0 0 0,0 0 0,0 1 0,0-1 0,-1 0 0,1 0 0,0 0 0,0 0 0,0 0 0,0 0 0,0 0 0,-1 0 0,1 0 0,0 0 0,0 0 0,0 0 0,0 0 0,-1 0 0,1 0 0,0 0 0,0 0 0,0 0 0,0-1 0,0 1 0,0 0 0,-1 0 0,1 0 0,0 0 0,0 0 0,0 0 0,0 0 0,0 0 0,0 0 0,-1-1 0,1 1 0,0 0 0,0 0 0,0 0 0,0 0 0,0 0 0,0-1 0,0 1 0,0 0 0,0 0 0,0 0 0,0 0 0,0 0 0,0-1 0,0 1 0,0 0 0,0 0 0,0 0 0,0 0 0,0-1 0,0 1 0,0 0 0,0 0 0,3-19 0,10-17 0,-6 22 0,1 0 0,1 0 0,0 1 0,1 0 0,0 0 0,20-18 0,-59 61 0,19-18 0,0-1 0,0 0 0,-1 0 0,-1-1 0,0-1 0,0 0 0,-1 0 0,-23 11 0,32-18 0,3-2 0,1 1 0,-1-1 0,0 0 0,0 1 0,1-1 0,-1 1 0,0-1 0,1 1 0,-1-1 0,1 1 0,-1-1 0,0 1 0,1-1 0,-1 1 0,1 0 0,0-1 0,-1 1 0,1 0 0,-1 0 0,1-1 0,0 1 0,0 0 0,-1 0 0,1-1 0,0 1 0,0 0 0,0 0 0,0 0 0,0-1 0,0 1 0,0 0 0,0 0 0,0 0 0,1-1 0,-1 1 0,0 0 0,0 0 0,1-1 0,-1 1 0,1 1 0,29 28 0,-28-28 0,1 0 0,0 0 0,-1 0 0,0 0 0,1 0 0,-1 1 0,0-1 0,0 1 0,0-1 0,0 1 0,-1 0 0,2 3 0,-2 16 0,1-2 0,10-40 0,-8 9 0,0 1 0,1 1 0,0-1 0,0 1 0,1 0 0,0 0 0,1 0 0,0 1 0,0 0 0,1 0 0,0 1 0,0 0 0,1 1 0,-1-1 0,2 2 0,-1-1 0,1 1 0,15-6 0,-18 8 0,0-1 0,-1 1 0,1-2 0,-1 1 0,6-6 0,-10 7 0,-25 23 0,23-20 0,-23 25 0,22-25 0,0 0 0,1 1 0,-1-1 0,1 1 0,-1-1 0,1 1 0,-1-1 0,1 1 0,-1-1 0,1 1 0,-1-1 0,1 1 0,0 0 0,-1-1 0,1 1 0,0-1 0,-1 1 0,1 0 0,0-1 0,0 1 0,0 0 0,0 0 0,0-1 0,0 1 0,0 0 0,0-1 0,0 1 0,0 0 0,0 0 0,0-1 0,0 1 0,0 0 0,1-1 0,-1 1 0,0 0 0,1-1 0,-1 1 0,1 0 0,3-3 0,1 0 0,-1 0 0,0 0 0,0-1 0,0 1 0,-1-1 0,1 0 0,4-5 0,-4 4 0,37-27 0,61-35 0,-81 53 0,-9 6 0,-1 0 0,1-2 0,-1 1 0,10-12 0,-17 16 0,-1 1 0,-1 0 0,1-1 0,0 0 0,-1 1 0,0-1 0,0 0 0,0-1 0,0 1 0,-1 0 0,1 0 0,-1-1 0,0 1 0,-1 0 0,1-1 0,-1-6 0,0-3 0,0 11 0,1 0 0,-1-1 0,-1 1 0,1 0 0,0 0 0,-1-1 0,1 1 0,-1 0 0,0 0 0,-2-4 0,2 6 0,0 0 0,0 1 0,-1-1 0,1 1 0,0-1 0,0 1 0,-1-1 0,1 1 0,0-1 0,-1 1 0,1 0 0,0 0 0,-1 0 0,1 0 0,0 0 0,-1 0 0,1 0 0,0 0 0,-1 1 0,1-1 0,0 0 0,-1 1 0,1-1 0,0 1 0,0-1 0,0 1 0,-1 0 0,1 0 0,-1 1 0,-10 3 0,1 1 0,0 1 0,1 0 0,-13 10 0,21-15 0,-1 0 0,0 0 0,1 0 0,0 0 0,0 1 0,-1-1 0,1 1 0,1-1 0,-1 1 0,0 0 0,1 0 0,-1 0 0,1 0 0,0 0 0,0 0 0,0 0 0,0 0 0,1 1 0,-1-1 0,1 0 0,0 6 0,1-9 0,-1 0 0,1 1 0,0-1 0,-1 0 0,1 0 0,0 0 0,-1 0 0,1 0 0,0 0 0,-1 0 0,1 0 0,0 0 0,-1-1 0,1 1 0,0 0 0,-1 0 0,1 0 0,0-1 0,-1 1 0,1 0 0,-1-1 0,1 1 0,-1-1 0,1 1 0,-1-1 0,1 1 0,-1-1 0,1 1 0,-1-1 0,1 1 0,-1-2 0,21-17 0,3-5 0,-2-1 0,0-1 0,31-52 0,-31 50 0,-15 26 0,-10 21 0,-7 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0:00.418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165 146 24575,'-1'-3'0,"0"1"0,0 0 0,0-1 0,0 1 0,-1 0 0,1 0 0,-1 0 0,1 0 0,-1 0 0,0 0 0,0 0 0,0 0 0,0 1 0,-4-3 0,-42-29 0,32 23 0,-11-22 0,25 28 0,0 1 0,0 0 0,0 0 0,-1 0 0,1 0 0,-1 0 0,1 1 0,-1-1 0,0 1 0,0-1 0,-5-2 0,7 5 0,1 0 0,0 0 0,0 0 0,-1 0 0,1 0 0,0 0 0,-1 0 0,1 0 0,0 0 0,-1 0 0,1 0 0,0 0 0,-1 0 0,1 0 0,0 0 0,-1 0 0,1 0 0,0 0 0,-1 0 0,1 0 0,0 0 0,-1 1 0,1-1 0,0 0 0,0 0 0,-1 0 0,1 1 0,0-1 0,0 0 0,-1 0 0,1 1 0,0-1 0,0 0 0,0 0 0,-1 1 0,1-1 0,0 0 0,0 1 0,0-1 0,0 19 0,10 15 0,-3-23 0,-4-12 0,-11-20 0,3 14-1365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0:15.207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0 1 24575,'1'3'0,"1"0"0,-1 0 0,1 0 0,-1 0 0,1 0 0,0-1 0,0 1 0,0 0 0,0-1 0,1 0 0,-1 1 0,1-1 0,-1 0 0,1 0 0,0 0 0,0-1 0,0 1 0,4 1 0,-2 0 0,0 0 0,-1 0 0,1 1 0,-1-1 0,1 1 0,-1 0 0,5 6 0,-3 1 0,0 0 0,-1 1 0,0-1 0,-1 1 0,0 0 0,-1 0 0,3 24 0,-4-31 0,0 1 0,0-1 0,0 0 0,0 0 0,1-1 0,0 1 0,0 0 0,0-1 0,1 0 0,-1 0 0,1 0 0,0 0 0,0 0 0,0-1 0,9 6 0,-5-4 0,-1 1 0,0 0 0,0 1 0,8 10 0,10 13 0,-18-22 0,-1-1 0,0 1 0,-1-1 0,0 2 0,6 11 0,12 19 0,7 16 0,-28-52 0,-1 0 0,0 0 0,0 1 0,0-1 0,-1 1 0,1-1 0,-1 0 0,0 1 0,0-1 0,0 1 0,0-1 0,0 1 0,-1-1 0,-1 6 0,1-7 0,0 0 0,1 0 0,-1 0 0,0 0 0,-1 0 0,1 0 0,0-1 0,0 1 0,-1 0 0,1-1 0,-1 1 0,1-1 0,-1 1 0,0-1 0,0 0 0,1 0 0,-1 0 0,0 0 0,0 0 0,0 0 0,0-1 0,0 1 0,0 0 0,0-1 0,-1 0 0,1 0 0,0 1 0,0-1 0,0 0 0,0-1 0,0 1 0,-3-1 0,2 1 0,1-1 0,-1 1 0,0-1 0,1 0 0,-1 0 0,1 0 0,-1-1 0,1 1 0,0 0 0,-1-1 0,1 0 0,0 1 0,0-1 0,0 0 0,0 0 0,0 0 0,1-1 0,-1 1 0,0 0 0,1-1 0,0 1 0,0-1 0,-1 1 0,0-4 0,-5-36 0,6 32 0,0 1 0,-1-1 0,0 0 0,-1 0 0,0 1 0,0-1 0,-1 1 0,0 0 0,-1 0 0,1 0 0,-10-11 0,13 19 0,-1 0 0,1 0 0,0 0 0,-1 0 0,1 0 0,-1 0 0,1 1 0,-1-1 0,1 1 0,-1-1 0,0 1 0,1 0 0,-1-1 0,0 1 0,1 0 0,-1 0 0,-2 0 0,3 1 0,0-1 0,0 0 0,0 0 0,0 0 0,0 0 0,0 0 0,0 0 0,0 0 0,0 0 0,1-1 0,-1 1 0,0 0 0,0 0 0,0-1 0,0 1 0,0-1 0,0 1 0,1-1 0,-1 1 0,0-1 0,0 1 0,1-1 0,-1 0 0,0 1 0,1-1 0,-1 0 0,1 1 0,-1-1 0,1 0 0,-1 0 0,1 0 0,-1 0 0,1 0 0,0 1 0,0-1 0,-1 0 0,1 0 0,0 0 0,0 0 0,0 0 0,0 0 0,0 0 0,0 0 0,0 0 0,0 0 0,0 0 0,1-1 0,1-64 0,-2-59 0,-4 114-1365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0:17.269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117 111 24575,'-31'-38'0,"26"30"0,0 1 0,0 0 0,-1 1 0,0-1 0,0 1 0,-1 1 0,0-1 0,0 1 0,0 0 0,-9-5 0,15 10 2,1 0 0,0 0 0,0 0 1,-1 0-1,1 0 0,0 0 0,0 0 0,-1 0 0,1 0 0,0 0 0,0 0 0,-1 0 0,1 0 0,0 0 0,0 0 0,0 0 0,-1 0 0,1 0 0,0 0 1,0 0-1,-1 0 0,1 0 0,0 0 0,0 1 0,0-1 0,-1 0 0,1 0 0,0 0 0,0 0 0,0 1 0,0-1 0,-1 0 0,1 0 0,0 0 1,0 1-1,0-1 0,0 0 0,0 0 0,0 1 0,0-1 0,0 0 0,0 0 0,0 1 0,0-1 0,0 0 0,0 0 0,0 0 0,0 1 0,0-1 0,0 0 1,0 0-1,0 1 0,0-1 0,0 0 0,0 0 0,0 1 0,0-1 0,4 15-1487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0:19.508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205 431 24575,'-1'-5'0,"0"-1"0,0 0 0,0 1 0,-1-1 0,0 1 0,0-1 0,0 1 0,-1 0 0,-5-9 0,-37-48 0,32 45 0,-22-18 0,31 33 0,1 0 0,0-1 0,0 1 0,0-1 0,0 1 0,1-1 0,-1 0 0,1 0 0,0 0 0,0 0 0,0-1 0,0 1 0,0-1 0,1 1 0,-1-1 0,1 0 0,0 1 0,0-1 0,1 0 0,-1 0 0,1 0 0,-1-4 0,1 8 0,1-10 0,0 1 0,-1 0 0,0 0 0,-1 0 0,1-1 0,-2 1 0,0 0 0,0 0 0,0 0 0,-1 1 0,-1-1 0,1 1 0,-10-16 0,-1-10-1365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0:40.963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100 2 24575,'-11'-1'0,"10"1"0,0 0 0,0 0 0,0-1 0,0 1 0,0 0 0,0 0 0,0 0 0,0 0 0,0 1 0,0-1 0,1 0 0,-1 0 0,0 0 0,0 1 0,0-1 0,0 1 0,0-1 0,0 0 0,1 1 0,-1 0 0,0-1 0,0 1 0,1-1 0,-1 1 0,0 0 0,1-1 0,-1 1 0,1 0 0,-1 0 0,1 0 0,-1 0 0,1-1 0,-1 3 0,-4 11 0,1 0 0,0 0 0,1 1 0,1 0 0,0-1 0,1 1 0,1 16 0,0-48 0,1 1 0,-1 0 0,-1 0 0,0 0 0,-1 1 0,-7-27 0,-3 94 0,10-32 0,-2 9 0,-3-60 0,4-4 0,3 31 0,0 20 0,1-15 0,3 27 0,2 1 0,0-1 0,3-1 0,0 1 0,1-2 0,16 29 0,-19-40 0,0-4 0,-2-12 0,2-25 0,-4-38 0,-4-8 0,13 166 0,-9-80 0,15 42 0,-15-57 0,-3-11 0,-3-15 0,-32-108 0,35 135 0,0 0 0,0 0 0,0-1 0,1 1 0,-1 0 0,0 0 0,0-1 0,0 1 0,0 0 0,0 0 0,0-1 0,0 1 0,0 0 0,0 0 0,0 0 0,0-1 0,0 1 0,-1 0 0,1 0 0,0-1 0,0 1 0,0 0 0,0 0 0,0 0 0,0-1 0,0 1 0,-1 0 0,1 0 0,0 0 0,0 0 0,0-1 0,-1 1 0,1 0 0,0 0 0,0 0 0,0 0 0,-1 0 0,1 0 0,0 0 0,0-1 0,0 1 0,-1 0 0,1 0 0,0 0 0,0 0 0,-1 0 0,1 0 0,0 0 0,0 0 0,-1 0 0,1 0 0,0 0 0,0 1 0,0-1 0,-1 0 0,1 0 0,-7 17 0,-2 27 0,8-40 0,1 0 0,0 0 0,0 0 0,0 0 0,0 0 0,0 0 0,1 0 0,0 1 0,0-2 0,0 1 0,0 0 0,1 0 0,-1 0 0,1-1 0,0 1 0,0 0 0,0-1 0,1 0 0,-1 0 0,1 1 0,0-1 0,0-1 0,3 4 0,-2-4 0,0 0 0,1 0 0,-1-1 0,0 1 0,1-1 0,-1 0 0,1 0 0,-1-1 0,1 1 0,0-1 0,-1 0 0,1 0 0,-1 0 0,1-1 0,-1 0 0,1 0 0,-1 0 0,1 0 0,-1-1 0,6-2 0,-5 2 0,0-1 0,0 0 0,-1 0 0,1 0 0,-1 0 0,0-1 0,0 1 0,0-1 0,0 0 0,0 0 0,-1-1 0,0 1 0,0-1 0,0 1 0,-1-1 0,1 0 0,-1 0 0,0-1 0,-1 1 0,1 0 0,1-9 0,-1-7 0,0 1 0,0-1 0,-2 0 0,-3-28 0,1 42 0,-2 8 0,-5 18 0,-5 29 0,3 71 0,10-108 0,1-11 0,0-12 0,-1 7 0,1 0 0,0 0 0,0 0 0,0 0 0,0 0 0,1 0 0,0 0 0,0 0 0,0 0 0,1 1 0,2-7 0,4 62 0,-5-15 0,-3-24 0,1-1 0,0 0 0,0 0 0,1 0 0,1 0 0,0 0 0,5 12 0,-8-22 0,0-1 0,1 0 0,-1 1 0,0-1 0,0 0 0,1 0 0,-1 1 0,0-1 0,0 0 0,1 0 0,-1 1 0,0-1 0,1 0 0,-1 0 0,0 0 0,1 0 0,-1 1 0,0-1 0,1 0 0,-1 0 0,0 0 0,1 0 0,-1 0 0,1 0 0,-1 0 0,0 0 0,1 0 0,-1 0 0,0 0 0,1 0 0,-1 0 0,1-1 0,-1 1 0,0 0 0,1 0 0,-1 0 0,0 0 0,1-1 0,16-14 0,9-18 0,-19 23 0,-1 0 0,0-1 0,0 0 0,-1 0 0,-1 0 0,1 0 0,-2-1 0,0 0 0,0 1 0,1-23 0,-32 233 0,27-187 0,1-13 0,-1-29 0,4-46 0,18 134 0,-13-24 0,-5-38 0,-2-19 0,-2-74 0,-13 209 0,16-74 0,2-42 0,1-20 0,-1 3 0,5-26 0,-6 35 0,-2 17 0,6 48 0,-7-51 0,0 1 0,1-1 0,-1 0 0,1 1 0,0-1 0,0 0 0,0 0 0,0 1 0,0-1 0,1 0 0,-1 0 0,0 0 0,1 0 0,0 0 0,-1-1 0,1 1 0,0 0 0,0-1 0,3 2 0,-5-3 0,1 0 0,0 0 0,0 0 0,0 0 0,-1-1 0,1 1 0,0 0 0,0 0 0,-1-1 0,1 1 0,0-1 0,-1 1 0,1-1 0,0 1 0,-1-1 0,1 1 0,0-1 0,-1 1 0,1-1 0,-1 0 0,1 1 0,-1-1 0,0 0 0,1 1 0,-1-1 0,0 0 0,1 0 0,-1 1 0,0-1 0,0 0 0,0 0 0,0 0 0,0 0 0,8-36 0,-7 30 0,0 0 0,1 3 0,-1-1 0,0 1 0,0-1 0,-1 1 0,1-1 0,-1 0 0,0 1 0,0-1 0,0 1 0,-1-1 0,0 1 0,0-1 0,0 1 0,-2-6 0,2 10 0,1-1 0,0 1 0,0 0 0,0 0 0,0 0 0,0 0 0,0 0 0,0 0 0,-1 0 0,1 0 0,0 0 0,0 0 0,0 0 0,0 0 0,0 0 0,-1 0 0,1 0 0,0 0 0,0 0 0,0 0 0,0 0 0,0 0 0,-1 0 0,1 0 0,0 0 0,0 0 0,0 0 0,0 0 0,0 0 0,0 0 0,-1 0 0,1 0 0,0 0 0,0 1 0,0-1 0,0 0 0,0 0 0,0 0 0,0 0 0,0 0 0,0 0 0,-1 0 0,1 1 0,0-1 0,0 0 0,0 0 0,0 0 0,0 0 0,0 0 0,0 0 0,0 1 0,0-1 0,0 0 0,0 0 0,-4 16 0,-1 13 0,-1 192 0,5-214 0,-1 0 0,0 0 0,0-1 0,-1 1 0,-3 7 0,3-8 0,0 0 0,0 1 0,1-1 0,0 1 0,0 0 0,-1 12 0,3-17 0,0 0 0,1-1 0,-1 1 0,0 0 0,1 0 0,-1 0 0,1 0 0,0-1 0,0 1 0,-1 0 0,1 0 0,0-1 0,0 1 0,1-1 0,-1 1 0,0-1 0,0 1 0,1-1 0,-1 0 0,1 0 0,-1 0 0,1 0 0,0 0 0,-1 0 0,1 0 0,0 0 0,0-1 0,-1 1 0,4 0 0,7 5-114,0 0 1,0 0-1,-1 1 0,0 1 0,-1 0 1,0 0-1,0 1 0,0 0 0,-1 1 1,-1 0-1,13 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0:32.764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345 289 24575,'-6'161'0,"2"-88"0,2 0 0,10 79 0,-6-145 0,1-10 0,3-24 0,3-40 0,0-43 0,-4 0 0,-6 0 0,-16-127 0,8 212 0,9 25 0,0 0 0,-1 0 0,1 0 0,0 0 0,-1-1 0,1 1 0,-1 0 0,1 0 0,0 0 0,-1 0 0,1 0 0,0 0 0,-1 0 0,1 0 0,0 0 0,-1 0 0,1 1 0,0-1 0,-1 0 0,1 0 0,0 0 0,-1 0 0,1 0 0,0 1 0,-1-1 0,1 0 0,0 0 0,0 0 0,-1 1 0,1-1 0,0 0 0,0 1 0,-1-1 0,1 0 0,0 1 0,-22 43 0,5 1 0,3 1 0,2 0 0,2 1 0,2 0 0,-3 66 0,9-85 0,-13 50 0,17-94 0,-1 0 0,0 0 0,-4-24 0,2-5 0,2-50 0,-2-113 0,-26 383 0,9-229 0,11 11 0,-28-123 0,29 273 0,6-92 0,1-1 0,-6-27 0,-3-17 0,-1 1 0,-23-50 0,32 79 0,0-1 0,0 1 0,-1 0 0,1 0 0,0 0 0,0 0 0,0 0 0,0 0 0,0 0 0,0-1 0,0 1 0,0 0 0,-1 0 0,1 0 0,0 0 0,0 0 0,0 0 0,0 0 0,0 0 0,0 0 0,-1 0 0,1 0 0,0 0 0,0 0 0,0 0 0,0 0 0,0 0 0,0 0 0,-1 0 0,1 0 0,0 0 0,0 0 0,0 0 0,0 0 0,0 0 0,-1 0 0,1 0 0,0 0 0,0 0 0,0 0 0,0 0 0,0 0 0,0 1 0,0-1 0,-1 0 0,1 0 0,0 0 0,0 0 0,0 0 0,0 0 0,0 0 0,0 0 0,0 1 0,0-1 0,0 0 0,0 0 0,0 0 0,0 0 0,0 0 0,0 1 0,0-1 0,0 0 0,0 0 0,-7 18 0,-1 19 0,4-13 0,4-19 0,-2-11 0,-2-11 0,-1 0 0,2 18 0,2 32 0,-1-4 0,-8-70 0,7 27 0,2 3 0,-1 0 0,-1 0 0,1 1 0,-2-1 0,-5-12 0,6 86 0,3-38 0,1 1 0,1 0 0,2-1 0,6 28 0,-5-33 0,-2 1 0,0 1 0,-1 22 0,1 5 0,-1-35 0,1-1 0,0 0 0,1 0 0,1 0 0,-1-1 0,2 1 0,0-1 0,1 0 0,0-1 0,9 12 0,11 1 0,2 0 0,0-2 0,2-2 0,50 27 0,-25-16 0,-38-19 0,-1 1 0,-1 0 0,0 2 0,17 19 0,-16-16 0,1-1 0,34 26 0,-30-23-1365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0:35.400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259 771 24575,'7'-56'0,"-5"47"0,0 0 0,0 0 0,-1 0 0,-1 1 0,1-1 0,-1 0 0,-1 0 0,-1-9 0,0 13 0,-1 0 0,1 0 0,-1 0 0,0 1 0,0-1 0,-1 1 0,1 0 0,-1 0 0,0 0 0,0 1 0,0-1 0,0 1 0,-1 0 0,0 0 0,-8-4 0,8 6 0,1-1 0,0 0 0,0-1 0,0 1 0,0-1 0,1 0 0,-1 0 0,1 0 0,-1 0 0,1 0 0,0-1 0,0 1 0,1-1 0,-1 0 0,1 0 0,0 0 0,0 0 0,0-1 0,0 1 0,1 0 0,-1-6 0,0-2 0,1 0 0,0 0 0,1 0 0,0 0 0,1 0 0,1 0 0,0 0 0,0 0 0,1 1 0,1-1 0,9-20 0,-11 21 0,1-1 0,-2 0 0,0 1 0,0-1 0,-1 0 0,0 0 0,-1 0 0,0 0 0,-1 1 0,-6-21 0,3 19 0,0 0 0,-1 0 0,0 1 0,-1 0 0,-1 0 0,0 1 0,0 0 0,-1 0 0,0 1 0,-1 0 0,-1 0 0,1 1 0,-16-10 0,25 19 0,1 0 0,0-1 0,-1 1 0,1 0 0,-1 0 0,1 0 0,0 0 0,-1 0 0,1-1 0,-1 1 0,1 0 0,-1 0 0,1 0 0,0 0 0,-1 0 0,1 0 0,-1 0 0,1 0 0,-1 0 0,1 1 0,0-1 0,-1 0 0,1 0 0,-1 0 0,1 0 0,0 1 0,-1-1 0,1 0 0,-1 0 0,1 1 0,0-1 0,-1 0 0,1 0 0,0 1 0,-1 0 0,-6 19 0,5 26 0,2-43 0,4 76 0,-13-85-1365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0:50.390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634 959 24575,'3'0'0,"-1"0"0,0-1 0,0 1 0,0 0 0,1-1 0,-1 1 0,0-1 0,0 0 0,0 0 0,0 0 0,0 0 0,0 0 0,0 0 0,0-1 0,-1 1 0,1 0 0,0-1 0,-1 0 0,1 1 0,-1-1 0,0 0 0,1 0 0,-1 1 0,0-1 0,0 0 0,0 0 0,0-1 0,-1 1 0,1 0 0,0 0 0,-1 0 0,0 0 0,1-1 0,-1 1 0,0 0 0,0 0 0,0-1 0,0 1 0,-1 0 0,1 0 0,-1 0 0,1 0 0,-1-1 0,0 1 0,0 0 0,0 0 0,0 0 0,0 0 0,0 1 0,0-1 0,-1 0 0,1 0 0,-1 1 0,1-1 0,-1 1 0,0-1 0,-2-1 0,3 2 0,0 0 0,-1 0 0,1 0 0,0 0 0,0-1 0,0 1 0,0 0 0,0-1 0,1 1 0,-1-1 0,0 1 0,1-1 0,-1 1 0,0-3 0,-12-19 0,3 12 0,0 1 0,0-1 0,-13-22 0,10 16 0,10 11 0,0 0 0,0 0 0,0 0 0,0-1 0,1 0 0,0 1 0,1-1 0,-1 0 0,2 0 0,-2-12 0,6-72 0,4 55 0,-6 30 0,0 1 0,-1 0 0,0-1 0,0 1 0,0 0 0,0-1 0,-1 1 0,-1-8 0,0 10 0,-1 0 0,0 1 0,0-1 0,0 0 0,0 1 0,0-1 0,0 1 0,-1-1 0,0 1 0,1 0 0,-6-3 0,-17-16 0,-20-35 0,43 53 0,-1 0 0,0 1 0,0-1 0,0 0 0,0 1 0,-1 0 0,1 0 0,0 0 0,-1 0 0,0 0 0,1 1 0,-1-1 0,0 1 0,0 0 0,-6 0 0,9 1 0,0 1 0,1-1 0,-1 1 0,0-1 0,1 1 0,-1 0 0,0-1 0,1 1 0,-1 0 0,1 0 0,-1-1 0,1 1 0,-1 0 0,1 0 0,0 0 0,0 0 0,-1 0 0,1-1 0,0 1 0,0 0 0,0 0 0,0 0 0,0 0 0,0 0 0,0 0 0,0 0 0,0 0 0,0 0 0,1 0 0,3 33 0,-4-32 0,20 84 0,-14-63 0,0 0 0,-2 0 0,0 0 0,0 32 0,-4-49 0,0 1 0,0 0 0,0 0 0,-1 0 0,0 0 0,0 0 0,-3 8 0,4-15 0,0 1 0,-1-1 0,1 1 0,0 0 0,-1-1 0,1 1 0,0-1 0,-1 1 0,1-1 0,-1 1 0,1-1 0,-1 1 0,1-1 0,-1 0 0,1 1 0,-1-1 0,1 1 0,-1-1 0,0 0 0,1 0 0,-1 1 0,0-1 0,1 0 0,-1 0 0,0 0 0,1 0 0,-2 0 0,0 0 0,0-1 0,0 0 0,0 1 0,-1-1 0,1 0 0,0 0 0,0 0 0,1-1 0,-1 1 0,0 0 0,0-1 0,-2-2 0,-4-5 0,1 0 0,1-1 0,-1 1 0,2-1 0,-1-1 0,2 1 0,-1-1 0,1 1 0,1-1 0,-5-23 0,5 20 0,6 31 0,1-1 0,0 1 0,0-1 0,10 21 0,-13-34 0,1 0 0,-1 1 0,1-1 0,0 0 0,0 0 0,0 0 0,0 0 0,0 0 0,1 0 0,-1-1 0,1 1 0,0-1 0,0 0 0,0 0 0,0 0 0,0 0 0,0 0 0,1-1 0,-1 1 0,0-1 0,1 0 0,6 1 0,-9-1 0,1-1 0,-1 0 0,0 0 0,0 0 0,1 0 0,-1 0 0,0 0 0,0 0 0,1-1 0,-1 1 0,0 0 0,0-1 0,1 1 0,-1-1 0,0 1 0,0-1 0,0 0 0,0 1 0,0-1 0,0 0 0,0 0 0,0 0 0,0 0 0,0 0 0,1-2 0,-1 1 0,0 0 0,-1 0 0,1-1 0,-1 1 0,1 0 0,-1-1 0,0 1 0,1-1 0,-1 1 0,-1 0 0,1-1 0,0 1 0,-1-3 0,0-1 0,0 1 0,-1-1 0,0 1 0,0-1 0,0 1 0,-1 0 0,1 0 0,-1 0 0,-1 0 0,1 0 0,-5-4 0,7 8 0,1 0 0,-1 0 0,0 1 0,0-1 0,1 1 0,-1-1 0,0 1 0,0-1 0,0 1 0,0-1 0,0 1 0,0 0 0,0-1 0,0 1 0,0 0 0,0 0 0,0 0 0,0-1 0,0 1 0,0 0 0,0 0 0,0 1 0,0-1 0,0 0 0,0 0 0,0 0 0,1 1 0,-1-1 0,0 1 0,0-1 0,0 0 0,0 1 0,0 0 0,0-1 0,1 1 0,-1-1 0,0 1 0,0 0 0,1 0 0,-1-1 0,1 1 0,-1 0 0,0 0 0,1 0 0,0 0 0,-1 0 0,1-1 0,-1 1 0,1 0 0,0 0 0,0 0 0,0 0 0,-1 0 0,1 0 0,0 2 0,-1 2 0,0-1 0,1 1 0,-1 0 0,1 0 0,0 0 0,0-1 0,0 1 0,1 0 0,-1 0 0,1 0 0,2 5 0,-3-10 0,0 0 0,0 0 0,0 1 0,0-1 0,0 0 0,1 0 0,-1 0 0,0 1 0,0-1 0,0 0 0,0 0 0,1 0 0,-1 0 0,0 1 0,0-1 0,0 0 0,1 0 0,-1 0 0,0 0 0,0 0 0,1 0 0,-1 0 0,0 0 0,0 1 0,1-1 0,-1 0 0,0 0 0,0 0 0,1 0 0,-1 0 0,0 0 0,0 0 0,1-1 0,-1 1 0,0 0 0,0 0 0,0 0 0,1 0 0,-1 0 0,0 0 0,0 0 0,1 0 0,-1-1 0,12-11 0,5-15 0,-16 25 0,0 0 0,0 0 0,0 0 0,0 0 0,-1 0 0,1 0 0,-1 0 0,0-1 0,1 1 0,-1 0 0,0 0 0,0 0 0,-1-5 0,0 6 0,1 0 0,0 0 0,-1 1 0,1-1 0,-1 0 0,0 0 0,1 0 0,-1 0 0,0 0 0,1 1 0,-1-1 0,0 0 0,0 1 0,0-1 0,0 0 0,0 1 0,0-1 0,1 1 0,-1 0 0,-2-1 0,-5-1 0,0 1 0,1 0 0,-1 1 0,0 0 0,0 0 0,-10 2 0,-20-1 0,37-3 0,0 0 0,0 0 0,0 0 0,0 1 0,1-1 0,-1 0 0,1 0 0,-1 0 0,1 0 0,0 0 0,-1 0 0,1 0 0,0 0 0,1 0 0,-1-4 0,-2-18 0,1 23 0,1 0 0,-1 0 0,0 0 0,0 0 0,-1 0 0,1 1 0,0-1 0,0 0 0,0 1 0,-1-1 0,1 0 0,0 1 0,0-1 0,-1 1 0,1 0 0,-1-1 0,1 1 0,0 0 0,-1 0 0,1 0 0,0 0 0,-1 0 0,1 0 0,-1 0 0,1 1 0,0-1 0,-1 0 0,1 1 0,0-1 0,-1 1 0,1 0 0,0-1 0,0 1 0,0 0 0,-1 0 0,1 0 0,0-1 0,0 1 0,0 0 0,0 1 0,-1 1 0,1-2 0,0-1 0,1 1 0,-1 0 0,0 0 0,0 0 0,1 0 0,-1 0 0,1 0 0,-1 0 0,1 0 0,-1 0 0,1 0 0,-1 0 0,1 0 0,0 1 0,0-1 0,0 0 0,0 0 0,-1 0 0,2 0 0,-1 2 0,0-2 0,1 0 0,0 0 0,0 1 0,-1-1 0,1 0 0,0-1 0,0 1 0,0 0 0,0 0 0,0 0 0,0 0 0,1-1 0,-1 1 0,0-1 0,0 1 0,0-1 0,1 1 0,-1-1 0,0 0 0,0 1 0,1-1 0,-1 0 0,0 0 0,1 0 0,1 0 0,0 0 0,0 0 0,1 0 0,-1 0 0,0 0 0,1-1 0,-1 1 0,0-1 0,1 0 0,-1 0 0,0 0 0,0 0 0,0-1 0,0 1 0,0-1 0,0 0 0,4-4 0,-5 5 0,-1-1 0,0 1 0,1-1 0,-1 1 0,0-1 0,0 1 0,0-1 0,0 0 0,0 0 0,-1 0 0,1 0 0,-1 1 0,1-1 0,-1 0 0,1 0 0,-1 0 0,0 0 0,0 0 0,0 0 0,0 0 0,0 0 0,-1 0 0,1 0 0,-1 0 0,1 0 0,-1 0 0,0 0 0,1 1 0,-1-1 0,-2-2 0,2 2 0,0 0 0,0 1 0,0 0 0,0-1 0,-1 1 0,1 0 0,0-1 0,-1 1 0,1 0 0,-1 0 0,0 0 0,1 0 0,-1 0 0,0 1 0,1-1 0,-1 0 0,0 1 0,0 0 0,0-1 0,0 1 0,1 0 0,-1 0 0,0 0 0,0 0 0,0 0 0,0 0 0,0 0 0,1 1 0,-1-1 0,0 1 0,0-1 0,0 1 0,1 0 0,-3 1 0,-2 1 0,0 0 0,0 0 0,1 0 0,-1 1 0,1 0 0,0 0 0,0 0 0,-7 9 0,9-10 0,1 0 0,-1 0 0,1 1 0,0-1 0,0 1 0,0-1 0,1 1 0,-1 0 0,1 0 0,0 0 0,0 0 0,0 0 0,1 0 0,-1 0 0,1 0 0,0 4 0,0-6 0,1-1 0,-1 1 0,1-1 0,-1 0 0,1 1 0,-1-1 0,1 0 0,0 1 0,-1-1 0,1 0 0,0 0 0,0 0 0,0 0 0,0 0 0,0 0 0,0 0 0,0 0 0,2 1 0,0-1 0,0 0 0,0 0 0,0 0 0,-1 0 0,1 0 0,0 0 0,0-1 0,0 0 0,0 0 0,1 0 0,4 0 0,-2-1 0,0 0 0,-1 0 0,1-1 0,0 0 0,-1 0 0,1 0 0,-1 0 0,9-6 0,-13 7 0,0 1 0,0-1 0,1 0 0,-1 1 0,0-1 0,0 0 0,0 0 0,0 0 0,0 0 0,0 0 0,0 0 0,0 0 0,-1-1 0,1 1 0,0 0 0,-1 0 0,1-1 0,-1 1 0,1 0 0,-1-1 0,1 1 0,-1-1 0,0 1 0,0 0 0,0-1 0,0 1 0,0-1 0,0 1 0,0 0 0,0-1 0,-1 1 0,1-1 0,0 1 0,-1 0 0,1-1 0,-1 1 0,0 0 0,1 0 0,-1-1 0,0 1 0,-1-2 0,0 2 0,1 0 0,-1-1 0,1 1 0,-1 0 0,1 0 0,-1 0 0,0 0 0,1 0 0,-1 1 0,0-1 0,0 1 0,0-1 0,0 1 0,1-1 0,-1 1 0,0 0 0,0 0 0,0 0 0,0 0 0,0 0 0,0 1 0,0-1 0,1 0 0,-1 1 0,0-1 0,0 1 0,0 0 0,-2 1 0,1-1 0,0 1 0,0-1 0,1 1 0,-1-1 0,0 1 0,1 0 0,-1 0 0,1 0 0,0 1 0,0-1 0,0 0 0,0 1 0,0-1 0,0 1 0,1 0 0,-3 4 0,4-6 0,-1 0 0,1-1 0,-1 1 0,1 0 0,0 0 0,0 0 0,-1-1 0,1 1 0,0 0 0,0 0 0,0 0 0,0 0 0,0 0 0,0-1 0,0 1 0,0 0 0,0 0 0,1 0 0,-1 0 0,0-1 0,0 1 0,1 0 0,-1 0 0,0 0 0,1-1 0,-1 1 0,1 0 0,-1-1 0,1 1 0,-1 0 0,2 0 0,-1-1 0,0 0 0,0-1 0,0 1 0,-1-1 0,1 1 0,0-1 0,0 1 0,-1-1 0,1 1 0,0-1 0,-1 0 0,1 1 0,-1-1 0,1 0 0,-1 0 0,1 1 0,-1-1 0,0 0 0,1 0 0,-1 0 0,0 1 0,1-1 0,-1 0 0,0 0 0,0 0 0,0 0 0,0 0 0,0 0 0,0 0 0,0-1 0,0 0 0,0-1 0,0 1 0,0 0 0,0 0 0,0-1 0,0 1 0,0 0 0,-1 0 0,1-1 0,-1 1 0,0 0 0,0 0 0,0 0 0,0 0 0,0 0 0,0 0 0,0 0 0,-1 0 0,1 1 0,-1-1 0,1 0 0,-1 1 0,1-1 0,-1 1 0,0 0 0,-3-3 0,2 3 0,0 0 0,0 0 0,0 0 0,0 1 0,0-1 0,0 1 0,0-1 0,0 1 0,0 0 0,0 0 0,0 1 0,0-1 0,0 0 0,1 1 0,-1 0 0,0 0 0,0 0 0,0 0 0,0 0 0,-3 3 0,4-3 0,0 1 0,0-1 0,0 1 0,1 0 0,-1 0 0,1-1 0,-1 1 0,1 0 0,0 0 0,0 0 0,0 1 0,-1 1 0,2-3 0,-1-1 0,1 1 0,0 0 0,-1 0 0,1-1 0,0 1 0,0 0 0,0 0 0,-1 0 0,1-1 0,0 1 0,0 0 0,0 0 0,0 0 0,1-1 0,-1 1 0,0 0 0,0 0 0,0 0 0,1-1 0,-1 1 0,0 0 0,1-1 0,-1 1 0,0 0 0,1 0 0,-1-1 0,1 1 0,-1-1 0,1 1 0,0-1 0,-1 1 0,1 0 0,0-1 0,-1 0 0,1 1 0,1 0 0,-2-1 0,1 0 0,-1 0 0,1 0 0,-1 0 0,1 0 0,-1 0 0,1-1 0,-1 1 0,0 0 0,1 0 0,-1 0 0,1 0 0,-1-1 0,1 1 0,-1 0 0,0 0 0,1-1 0,-1 1 0,0 0 0,1-1 0,-1 1 0,0 0 0,1-1 0,-1 1 0,0-1 0,0 1 0,0 0 0,1-1 0,-1 1 0,0-1 0,0 1 0,0-1 0,0 1 0,0 0 0,0-1 0,0 1 0,0-1 0,0 1 0,0-1 0,0 1 0,0-1 0,0 1 0,0-1 0,0 1 0,0 0 0,0-1 0,-1 1 0,1-1 0,0 1 0,0-1 0,-1 0 0,-6-25 0,4 22 0,0 1 0,1-1 0,-2 1 0,1-1 0,0 1 0,-1 0 0,1 0 0,-1 0 0,0 1 0,-8-4 0,-18-15 0,24 13 0,1-1 0,0 0 0,1 0 0,0 0 0,0 0 0,1 0 0,0-1 0,1 0 0,-2-17 0,-1 3 0,2 11 0,1 0 0,1 0 0,0-1 0,2-24 0,-1 33 0,1 1 0,-1 0 0,1-1 0,-1 1 0,1 0 0,0 0 0,1-1 0,-1 1 0,1 0 0,0 0 0,0 0 0,0 1 0,1-1 0,-1 0 0,1 1 0,0 0 0,0-1 0,4-2 0,-6 5 0,0 0 0,1 0 0,-1 1 0,0-1 0,1 0 0,-1 1 0,0 0 0,1-1 0,-1 1 0,1 0 0,-1-1 0,1 1 0,-1 0 0,0 0 0,1 0 0,-1 1 0,1-1 0,-1 0 0,1 0 0,-1 1 0,0-1 0,1 1 0,-1-1 0,0 1 0,1 0 0,-1-1 0,0 1 0,2 2 0,27 35 0,-10-11 0,-25-31 0,-29-32 0,33 34 0,-1 1 0,1 0 0,0 0 0,0-1 0,0 1 0,0-1 0,1 1 0,-1 0 0,0-1 0,1 0 0,-1 1 0,1-1 0,-1 1 0,1-1 0,0 0 0,0 1 0,-1-1 0,1 0 0,0 1 0,1-1 0,-1 0 0,0 1 0,0-1 0,1 0 0,0-2 0,0 3 0,1 0 0,-1 0 0,0 0 0,1 0 0,-1 0 0,1 0 0,-1 1 0,1-1 0,-1 0 0,1 1 0,-1-1 0,1 1 0,0 0 0,-1 0 0,1-1 0,0 1 0,-1 0 0,1 0 0,-1 0 0,1 1 0,0-1 0,-1 0 0,1 1 0,0-1 0,-1 1 0,1-1 0,-1 1 0,1 0 0,1 1 0,50 28 0,-47-26 0,-3-2 0,4 3 0,0-1 0,0 1 0,1-2 0,-1 1 0,10 2 0,-16-5 0,0-1 0,0 0 0,0 0 0,-1 0 0,1 1 0,0-1 0,0 0 0,0 0 0,0 0 0,0-1 0,0 1 0,0 0 0,-1 0 0,1 0 0,0-1 0,0 1 0,0 0 0,0-1 0,-1 1 0,1-1 0,0 1 0,1-2 0,-1 1 0,0-1 0,-1 1 0,1-1 0,0 1 0,-1-1 0,1 0 0,-1 1 0,0-1 0,1 0 0,-1 1 0,0-1 0,0 0 0,0 1 0,0-1 0,0 0 0,-1 1 0,0-3 0,-1-3 0,0 0 0,-1 0 0,0 0 0,0 1 0,0-1 0,-1 1 0,0 0 0,-1 0 0,1 0 0,-1 1 0,-8-8 0,5 5 0,-1 0 0,0 0 0,0 1 0,-1 0 0,0 1 0,-15-8 0,2 8 0,0 0 0,0 1 0,-34-2 0,36 7 0,16 6 0,24 18 0,7 5 0,-22-17 0,0 1 0,0-1 0,-1 1 0,-1 0 0,0 0 0,0 14 0,0-10 0,0 1 0,8 28 0,-9-40 0,1-1 0,0 0 0,0 0 0,1 0 0,0-1 0,-1 1 0,2-1 0,-1 1 0,0-1 0,1 0 0,0 0 0,0-1 0,4 4 0,-7-6 0,0 0 0,0 0 0,1 0 0,-1 0 0,0 0 0,0-1 0,0 1 0,1 0 0,-1-1 0,0 1 0,1-1 0,-1 0 0,0 1 0,1-1 0,-1 0 0,0 0 0,1 0 0,-1 0 0,1 0 0,-1 0 0,0 0 0,1 0 0,-1-1 0,1 1 0,-1-1 0,2 0 0,-2 0 0,1-1 0,0 1 0,0-1 0,-1 0 0,1 1 0,-1-1 0,0 0 0,1 0 0,-1 0 0,0 0 0,0 0 0,0-1 0,-1 1 0,2-2 0,1-8 0,-1 0 0,0 0 0,-1 0 0,1-20 0,-1 4 0,-2-41 0,1 67 0,0-1 0,-1 1 0,1-1 0,-1 1 0,1 0 0,-1-1 0,0 1 0,0 0 0,0 0 0,0-1 0,0 1 0,0 0 0,-1 0 0,1 0 0,-1 1 0,0-1 0,1 0 0,-1 0 0,0 1 0,0-1 0,0 1 0,-2-2 0,3 3 0,0 0 0,1-1 0,-1 1 0,0 0 0,1 0 0,-1 0 0,0 0 0,1 0 0,-1 0 0,0 0 0,0 0 0,1 0 0,-1 0 0,0 0 0,1 0 0,-1 0 0,0 0 0,1 1 0,-1-1 0,0 0 0,1 0 0,-1 1 0,1-1 0,-1 1 0,0-1 0,1 0 0,-1 1 0,0 0 0,-10 23 0,4 31 0,7-51 0,0 105-1365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1:06.344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724 5 24575,'2'5'0,"0"1"0,0-1 0,-1 0 0,0 0 0,0 1 0,0-1 0,0 1 0,-1-1 0,0 1 0,0-1 0,-1 1 0,-1 8 0,1 7 0,1-4 0,-1 0 0,-1 1 0,0-1 0,-2 0 0,0 0 0,0 0 0,-2-1 0,0 0 0,-14 28 0,11-30 0,-1 0 0,-1-1 0,0 0 0,0 0 0,-1-1 0,-15 11 0,-12 13 0,27-26 0,-1 0 0,0-1 0,-1 0 0,0-1 0,0-1 0,-23 8 0,-16 9 0,17-3 0,-48 37 0,45-30 0,15-9 0,2 0 0,0 2 0,-38 46 0,55-60 0,1-2 0,4-8 0,0-27 0,-5 5 0,4 16 0,-1 0 0,0 0 0,0 1 0,-1-1 0,0 1 0,0-1 0,-1 1 0,0 0 0,-1 0 0,0 1 0,0-1 0,-9-8 0,12 13 0,-1 1 0,1-1 0,0 1 0,0-1 0,0 0 0,0 0 0,0 0 0,0 0 0,1 0 0,-1 0 0,1-1 0,0 1 0,0 0 0,0-1 0,1 1 0,-1-6 0,1 7 0,0 0 0,1 0 0,0-1 0,-1 1 0,1 0 0,0 0 0,0 0 0,0-1 0,0 1 0,0 1 0,1-1 0,-1 0 0,1 0 0,-1 0 0,1 1 0,0-1 0,-1 1 0,1-1 0,0 1 0,0-1 0,0 1 0,0 0 0,0 0 0,3-1 0,55-21 0,-46 19 0,1-1 0,-1-1 0,-1-1 0,1 0 0,24-17 0,-24 14 0,1 1 0,0 0 0,16-7 0,-19 11 0,0-1 0,0 0 0,0-1 0,-1-1 0,0 0 0,15-14 0,-4 1 0,1 2 0,1 0 0,1 2 0,28-16 0,21-13 0,-36 23 0,-30 19 0,1-1 0,-1 0 0,0 0 0,-1-1 0,1 0 0,-1 0 0,0 0 0,8-12 0,-31 24 0,-10 8 0,-30 31 0,26-21 0,-42 27 0,54-42 0,1 0 0,-2-1 0,1 0 0,-1-2 0,0 0 0,0-1 0,-24 2 0,39-5 0,0-1 0,0 1 0,0 0 0,1 0 0,-1 0 0,0 0 0,1 1 0,0-1 0,0 1 0,0 0 0,0 0 0,0 0 0,0 0 0,1 1 0,-4 6 0,2-5 0,0 0 0,0 0 0,0 0 0,-1 0 0,1-1 0,-10 8 0,-34 14 0,28-16 0,1 1 0,-34 26 0,44-29 0,0-1 0,0 1 0,1 1 0,0 0 0,-10 14 0,16-20 0,1 0 0,-1 1 0,1-1 0,-1 0 0,1 1 0,0-1 0,0 1 0,0-1 0,1 1 0,-1 0 0,1-1 0,0 1 0,0-1 0,0 1 0,1 0 0,-1-1 0,1 1 0,0-1 0,0 1 0,0-1 0,0 1 0,3 4 0,-2-5 0,1 1 0,-1-1 0,1 0 0,-1-1 0,1 1 0,0 0 0,0-1 0,0 0 0,0 1 0,0-1 0,7 3 0,-6-4 0,-1 1 0,0 0 0,1 0 0,-1 0 0,0 0 0,0 1 0,0-1 0,-1 1 0,1 0 0,0 0 0,-1 0 0,0 0 0,4 7 0,3 13 0,-9-23 0,-5-14 0,-1-8 0,2 1 0,0-1 0,2 0 0,0 0 0,1 0 0,1 0 0,6-35 0,-6 56 0,0 1 0,0 0 0,0 0 0,0 0 0,0 0 0,0 0 0,0 0 0,0 0 0,0 0 0,0-1 0,0 1 0,0 0 0,0 0 0,0 0 0,0 0 0,0 0 0,0 0 0,0 0 0,0 0 0,0 0 0,0 0 0,1 0 0,-1-1 0,0 1 0,0 0 0,0 0 0,0 0 0,0 0 0,0 0 0,0 0 0,0 0 0,0 0 0,1 0 0,-1 0 0,0 0 0,0 0 0,0 0 0,0 0 0,0 0 0,0 0 0,0 0 0,0 0 0,1 0 0,-1 0 0,0 0 0,0 0 0,0 0 0,0 0 0,0 0 0,0 1 0,0-1 0,0 0 0,0 0 0,0 0 0,1 0 0,-1 0 0,0 0 0,0 0 0,0 0 0,0 0 0,0 0 0,0 0 0,0 1 0,0-1 0,0 0 0,0 0 0,9 11 0,4 17 0,-14-22 0,1 0 0,-1-1 0,0 1 0,-1 0 0,0-1 0,1 1 0,-2-1 0,1 1 0,-1-1 0,1 0 0,-2 0 0,1 0 0,0 0 0,-1-1 0,0 1 0,0-1 0,0 0 0,-1 0 0,1-1 0,-1 1 0,0-1 0,0 0 0,0 0 0,0-1 0,-7 3 0,12-5 0,0 0 0,-1 0 0,1 0 0,-1 0 0,1 0 0,0 0 0,-1 0 0,1 0 0,-1 0 0,1 0 0,0 0 0,-1 0 0,1 0 0,-1 0 0,1 0 0,0 0 0,-1 0 0,1-1 0,0 1 0,-1 0 0,1 0 0,0 0 0,-1-1 0,1 1 0,0 0 0,-1 0 0,1-1 0,0 1 0,0 0 0,-1-1 0,1 1 0,0 0 0,0-1 0,0 1 0,-1-1 0,1 0 0,3-17 0,14-16 0,-12 28 0,0-1 0,1 1 0,-1 0 0,1 1 0,1-1 0,-1 1 0,1 0 0,-1 1 0,1 0 0,1 0 0,-1 0 0,0 1 0,1 0 0,0 0 0,0 1 0,0 0 0,0 1 0,10-2 0,-18 3 0,0 0 0,0 0 0,1 0 0,-1 0 0,0 0 0,1 0 0,-1 0 0,0 0 0,1 0 0,-1 1 0,0-1 0,0 0 0,1 0 0,-1 0 0,0 0 0,0 0 0,1 0 0,-1 1 0,0-1 0,0 0 0,1 0 0,-1 0 0,0 1 0,0-1 0,0 0 0,0 0 0,1 0 0,-1 1 0,0-1 0,0 0 0,0 1 0,0-1 0,0 0 0,0 0 0,0 1 0,1-1 0,-1 0 0,0 1 0,0-1 0,-5 17 0,-11 12 0,-3-3 0,14-21 0,0 1 0,1 0 0,0 0 0,0 0 0,0 0 0,1 1 0,0 0 0,-4 10 0,8-17 0,-1 0 0,1 0 0,0 1 0,-1-1 0,1 0 0,-1 0 0,1 0 0,0 0 0,-1 0 0,1 1 0,0-1 0,-1 0 0,1 0 0,-1-1 0,1 1 0,0 0 0,-1 0 0,1 0 0,-1 0 0,1 0 0,0-1 0,-1 1 0,1 0 0,-1-1 0,1 1 0,-1 0 0,1-1 0,-1 1 0,1-1 0,-1 1 0,1-1 0,24-13 0,-25 14 0,14-8 0,-1-1 0,-1 0 0,0 0 0,0-1 0,-1-1 0,0 0 0,14-19 0,-39 37 0,-11 14 0,80-50 0,112-94 0,-141 99 0,-26 18 0,-19 11 0,-72 27 0,-23 10 0,91-27 0,23-11 0,15-10 0,49-25 0,78-27 0,-177 87 0,26-23 0,1 0 0,-1 1 0,1 0 0,1 0 0,-1 1 0,1 0 0,1 0 0,-1 1 0,-5 10 0,12-19 0,0 1 0,-1-1 0,1 0 0,0 0 0,0 1 0,0-1 0,0 0 0,0 0 0,0 0 0,0 1 0,0-1 0,0 0 0,0 0 0,0 1 0,0-1 0,0 0 0,0 0 0,1 1 0,-1-1 0,0 0 0,0 0 0,0 0 0,0 1 0,0-1 0,0 0 0,0 0 0,1 0 0,-1 1 0,0-1 0,0 0 0,0 0 0,1 0 0,-1 0 0,0 0 0,0 1 0,0-1 0,1 0 0,-1 0 0,0 0 0,0 0 0,1 0 0,15 1 0,13-7 0,-15 0 0,0-1 0,-1 0 0,0-1 0,0 0 0,-1-1 0,0 0 0,0-1 0,-1-1 0,0 1 0,-1-2 0,0 0 0,11-19 0,42-35 0,-119 102 0,37-23 0,2-1 0,1 0 0,0 0 0,-18 21 0,95-84 0,-11 10 0,-22 15 0,-3-1 0,40-54 0,-64 80 0,0 0 0,0 0 0,0 0 0,0 0 0,-1 0 0,1-1 0,0 1 0,0 0 0,-1-1 0,1 1 0,-1-1 0,1 1 0,-1-1 0,0 1 0,1-1 0,-1 1 0,0-1 0,0 1 0,0-1 0,0-1 0,-1 2 0,0 1 0,1-1 0,-1 1 0,0-1 0,0 1 0,0-1 0,1 1 0,-1 0 0,0-1 0,0 1 0,0 0 0,0 0 0,0-1 0,0 1 0,1 0 0,-1 0 0,0 0 0,0 0 0,0 0 0,0 1 0,0-1 0,0 0 0,-1 1 0,-11 2 0,1 1 0,-1 0 0,-14 7 0,4 0 0,0 0 0,1 2 0,-29 21 0,44-29 0,0 1 0,0 0 0,1 1 0,0-1 0,0 1 0,0 1 0,1-1 0,0 1 0,1-1 0,0 1 0,0 0 0,1 1 0,-4 10 0,6-16 0,0 0 0,-1 0 0,1 0 0,-1-1 0,0 1 0,1-1 0,-1 1 0,0-1 0,-4 4 0,7-7 0,14-9 0,21-13 0,-15 9 0,0 0 0,-1-1 0,22-21 0,-69 55 0,-1-1 0,-44 20 0,143-97 0,-40 40 0,-14 9 0,-1 0 0,0 0 0,-1-2 0,-1 0 0,1-1 0,-2 0 0,23-29 0,-36 42 0,1 0 0,-1 0 0,0 0 0,0 0 0,1-1 0,-1 1 0,0 0 0,0 0 0,1 0 0,-1 0 0,0-1 0,0 1 0,0 0 0,1 0 0,-1 0 0,0-1 0,0 1 0,0 0 0,0 0 0,0-1 0,0 1 0,1 0 0,-1 0 0,0-1 0,0 1 0,0 0 0,0 0 0,0-1 0,0 1 0,0 0 0,0-1 0,0 1 0,0 0 0,0 0 0,0-1 0,0 1 0,-1 0 0,1 0 0,0-1 0,0 1 0,0 0 0,0 0 0,0-1 0,-1 1 0,1 0 0,0 0 0,0 0 0,0-1 0,0 1 0,-1 0 0,1 0 0,-1-1 0,-20 8 0,-50 30 0,40-19 0,-5 3 0,34-19 0,21-13 0,106-57 0,-124 68 0,-1 0 0,0 0 0,0 0 0,0 0 0,1 0 0,-1 0 0,0 0 0,0 0 0,0 0 0,1 0 0,-1 0 0,0-1 0,0 1 0,0 0 0,1 0 0,-1 0 0,0 0 0,0 0 0,0 0 0,0 0 0,1 0 0,-1-1 0,0 1 0,0 0 0,0 0 0,0 0 0,0 0 0,0-1 0,1 1 0,-1 0 0,0 0 0,0 0 0,0-1 0,0 1 0,0 0 0,0 0 0,0 0 0,0-1 0,0 1 0,0 0 0,0 0 0,0 0 0,0-1 0,0 1 0,0 0 0,0 0 0,0 0 0,0-1 0,0 1 0,0 0 0,0 0 0,-1 0 0,1 0 0,0-1 0,-15 2 0,-21 7 0,32-6 0,-5 2 0,0-1 0,0 0 0,0 0 0,0-1 0,-1 0 0,-11 0 0,11 0 0,1 0 0,0 0 0,0 1 0,0 0 0,0 0 0,0 1 0,-10 6 0,-57 38 0,61-33 0,15-15 0,0 0 0,0 0 0,-1 0 0,1 1 0,0-1 0,0 0 0,0 0 0,0 1 0,0-1 0,0 0 0,0 0 0,0 0 0,0 1 0,0-1 0,0 0 0,0 0 0,0 1 0,0-1 0,0 0 0,1 0 0,-1 0 0,0 1 0,0-1 0,0 0 0,0 0 0,0 0 0,0 0 0,1 1 0,-1-1 0,0 0 0,0 0 0,0 0 0,0 0 0,1 1 0,-1-1 0,0 0 0,0 0 0,0 0 0,1 0 0,-1 0 0,2 1 0,1-1 0,-1 0 0,1 0 0,-1 0 0,1 0 0,-1 0 0,1 0 0,-1-1 0,1 1 0,-1-1 0,1 1 0,1-2 0,34-12 0,-1-2 0,-1-2 0,-1-1 0,-1-2 0,63-48 0,-83 55 0,0 0 0,-1-1 0,21-31 0,-30 110 0,-4-54 0,0 1 0,-1-1 0,0 0 0,0 1 0,-1-1 0,0 0 0,-1 0 0,-1 0 0,1-1 0,-1 1 0,-8 12 0,-4 8 0,13-22 0,-1-1 0,0 1 0,0-1 0,-1 0 0,0 0 0,0-1 0,-1 0 0,-7 7 0,4-4-151,-1 0-1,-1-1 0,0-1 0,0 0 1,0 0-1,-1-1 0,1 0 1,-15 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1:13.123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123 1 24575,'1'0'0,"-1"1"0,1 0 0,0 0 0,-1-1 0,1 1 0,-1 0 0,1 0 0,-1 0 0,1 0 0,-1 0 0,0 0 0,1 0 0,-1 0 0,0 0 0,0 0 0,0 0 0,0 0 0,0 0 0,0 0 0,0 0 0,0 1 0,0 31 0,0-28 0,0 16 0,-1 0 0,-1-1 0,-7 33 0,4-34-124,0 0 0,-1 1 0,-2-2 0,0 1 0,0-1 0,-2 0-1,0-1 1,-1 0 0,-1-1 0,-23 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29:14.188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352 369 24575,'-32'-40'0,"27"33"0,-1-1 0,0 1 0,0 0 0,-1 0 0,-12-10 0,-230-163 0,246 179 0,1-1 0,0 0 0,0 0 0,0 0 0,0 0 0,1 0 0,-1 0 0,0 0 0,-1-5 0,4 0 0,16 11 0,39 22 0,143 74 0,-179-88 0,-1 1 0,0 1 0,-1 0 0,-1 2 0,0 0 0,-1 0 0,21 29 0,-24-17 0,-17-22 0,-12-12 0,-2-5 0,0 0 0,0-1 0,1 0 0,0-2 0,1 0 0,1-1 0,0 0 0,1-1 0,1-1 0,-13-21 0,-78-138 0,88 158 0,29 29 0,10 7 0,0 2 0,29 32 0,-40-42 4,0 0-1,1-1 1,0 0-1,0-1 1,16 6 0,-10-4 5,-2 0 0,31 22 0,-44-29-97,1 1-1,-2 0 1,1 0-1,0 0 1,-1 0 0,0 0-1,0 1 1,0-1 0,0 1-1,-1 0 1,0 0-1,0 0 1,0 0 0,0 0-1,0 7 1,0 4-6738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1:26.628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172 156 24575,'-4'3'0,"0"0"0,0 1 0,0-1 0,0 1 0,0-1 0,1 1 0,0 0 0,0 0 0,0 1 0,0-1 0,-4 9 0,-23 61 0,21-48 0,3-10 0,1 0 0,0 0 0,1 1 0,1-1 0,1 1 0,1 0 0,0 25 0,-13-101 0,14 57 0,-1 0 0,0 1 0,1-1 0,-1 1 0,0-1 0,0 1 0,0 0 0,0-1 0,0 1 0,0 0 0,0-1 0,-1 1 0,1 0 0,0 0 0,-1 0 0,1 0 0,-2 0 0,1 0 0,0-1 0,0 1 0,1 0 0,-1-1 0,0 1 0,0-1 0,1 1 0,-1-1 0,1 0 0,0 0 0,0 1 0,-1-1 0,1 0 0,0 0 0,-1-4 0,2 3 0,0 1 0,0-1 0,0 0 0,1 1 0,-1-1 0,0 1 0,1-1 0,0 1 0,0-1 0,0 1 0,0 0 0,0-1 0,0 1 0,1 0 0,-1 0 0,1 0 0,-1 0 0,1 0 0,0 0 0,0 0 0,0 1 0,0-1 0,0 0 0,0 1 0,5-2 0,9-7 0,0 2 0,31-11 0,-12 5 0,-33 13 0,-1 0 0,0 0 0,0 1 0,1-1 0,-1 0 0,0 1 0,1-1 0,-1 1 0,1-1 0,-1 1 0,1 0 0,-1 0 0,1 0 0,-1 0 0,1 0 0,1 0 0,-3 1 0,0-1 0,0 1 0,0-1 0,0 1 0,0 0 0,0-1 0,0 1 0,0 0 0,0-1 0,0 1 0,0-1 0,0 1 0,0 0 0,0-1 0,-1 1 0,1-1 0,0 1 0,0-1 0,-1 1 0,1 0 0,-1-1 0,1 1 0,0-1 0,-2 1 0,-39 48 0,35-43 0,-12 14 0,10-13 0,0 1 0,1 0 0,1 0 0,-1 0 0,-7 15 0,13-21 0,0 0 0,0 1 0,0-1 0,0 0 0,1 1 0,-1-1 0,1 0 0,0 1 0,-1-1 0,1 1 0,0-1 0,0 1 0,1-1 0,-1 0 0,1 1 0,-1-1 0,1 1 0,-1-1 0,1 0 0,0 0 0,0 1 0,1-1 0,-1 0 0,0 0 0,1 0 0,-1 0 0,1 0 0,-1-1 0,4 4 0,-3-4 0,-1 0 0,0-1 0,1 1 0,-1 0 0,0-1 0,1 1 0,-1-1 0,1 1 0,-1-1 0,1 0 0,-1 0 0,1 1 0,0-1 0,-1 0 0,1 0 0,-1-1 0,1 1 0,-1 0 0,1 0 0,-1-1 0,1 1 0,-1-1 0,1 1 0,-1-1 0,0 0 0,1 0 0,-1 0 0,0 1 0,0-1 0,1 0 0,-1 0 0,0-1 0,0 1 0,0 0 0,0 0 0,0 0 0,1-3 0,5-4 0,-1-1 0,0 0 0,10-18 0,-11 19 0,1 1 0,-1-1 0,2 1 0,-1 1 0,0-1 0,1 1 0,1 0 0,-1 0 0,1 1 0,10-5 0,36-30 0,-73 44 0,-14 12 0,17-7 0,11-7 0,0 1 0,0 0 0,0 0 0,0 0 0,0 0 0,1 1 0,0 0 0,-1 0 0,1 0 0,1 1 0,-1-1 0,1 1 0,-1 0 0,-1 5 0,2-7 0,1-1 0,0 1 0,-1-1 0,1 0 0,-1 1 0,0-1 0,0 0 0,0-1 0,0 1 0,0-1 0,-5 2 0,0 1 0,34-14 0,6-2 0,0-1 0,0-1 0,-2-2 0,0-1 0,30-23 0,17-41 0,-39 63 0,-2 2 0,-24 8 0,0 0 0,1 1 0,24-10 0,-35 17 0,0-1 0,0 1 0,-1-1 0,1 0 0,0 1 0,0-1 0,-1 0 0,1 0 0,-1 0 0,1 0 0,-1-1 0,1 1 0,-1 0 0,0-1 0,0 1 0,1-1 0,-1 1 0,0-1 0,0 1 0,-1-1 0,1 0 0,0 1 0,0-1 0,-1 0 0,1 0 0,-1 1 0,0-1 0,1 0 0,-1 0 0,0 0 0,0-3 0,-2-2 0,0 1 0,-1-1 0,1 1 0,-1 0 0,0 0 0,-1 0 0,-7-10 0,10 15 0,-1-1 0,0 1 0,1-1 0,-1 1 0,0 0 0,0 0 0,0 0 0,0 0 0,0 0 0,0 0 0,0 1 0,-1-1 0,1 1 0,0-1 0,0 1 0,0 0 0,-5 0 0,-48 2 0,32-1 0,13-1 0,1 0 0,0 0 0,-1 1 0,1 0 0,0 1 0,0 0 0,0 1 0,0-1 0,0 2 0,0-1 0,1 1 0,-1 1 0,1-1 0,0 1 0,1 1 0,-1-1 0,1 1 0,-11 13 0,-141 139 0,158-158 0,0 1 0,1-1 0,-1 1 0,0-1 0,0 1 0,1 0 0,-1-1 0,0 1 0,1 0 0,-1 0 0,1 0 0,-1-1 0,1 1 0,-1 0 0,1 0 0,0 0 0,0 0 0,-1 0 0,1 0 0,0 0 0,0 0 0,0 0 0,0 0 0,0 0 0,0 0 0,0 1 0,1-1 0,0-1 0,0 1 0,0-1 0,0 0 0,1 1 0,-1-1 0,0 0 0,0 0 0,0 1 0,0-1 0,1 0 0,-1 0 0,0-1 0,0 1 0,0 0 0,0 0 0,2-1 0,55-17 0,-34 4 0,-1 0 0,-1-1 0,0-2 0,30-29 0,-26 22 0,57-40 0,-62 51 0,-34 19 0,-36 25 0,-25 42 0,67-65 0,-1 1 0,1 0 0,1 1 0,0-1 0,0 1 0,1 1 0,-4 10 0,9-21 0,0 0 0,0 0 0,0 1 0,0-1 0,0 0 0,0 0 0,0 0 0,0 0 0,0 1 0,0-1 0,0 0 0,0 0 0,0 0 0,0 0 0,0 1 0,0-1 0,0 0 0,0 0 0,0 0 0,1 0 0,-1 1 0,0-1 0,0 0 0,0 0 0,0 0 0,0 0 0,0 0 0,0 0 0,1 0 0,-1 1 0,0-1 0,0 0 0,0 0 0,0 0 0,1 0 0,-1 0 0,0 0 0,0 0 0,0 0 0,0 0 0,1 0 0,-1 0 0,0 0 0,0 0 0,0 0 0,0 0 0,1 0 0,-1 0 0,0 0 0,0 0 0,0 0 0,17-4 0,14-7 0,-17 3 0,1-1 0,-2-1 0,1 0 0,-1 0 0,13-15 0,24-19 0,19 4 0,-76 41 0,1-1 0,-1 1 0,1-1 0,-1 0 0,-10-2 0,-4 1 0,17 1 0,0 1 0,0-1 0,0 1 0,0 0 0,0 1 0,0-1 0,0 0 0,1 1 0,-1 0 0,0 0 0,1 0 0,-1 1 0,1-1 0,0 1 0,0 0 0,0-1 0,0 1 0,0 1 0,1-1 0,-4 6 0,-2 4 0,0 1 0,1 0 0,0 1 0,-4 15 0,-8-5-1365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1:28.467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270 0 24575,'-6'1'0,"1"-1"0,0 1 0,-1 0 0,1 0 0,0 1 0,0 0 0,0-1 0,0 2 0,0-1 0,1 1 0,-7 4 0,-48 41 0,34-26 0,20-17 0,-1 0 0,1 1 0,0-1 0,0 1 0,0 0 0,1 0 0,0 1 0,0-1 0,1 1 0,-1 0 0,2 0 0,-5 14 0,7-20 0,0-1 0,0 0 0,0 0 0,0 0 0,0 1 0,0-1 0,0 0 0,0 0 0,0 0 0,0 1 0,0-1 0,0 0 0,0 0 0,0 0 0,0 1 0,1-1 0,-1 0 0,0 0 0,0 0 0,0 0 0,0 1 0,0-1 0,0 0 0,1 0 0,-1 0 0,0 0 0,0 0 0,0 0 0,0 1 0,1-1 0,-1 0 0,0 0 0,0 0 0,0 0 0,1 0 0,-1 0 0,0 0 0,0 0 0,0 0 0,1 0 0,-1 0 0,0 0 0,0 0 0,0 0 0,1 0 0,15-4 0,15-10 0,-30 14 0,21-12 0,-1 0 0,0-1 0,-1-1 0,25-21 0,-45 35 0,-1 0 0,1 0 0,0 0 0,0 0 0,0 0 0,0 0 0,0 0 0,0 0 0,0 0 0,0 0 0,0 0 0,0 0 0,0 0 0,-1 0 0,1 0 0,0 0 0,0 0 0,0 0 0,0 0 0,0 0 0,0 0 0,0 0 0,0 0 0,0 0 0,0 0 0,0 0 0,0-1 0,0 1 0,-1 0 0,1 0 0,0 0 0,0 0 0,0 0 0,0 0 0,0 0 0,0 0 0,0 0 0,0 0 0,0 0 0,0 0 0,0 0 0,0-1 0,0 1 0,0 0 0,0 0 0,0 0 0,0 0 0,0 0 0,0 0 0,0 0 0,0 0 0,0 0 0,0 0 0,0 0 0,0-1 0,-14 5 0,-18 9 0,20-5 0,0 1 0,1 0 0,0 1 0,0 0 0,1 0 0,1 1 0,0 1 0,0 0 0,1 0 0,1 1 0,0-1 0,0 2 0,-8 25 0,-4-3 0,18-35 0,0 0 0,1 1 0,-1-1 0,0 0 0,0 0 0,0 1 0,0-1 0,0 0 0,0 0 0,0 0 0,0 0 0,-1-1 0,1 1 0,0 0 0,0 0 0,-1-1 0,1 1 0,0-1 0,-1 1 0,1-1 0,-1 1 0,1-1 0,-1 0 0,-1 0 0,3 0 0,0 0 0,-1 0 0,1 0 0,-1-1 0,1 1 0,0 0 0,0 0 0,-1-1 0,1 1 0,0 0 0,-1 0 0,1-1 0,0 1 0,0 0 0,-1-1 0,1 1 0,0 0 0,0-1 0,0 1 0,0-1 0,-1 1 0,1 0 0,0-1 0,0 1 0,0-1 0,0 1 0,0 0 0,0-1 0,0 1 0,0-1 0,0 1 0,0 0 0,0-1 0,1 0 0,8-16 0,18-11 0,-5 11-682,40-24-1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1:41.554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137 431 24575,'1'-96'0,"-2"-101"0,1 190 0,-1 1 0,0-1 0,0 0 0,-1 0 0,0 1 0,0-1 0,0 1 0,-1-1 0,0 1 0,0 0 0,-1 0 0,1 1 0,-1-1 0,-1 1 0,1-1 0,-1 1 0,0 1 0,0-1 0,0 1 0,-10-7 0,-2 3 0,9 12 0,8 30 0,1-33 0,-1 3 0,2-1 0,-1 1 0,0-1 0,1 1 0,0-1 0,-1 1 0,2-1 0,-1 0 0,0 0 0,0 0 0,1 0 0,0 0 0,5 3 0,18 27 0,-25-31 0,0 0 0,0 0 0,-1 0 0,1 0 0,-1-1 0,0 1 0,1 0 0,-1 0 0,0 0 0,0 0 0,0 1 0,0-1 0,-1 0 0,1-1 0,-1 1 0,1 0 0,-1 0 0,1 0 0,-3 4 0,3-6 0,0 1 0,-1 0 0,1 0 0,0 0 0,-1 0 0,1-1 0,-1 1 0,1 0 0,-1 0 0,1-1 0,-1 1 0,0 0 0,1-1 0,-1 1 0,0-1 0,1 1 0,-1-1 0,0 1 0,0-1 0,1 1 0,-1-1 0,0 0 0,0 1 0,0-1 0,0 0 0,0 0 0,1 0 0,-1 0 0,0 0 0,0 1 0,0-2 0,0 1 0,0 0 0,0 0 0,0 0 0,1 0 0,-1-1 0,-2 1 0,2-1 0,0 0 0,0 0 0,0 0 0,0 0 0,-1 0 0,1 0 0,1 0 0,-1 0 0,0 0 0,0-1 0,0 1 0,1 0 0,-1-1 0,0 1 0,1 0 0,-1-1 0,1 1 0,0-1 0,-1 1 0,1-1 0,0 1 0,0-3 0,4-18 0,2 28 0,-5-3 0,-1 0 0,1 0 0,-1-1 0,0 1 0,0 0 0,0 0 0,0 0 0,-1-1 0,1 1 0,-1 0 0,1 0 0,-1-1 0,0 1 0,0 0 0,-2 3 0,-21 19 0,22-23 0,0-1 0,0 1 0,0-1 0,1 1 0,-1 0 0,0 0 0,1 0 0,-1 0 0,1 0 0,0 0 0,-1 0 0,1 0 0,0 0 0,0 1 0,1-1 0,-1 0 0,0 1 0,1-1 0,-1 1 0,1 4 0,-2 15 0,2-21 0,0 0 0,-1 0 0,1 0 0,0 0 0,0 1 0,0-1 0,0 0 0,0 0 0,0 1 0,0-1 0,0 0 0,0 0 0,1 0 0,-1 1 0,0-1 0,1 0 0,-1 0 0,1 0 0,-1 0 0,1 0 0,0 0 0,0 0 0,-1 0 0,1 0 0,0 0 0,0 0 0,0 0 0,0-1 0,0 1 0,0 0 0,0-1 0,0 1 0,0-1 0,0 1 0,0-1 0,0 1 0,1-1 0,-1 0 0,0 1 0,0-1 0,0 0 0,3 0 0,115 42 0,-115-39 0,1 0 0,-2 0 0,1 0 0,0 1 0,-1-1 0,1 1 0,-1 0 0,0 0 0,-1 1 0,1-1 0,-1 0 0,4 9 0,21 30 0,0-19 0,1-1 0,1-2 0,39 23 0,-2 1 0,-66-45 0,0 0 0,0 0 0,0 0 0,0 1 0,0-1 0,1 0 0,-1 0 0,0 0 0,0 0 0,0 0 0,0 0 0,0 0 0,0 0 0,0 0 0,1 0 0,-1 0 0,0 0 0,0 0 0,0 0 0,0 0 0,0 0 0,0 0 0,1 0 0,-1 0 0,0 0 0,0 0 0,0 0 0,0 0 0,0 0 0,0 0 0,0 0 0,1 0 0,-1 0 0,0 0 0,0-1 0,0 1 0,0 0 0,0 0 0,0 0 0,0 0 0,0 0 0,0 0 0,0 0 0,0 0 0,1 0 0,-1-1 0,0 1 0,0 0 0,0 0 0,0 0 0,0 0 0,0 0 0,0 0 0,0 0 0,0-1 0,0 1 0,0 0 0,0 0 0,0 0 0,0 0 0,0 0 0,0 0 0,0-1 0,-2-14 0,-6-14 0,-52-43 0,43 44 0,2-1 0,2-1 0,-15-43 0,25 65 0,0 1 0,0-1 0,1 0 0,0-1 0,0 1 0,1 0 0,0 0 0,0-1 0,1 1 0,0-1 0,1 1 0,0 0 0,0-1 0,1 1 0,0 0 0,5-13 0,-1-11 0,-6 31 0,0 0 0,0 0 0,0 0 0,0 1 0,-1-1 0,1 0 0,0 0 0,-1 0 0,1 1 0,-1-1 0,1 0 0,-1 1 0,1-1 0,-1 0 0,1 1 0,-1-1 0,1 0 0,-1 1 0,0-1 0,-1 0 0,-3 0 0,1-1 0,-1 1 0,0 0 0,1 1 0,-1-1 0,0 1 0,0 0 0,-8 1 0,-35-3 0,46 2 0,1 0 0,-1-1 0,1 1 0,-1-1 0,0 1 0,1-1 0,-1 0 0,1 1 0,-1-1 0,1 0 0,0 0 0,-1 0 0,1 0 0,0 0 0,0-1 0,-1 1 0,1 0 0,0 0 0,0-1 0,1 1 0,-1-1 0,-1-1 0,-7-33 0,15 32 0,12 14 0,-18-10 0,9 7 0,0 1 0,0-1 0,0 1 0,-1 1 0,0-1 0,9 15 0,-16-20 0,0-1 0,1 1 0,-1 0 0,0-1 0,-1 1 0,1 0 0,-1 0 0,1 0 0,-1-1 0,0 1 0,0 0 0,0 0 0,0 0 0,0 0 0,-1 0 0,1-1 0,-1 1 0,0 0 0,0 0 0,0-1 0,0 1 0,-1 0 0,1-1 0,0 0 0,-1 1 0,0-1 0,0 0 0,0 1 0,0-1 0,0 0 0,0-1 0,-3 3 0,-28 15 0,31-19 0,0 1 0,0-1 0,0 1 0,0 0 0,1-1 0,-1 1 0,0 0 0,0 0 0,1 0 0,-1 0 0,1 0 0,-1 1 0,1-1 0,-1 0 0,1 1 0,0-1 0,0 1 0,-1-1 0,1 1 0,0 0 0,1-1 0,-1 1 0,0 0 0,0 0 0,1 0 0,-1-1 0,1 1 0,-1 0 0,1 0 0,0 0 0,0 0 0,0 3 0,-1-14 0,0-5 0,1 0 0,0 0 0,2-16 0,-2 27 0,0 0 0,1 0 0,-1 0 0,1 0 0,0 0 0,0 1 0,0-1 0,0 0 0,0 1 0,1-1 0,-1 1 0,1-1 0,0 1 0,0-1 0,0 1 0,0 0 0,0 0 0,0 0 0,0 0 0,1 1 0,3-3 0,-6 4 0,0 0 0,1 0 0,-1 0 0,0 0 0,0 0 0,0 0 0,0 0 0,1 0 0,-1 0 0,0 0 0,0 0 0,0 0 0,0 0 0,0 0 0,1 0 0,-1 0 0,0 0 0,0 0 0,0 0 0,0 0 0,0 0 0,1 1 0,-1-1 0,0 0 0,0 0 0,0 0 0,0 0 0,0 0 0,0 0 0,0 1 0,0-1 0,0 0 0,0 0 0,1 0 0,-1 0 0,0 0 0,0 1 0,0-1 0,0 0 0,0 0 0,0 0 0,0 0 0,0 1 0,0-1 0,0 0 0,0 0 0,0 0 0,0 0 0,-1 0 0,1 1 0,0-1 0,0 0 0,0 0 0,0 0 0,-4 19 0,-8 16 0,11-33 0,-27 44 0,27-45 0,1 0 0,-2 1 0,1-1 0,0 0 0,0 0 0,0 0 0,0 0 0,-1 0 0,1 0 0,-1 0 0,1-1 0,0 1 0,-1 0 0,1-1 0,-1 1 0,0-1 0,1 1 0,-1-1 0,1 0 0,-1 0 0,0 0 0,1 0 0,-1 0 0,1 0 0,-1 0 0,0 0 0,1-1 0,-1 1 0,-2-2 0,-10-9 0,-7-5 0,21 16 0,-1 0 0,0 0 0,0 0 0,1 1 0,-1-1 0,0 0 0,0 0 0,1 1 0,-1-1 0,0 0 0,1 1 0,-1-1 0,0 0 0,1 1 0,-1-1 0,0 1 0,1-1 0,-1 1 0,1 0 0,-1-1 0,1 1 0,-1-1 0,1 1 0,0 0 0,-1 0 0,1-1 0,0 1 0,0 0 0,-1-1 0,1 1 0,0 0 0,0 0 0,0-1 0,0 1 0,0 0 0,0 1 0,-1-1 0,1-1 0,0 1 0,-1 0 0,1 0 0,0 0 0,0 0 0,0 0 0,0 0 0,-1 0 0,1 0 0,0 0 0,1 0 0,-1 0 0,0 0 0,0 0 0,0 0 0,1 0 0,-1-1 0,0 1 0,1 0 0,-1 0 0,1 0 0,0 1 0,0-1 0,0-1 0,0 0 0,-1 1 0,1-1 0,0 0 0,0 0 0,0 1 0,0-1 0,0 0 0,-1 0 0,1 0 0,0 0 0,0 0 0,0 0 0,0-1 0,0 1 0,0 0 0,-1 0 0,1-1 0,1 1 0,1-2 0,0 1 0,0 0 0,0-1 0,0 1 0,-1-1 0,1 0 0,-1 0 0,1 0 0,-1 0 0,0-1 0,0 1 0,0 0 0,0-1 0,2-3 0,6-33 0,-11 21 0,0 18 0,1 0 0,0 0 0,-1-1 0,1 1 0,0 0 0,-1 0 0,1 0 0,-1 0 0,1-1 0,-1 1 0,1 0 0,-1 0 0,1 0 0,0 0 0,-1 0 0,1 0 0,-1 0 0,1 0 0,-1 0 0,1 0 0,-1 0 0,1 1 0,-1-1 0,1 0 0,0 0 0,-1 0 0,1 0 0,-1 1 0,1-1 0,0 0 0,-1 1 0,1-1 0,0 0 0,-1 1 0,0 0 0,0 0 0,0-1 0,0 1 0,0 0 0,0 0 0,0 0 0,0-1 0,0 1 0,0 0 0,1 0 0,-1 1 0,0-1 0,1 0 0,-1 0 0,1 0 0,-1 0 0,1 0 0,0 1 0,-1-1 0,1 0 0,0 0 0,0 1 0,0-1 0,0 0 0,0 0 0,0 1 0,0-1 0,0 0 0,1 0 0,-1 1 0,0-1 0,1 0 0,-1 0 0,1 0 0,-1 0 0,1 0 0,0 0 0,-1 1 0,1-1 0,0-1 0,0 1 0,1 2 0,2 1 0,1 1 0,-1-1 0,1 0 0,0 0 0,0 0 0,0-1 0,6 3 0,-1-2 0,-1 0 0,0 1 0,0 0 0,-1 0 0,1 1 0,-1 0 0,0 0 0,-1 1 0,1 0 0,-1 1 0,-1-1 0,0 1 0,0 0 0,0 1 0,-1 0 0,0 0 0,-1 0 0,4 10 0,-6-12 0,5 14 0,-20-36 0,-2-15 0,2-2 0,-16-53 0,35 107 0,-5-17 0,1 0 0,-1 1 0,1-1 0,0 0 0,0 0 0,0 0 0,1-1 0,-1 1 0,1 0 0,0-1 0,1 0 0,-1 1 0,1-2 0,6 7 0,-3-5 0,-1 1 0,0-1 0,0 1 0,-1 0 0,0 1 0,6 9 0,25 27 0,1-18 13,-31-23-128,-1 1 0,0 0 0,0 0 1,-1 0-1,1 0 0,-1 1 0,1 0 0,-1 0 0,0 0 1,-1 1-1,7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1:45.506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269 433 24575,'-1'-4'0,"0"-1"0,-1 1 0,1 0 0,-1-1 0,0 1 0,0 0 0,-1 0 0,1 0 0,-1 1 0,1-1 0,-1 1 0,-1-1 0,1 1 0,0 0 0,-1 0 0,1 0 0,-1 1 0,-8-5 0,-20-19 0,17 11 0,1 0 0,1-1 0,-13-19 0,22 29 0,0-1 0,1 0 0,0 0 0,0 0 0,0-1 0,1 1 0,0 0 0,1-1 0,-1 0 0,1 1 0,1-12 0,0-6 0,-1 15 0,1-1 0,1 0 0,-1 0 0,2 1 0,0-1 0,0 1 0,6-17 0,-7 26 0,-1 0 0,1 0 0,-1 0 0,1 0 0,-1 0 0,1 0 0,-1 0 0,0 0 0,1 0 0,-1 0 0,0 0 0,0 0 0,0 0 0,0 0 0,0-1 0,0 1 0,0 0 0,0 0 0,-1 0 0,1 0 0,0 0 0,0 0 0,-1-1 0,0 1 0,0 1 0,0 0 0,0-1 0,0 1 0,0 0 0,0 0 0,1 0 0,-1 0 0,0 0 0,0 0 0,0 0 0,0 0 0,0 0 0,0 1 0,0-1 0,0 0 0,1 0 0,-1 1 0,0-1 0,-1 1 0,-45 31 0,43-26 0,-1 0 0,2 0 0,-1 1 0,1 0 0,0 0 0,1 0 0,-1 0 0,1 0 0,1 0 0,-1 1 0,1-1 0,1 1 0,-1-1 0,1 0 0,0 1 0,1-1 0,0 1 0,3 11 0,-4-18 0,1 0 0,-1 0 0,1 0 0,0 1 0,0-1 0,-1 0 0,1 0 0,0 0 0,0 0 0,0 0 0,0 0 0,0 0 0,0-1 0,0 1 0,0 0 0,1-1 0,-1 1 0,0 0 0,0-1 0,1 0 0,-1 1 0,0-1 0,1 0 0,-1 1 0,0-1 0,1 0 0,-1 0 0,0 0 0,1 0 0,-1 0 0,0-1 0,1 1 0,-1 0 0,0-1 0,0 1 0,1-1 0,-1 1 0,0-1 0,0 1 0,0-1 0,1 0 0,-1 0 0,0 1 0,0-1 0,0 0 0,0 0 0,-1 0 0,1 0 0,0 0 0,0-1 0,0 1 0,-1 0 0,1 0 0,-1 0 0,1-1 0,-1 1 0,1 0 0,-1 0 0,0-1 0,0 1 0,0 0 0,1-1 0,-1 1 0,0 0 0,-1-2 0,-3-21 0,3 24 0,1 0 0,0 0 0,0 0 0,-1 0 0,1-1 0,0 1 0,-1 0 0,1 0 0,0 0 0,0 0 0,-1 0 0,1 0 0,0 0 0,-1 0 0,1 0 0,0 0 0,0 0 0,-1 0 0,1 0 0,0 0 0,0 1 0,-1-1 0,1 0 0,0 0 0,0 0 0,-1 0 0,1 0 0,0 1 0,0-1 0,-1 0 0,1 0 0,0 0 0,0 1 0,0-1 0,-1 0 0,1 0 0,0 1 0,0-1 0,0 0 0,-2 3 0,0 0 0,0 0 0,1 0 0,0 0 0,-1 0 0,1 1 0,0-1 0,1 0 0,-1 0 0,0 1 0,1 5 0,1-2 0,0 1 0,0 0 0,1 0 0,0-1 0,1 1 0,0-1 0,0 1 0,0-1 0,1 0 0,0 0 0,9 11 0,-4-6 0,1-1 0,0 0 0,1 0 0,0-1 0,18 12 0,-20-15-195,1-1 0,0-1 0,1 1 0,0-2 0,-1 1 0,20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2:05.247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508 1 24575,'0'2'0,"0"1"0,1-1 0,-1 1 0,1-1 0,0 1 0,0-1 0,0 1 0,0-1 0,0 0 0,0 0 0,1 0 0,-1 1 0,1-1 0,-1 0 0,1-1 0,0 1 0,0 0 0,0 0 0,0-1 0,0 1 0,0-1 0,0 0 0,1 0 0,-1 1 0,3 0 0,-2-1 0,-1 0 0,1 0 0,-1 0 0,1 1 0,-1-1 0,0 1 0,0 0 0,0-1 0,0 1 0,0 0 0,0 0 0,0 0 0,-1 1 0,1-1 0,-1 0 0,0 1 0,2 3 0,-3-5 0,0 0 0,0-1 0,-1 1 0,1 0 0,-1-1 0,1 1 0,0 0 0,-1-1 0,1 1 0,-1-1 0,1 1 0,-1 0 0,0-1 0,1 0 0,-1 1 0,1-1 0,-1 1 0,0-1 0,1 0 0,-1 1 0,0-1 0,0 0 0,1 0 0,-1 1 0,0-1 0,0 0 0,1 0 0,-1 0 0,0 0 0,0 0 0,1 0 0,-1 0 0,0 0 0,-1-1 0,-37 1 0,33-1 0,-16 4 0,1 0 0,0 2 0,0 0 0,0 1 0,1 1 0,-38 19 0,46-21 0,-14 8 0,-45 30 0,27-15 0,-110 65 0,152-92 0,0 0 0,0 0 0,1 0 0,-1 1 0,0-1 0,1 1 0,-1-1 0,1 1 0,0 0 0,-1-1 0,1 1 0,0 0 0,0 0 0,0 0 0,0 0 0,1 0 0,-1 0 0,0 0 0,1 0 0,0 0 0,-1 0 0,1 0 0,0 1 0,0-1 0,0 0 0,0 0 0,0 0 0,1 0 0,-1 0 0,2 4 0,2 4 0,1-1 0,0 0 0,0 0 0,1 0 0,10 11 0,-12-14 0,1-1 0,-1 0 0,0 1 0,0 0 0,-1 0 0,0 0 0,0 1 0,0-1 0,3 12 0,-8-7 0,-2-15 0,-3-19 0,6 16 0,1 0 0,1 1 0,-1-1 0,1 0 0,0 0 0,1 0 0,0 1 0,0-1 0,0 1 0,1-1 0,0 1 0,0 0 0,0 0 0,5-6 0,-6 11 0,-1-1 0,0 0 0,0 0 0,0 0 0,0 0 0,0 0 0,-1 0 0,1 0 0,0 0 0,-1 0 0,0 0 0,1 0 0,-1 0 0,0 0 0,0-1 0,0 1 0,-1 0 0,1 0 0,0 0 0,-1 0 0,1 0 0,-1 0 0,-1-3 0,2 5 0,-1-1 0,1 0 0,-1 1 0,1-1 0,-1 1 0,1 0 0,-1-1 0,1 1 0,-1-1 0,1 1 0,-1 0 0,0-1 0,1 1 0,-1 0 0,1 0 0,-1-1 0,0 1 0,1 0 0,-1 0 0,0 0 0,1 0 0,-1 0 0,0 0 0,0 0 0,1 0 0,-2 0 0,0 1 0,0 0 0,1-1 0,-1 1 0,0 0 0,0 0 0,0 1 0,1-1 0,-1 0 0,0 0 0,1 1 0,-1-1 0,1 1 0,-2 1 0,2-1 0,-1 0 0,1 0 0,0-1 0,0 1 0,-1 0 0,1 0 0,1 0 0,-1 0 0,0 0 0,0 1 0,1-1 0,-1 0 0,1 0 0,0 0 0,0 1 0,-1-1 0,1 0 0,1 0 0,-1 0 0,0 1 0,1-1 0,-1 0 0,1 0 0,-1 0 0,1 0 0,0 0 0,0 0 0,0 0 0,0 0 0,0 0 0,1 0 0,-1 0 0,0-1 0,1 1 0,0 0 0,-1-1 0,1 0 0,0 1 0,0-1 0,-1 0 0,1 0 0,0 0 0,0 0 0,1 0 0,-1 0 0,0-1 0,0 1 0,0-1 0,0 1 0,1-1 0,-1 0 0,0 0 0,0 0 0,0 0 0,1 0 0,-1 0 0,0-1 0,4-1 0,34-18 0,-34 16 0,0 0 0,0 0 0,1 1 0,-1 0 0,1 1 0,13-4 0,-14 3 0,0 1 0,0-1 0,-1-1 0,1 1 0,-1-1 0,0 0 0,0 0 0,0 0 0,0-1 0,-1 0 0,0 0 0,6-8 0,19-19 0,-24 26 0,0 0 0,-1 0 0,1 0 0,-2 0 0,6-11 0,10-14 0,-6 15 0,1 1 0,0 0 0,29-22 0,10-10 0,-54 47 0,0-1 0,1 0 0,-1 1 0,1-1 0,-1 1 0,0-1 0,0 1 0,1 0 0,-1-1 0,0 1 0,0 0 0,1 0 0,-1-1 0,0 1 0,0 0 0,0 0 0,1 0 0,-1 0 0,0 0 0,0 0 0,0 0 0,0 0 0,1 0 0,-3 1 0,-27-1 0,22 2 0,0 0 0,-1 0 0,1 1 0,0 0 0,1 0 0,-1 1 0,1 0 0,-1 0 0,-11 10 0,0 2 0,-33 37 0,44-46 0,0 0 0,0-1 0,-1 0 0,-13 8 0,16-11 0,-1 1 0,1-1 0,0 1 0,0 1 0,0-1 0,1 1 0,-1 0 0,1 1 0,0-1 0,1 1 0,-6 9 0,6-6 0,0 0 0,1 0 0,0 0 0,1 0 0,-3 19 0,43-58 0,18-24 0,-31 28 0,44-35 0,-76 63 0,1 0 0,-1 1 0,1 0 0,-1 0 0,-8 6 0,11-6 0,0 1 0,1 0 0,-1 0 0,1 0 0,0 0 0,0 1 0,0-1 0,1 1 0,-1 0 0,1 0 0,0-1 0,1 1 0,-2 9 0,-11 25 0,3-22 0,-1 0 0,0-1 0,-1 0 0,-1-1 0,-23 19 0,18-15 0,19-19 0,0 0 0,0 0 0,0 0 0,0 0 0,0 0 0,-1 1 0,1-1 0,0 0 0,0 0 0,0 0 0,0 0 0,0 0 0,-1 0 0,1 0 0,0 0 0,0 0 0,0 0 0,0 0 0,-1 0 0,1 0 0,0 0 0,0 0 0,0 0 0,0 0 0,-1 0 0,1 0 0,0 0 0,0 0 0,0 0 0,0 0 0,0-1 0,-1 1 0,1 0 0,0 0 0,0 0 0,0 0 0,0 0 0,0 0 0,0 0 0,0 0 0,0-1 0,-1 1 0,1 0 0,0 0 0,0 0 0,0 0 0,0 0 0,0-1 0,0 1 0,0 0 0,0 0 0,0 0 0,0 0 0,0-1 0,0 1 0,0 0 0,0 0 0,0 0 0,0-1 0,-2-18 0,3-19 0,0 31 0,12-65 0,-12 67 0,0 1 0,1-1 0,-1 1 0,1-1 0,0 1 0,0 0 0,1 0 0,-1 0 0,1 0 0,0 0 0,0 0 0,7-5 0,31-12 0,-37 19 0,1 1 0,0-1 0,-1 0 0,1-1 0,-1 1 0,0-1 0,0 0 0,0 0 0,0 0 0,-1 0 0,7-7 0,2-4 0,0 2 0,1-1 0,1 2 0,23-16 0,11-9 0,-37 28 0,0 0 0,0 1 0,1 1 0,17-7 0,-17 8 0,0-1 0,0 0 0,0-1 0,18-14 0,-30 21-1,0 0-1,0 0 1,0 0 0,0-1-1,0 1 1,0 0-1,0 0 1,0 0-1,0-1 1,0 1 0,0 0-1,1 0 1,-1 0-1,0-1 1,0 1-1,0 0 1,0 0-1,0 0 1,0 0 0,1 0-1,-1-1 1,0 1-1,0 0 1,0 0-1,1 0 1,-1 0 0,0 0-1,0 0 1,0 0-1,1 0 1,-1 0-1,0 0 1,0-1 0,0 1-1,1 0 1,-1 0-1,0 0 1,0 0-1,0 1 1,1-1 0,-1 0-1,0 0 1,0 0-1,0 0 1,1 0-1,-1 0 1,0 0 0,0 0-1,0 0 1,1 0-1,-1 1 1,0-1-1,0 0 1,0 0 0,1 0-1,-7 16 202,-14 18-1685,9-19-5341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2:23.791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541 769 24575,'-6'-8'0,"0"0"0,1 0 0,0 0 0,1 0 0,0-1 0,0 0 0,0 0 0,-1-10 0,1 6 0,-1 1 0,0-1 0,-9-13 0,6 10 0,1 0 0,0 0 0,1-1 0,-5-22 0,1 9 0,0 1 0,-2 0 0,-19-32 0,29 58 0,1-1 0,-1 1 0,0 0 0,-1 0 0,1 0 0,0 0 0,-1 0 0,1 1 0,-1-1 0,0 1 0,0-1 0,0 1 0,0 0 0,0 1 0,-1-1 0,1 0 0,-1 1 0,1 0 0,-7-2 0,8 0 0,-1-1 0,1 1 0,0 0 0,0-1 0,1 0 0,-1 1 0,1-1 0,-1 0 0,1 0 0,0 0 0,1 0 0,-1 1 0,1-1 0,0-5 0,-5-16 0,4 23 0,1 0 0,-2 0 0,1-1 0,0 1 0,0 0 0,-1 0 0,1 0 0,-1 1 0,1-1 0,-1 0 0,0 0 0,-2-1 0,2 2 0,1 0 0,-1 0 0,1 0 0,0-1 0,-1 1 0,1 0 0,0-1 0,0 1 0,0-1 0,0 0 0,0 1 0,0-1 0,0 0 0,1 0 0,-1 1 0,1-1 0,-1 0 0,1 0 0,-1 0 0,1 0 0,0-1 0,0 1 0,2-32 0,2 19 0,-4 15 0,0 0 0,0 0 0,0-1 0,1 1 0,-1 0 0,0 0 0,0 0 0,0 0 0,0 0 0,1-1 0,-1 1 0,0 0 0,0 0 0,0 0 0,1 0 0,-1 0 0,0 0 0,0 0 0,0 0 0,1 0 0,-1 0 0,0 0 0,0 0 0,0 0 0,1 0 0,-1 0 0,0 0 0,0 0 0,1 0 0,-1 0 0,0 0 0,0 0 0,0 0 0,1 0 0,-1 0 0,0 0 0,0 0 0,0 0 0,1 1 0,-1-1 0,0 0 0,0 0 0,0 0 0,0 0 0,0 1 0,1-1 0,-53-3 0,16-4 0,27 7 0,0-1 0,0-1 0,0 0 0,0 0 0,1-1 0,-1 0 0,1 0 0,0-1 0,0 0 0,0 0 0,0-1 0,1 0 0,-13-12 0,-18-28 0,37 48 0,1-1 0,0 1 0,-1-1 0,1 1 0,0-1 0,1 1 0,-1-1 0,0 1 0,1-1 0,-1 1 0,1-1 0,0 0 0,1 4 0,5 3 0,1-1 0,0 0 0,1 0 0,-1-1 0,1 0 0,1 0 0,-1-1 0,16 7 0,-24-13 0,1 1 0,-1-1 0,0 0 0,0 0 0,1 0 0,-1 0 0,0 0 0,0 0 0,0 0 0,1-1 0,-1 1 0,0 0 0,0 0 0,1-1 0,-1 1 0,0-1 0,0 0 0,0 1 0,0-1 0,0 0 0,0 1 0,0-1 0,0 0 0,0 0 0,0 0 0,-1 0 0,1 0 0,0 0 0,0 0 0,-1 0 0,1 0 0,-1 0 0,1 0 0,-1-1 0,1 1 0,-1 0 0,0 0 0,0 0 0,1-1 0,-1 1 0,0 0 0,0 0 0,0-1 0,-1 1 0,1 0 0,0 0 0,0-1 0,-1 1 0,1 0 0,0 0 0,-1 0 0,1 0 0,-1-1 0,0 1 0,1 0 0,-1 0 0,0 0 0,0 0 0,1 0 0,-1 1 0,0-1 0,0 0 0,0 0 0,0 0 0,0 1 0,0-1 0,-3 0 0,-20-12 0,0-1 0,-32-23 0,51 38 0,3 10 0,9 12 0,-2-18-1365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2:29.282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8 0 24575,'0'1'0,"-1"0"0,0-1 0,1 1 0,-1 0 0,0 0 0,1 0 0,-1-1 0,1 1 0,0 0 0,-1 0 0,1 0 0,0 0 0,-1 0 0,1 0 0,0 0 0,0 0 0,0 0 0,0 0 0,0 0 0,0 0 0,0 2 0,0 30 0,1-28 0,-1-4 0,0 0 0,0 0 0,0 0 0,0 0 0,0 1 0,1-1 0,-1 0 0,0 0 0,1 0 0,-1 0 0,1 0 0,-1 0 0,1 0 0,0 0 0,-1-1 0,1 1 0,0 0 0,0 0 0,-1 0 0,1-1 0,0 1 0,0 0 0,0-1 0,0 1 0,0-1 0,0 1 0,0-1 0,0 1 0,0-1 0,0 0 0,2 1 0,48 1 0,-46-2 0,0-1 0,0 1 0,0 0 0,0 0 0,0 1 0,0-1 0,0 1 0,0 0 0,0 0 0,0 1 0,0-1 0,7 5 0,-7-1 0,-2 0 0,1 1 0,-1 0 0,0-1 0,0 1 0,0 0 0,-1 0 0,0 1 0,0-1 0,2 12 0,11 32 0,51 95 0,-63-139 0,1 1 0,-1-1 0,1 0 0,0 0 0,0 0 0,1-1 0,0 0 0,0 0 0,0 0 0,1 0 0,10 7 0,14 12 0,-26-19 0,0 0 0,0 1 0,-1 0 0,0-1 0,0 1 0,0 0 0,-1 1 0,0-1 0,0 0 0,2 11 0,13 34 0,-17-50 0,1-1 0,-1 1 0,1 0 0,-1-1 0,1 1 0,-1 0 0,1 0 0,-1 0 0,0 0 0,1 0 0,-1-1 0,0 1 0,0 0 0,0 0 0,0 0 0,0 0 0,0 0 0,0 0 0,0 0 0,0 0 0,0 1 0,-1-2 0,0 0 0,0-1 0,0 1 0,0 0 0,1-1 0,-1 1 0,0-1 0,0 1 0,1-1 0,-1 1 0,0-1 0,1 1 0,-1-1 0,0 0 0,1 0 0,-1 1 0,1-1 0,-1 0 0,1 0 0,-1 1 0,1-3 0,-10-14 0,2-1 0,0 1 0,1-2 0,1 1 0,1-1 0,0 0 0,2 0 0,0 0 0,0-20 0,1 33 0,1 0 0,-1 1 0,0-1 0,0 1 0,-1-1 0,0 1 0,0 0 0,0 0 0,-1 1 0,1-1 0,-1 0 0,0 1 0,0 0 0,-1 0 0,-6-4 0,5 2 0,0 1 0,0-1 0,0 0 0,1 0 0,0 0 0,0-1 0,-7-13 0,7 11 0,1 0 0,1 0 0,0-1 0,0 1 0,0-1 0,1 0 0,1 1 0,0-1 0,0 0 0,2-19 0,28 65 0,-16-18 0,-10-14 0,1 1 0,-1-1 0,0 1 0,-1-1 0,1 1 0,-1 0 0,0 1 0,0-1 0,0 0 0,0 0 0,-1 1 0,0-1 0,-1 1 0,1-1 0,-1 9 0,0 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2:30.549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88 104 24575,'-4'-2'0,"-1"-1"0,1 1 0,1-1 0,-1-1 0,0 1 0,1 0 0,-1-1 0,1 0 0,0 0 0,-4-6 0,-4-4 0,-22-33-1365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2:33.727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101 112 24575,'-1'-6'0,"0"-1"0,0 1 0,-1 0 0,0 0 0,0 0 0,-1 0 0,1 0 0,-1 1 0,0-1 0,-1 1 0,1 0 0,-1 0 0,0 0 0,-1 0 0,1 1 0,-1-1 0,0 1 0,0 1 0,-10-7 0,-3 68 0,16-54 0,1-1 0,0 1 0,0-1 0,0 1 0,0-1 0,0 1 0,1-1 0,0 1 0,0 0 0,0-1 0,0 1 0,0 0 0,1-1 0,-1 1 0,3 4 0,-2-6 0,0 0 0,0 0 0,0-1 0,1 1 0,-1-1 0,1 1 0,-1-1 0,1 1 0,0-1 0,0 0 0,-1 0 0,1 1 0,0-2 0,0 1 0,0 0 0,0 0 0,0 0 0,0-1 0,0 1 0,1-1 0,-1 0 0,0 0 0,0 0 0,0 0 0,0 0 0,3 0 0,32 4-1365,-29-1-5461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2:35.430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 1 24575,'0'5'0,"0"-1"0,0 1 0,0-1 0,0 1 0,1-1 0,0 1 0,0-1 0,0 1 0,0-1 0,1 0 0,0 1 0,0-1 0,4 6 0,-2-6 0,0 0 0,1 0 0,-1-1 0,1 0 0,0 0 0,0 0 0,0 0 0,0-1 0,0 0 0,10 3 0,-12-3 0,0 1 0,0-1 0,0 1 0,-1 0 0,1-1 0,-1 1 0,0 0 0,0 0 0,0 1 0,0-1 0,-1 0 0,1 1 0,-1-1 0,0 1 0,0-1 0,0 1 0,-1 0 0,1 4 0,7 18 0,-6-21-1365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29:21.407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300 7 24575,'-2'1'0,"0"-1"0,0 1 0,0 0 0,0-1 0,0 1 0,0 0 0,0 1 0,0-1 0,0 0 0,1 0 0,-1 1 0,1-1 0,-1 1 0,1-1 0,-1 1 0,1 0 0,0-1 0,0 1 0,-2 3 0,-20 41 0,21-40 0,-13 29 0,-1-1 0,-2-1 0,-1 0 0,-2-2 0,-1 0 0,-34 36 0,48-61 0,29-17 0,-10 8 0,0 0 0,-1-1 0,1 0 0,-1 0 0,0-1 0,0-1 0,10-6 0,-16 8 0,1 0 0,-1 0 0,0-1 0,-1 1 0,1-1 0,-1 0 0,0 1 0,0-2 0,0 1 0,-1 0 0,0 0 0,0-1 0,0 1 0,-1-1 0,2-11 0,-1 5 0,5-32 0,4-91 0,-14 112 0,-5 34 0,6-7 0,-1 1 0,1-1 0,-1 0 0,1-1 0,-1 1 0,0 0 0,-1-1 0,-4 5 0,-46 23 0,47-28 0,-1 1 0,1-1 0,0 1 0,0 1 0,0-1 0,0 1 0,1 1 0,0-1 0,0 1 0,0 0 0,1 0 0,0 1 0,0-1 0,0 1 0,1 1 0,-4 8 0,-8 22-34,10-25-232,0 1-1,1 0 1,0 1 0,-3 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29:22.974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1 21 24575,'0'-3'0,"0"-4"0,0-3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29:23.843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19 1 24575,'0'3'0,"0"4"0,-3 3 0,-1 4 0,0 2 0,1 1 0,1 2 0,0-1 0,2 0 0,-1 1 0,1-1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29:38.258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461 1 24575,'0'11'0,"-2"0"0,1 0 0,-2-1 0,1 1 0,-8 16 0,-2 11 0,31-57 0,10-19 0,-25 32 0,0 0 0,0-1 0,0 1 0,-1-1 0,0 0 0,4-14 0,-5 38 0,-1-13 0,-1 0 0,1-1 0,0 1 0,-1 0 0,0 0 0,0 0 0,-1 7 0,-1-4 0,-1 4 0,0 0 0,-1 0 0,0-1 0,-8 15 0,10-22 0,-1 1 0,0-1 0,1 1 0,-1-1 0,0 0 0,-1 0 0,1-1 0,-1 1 0,1-1 0,-1 1 0,0-1 0,0 0 0,0 0 0,-8 2 0,-17 5 0,1 1 0,-48 25 0,67-30 0,0 1 0,0 0 0,0 0 0,1 1 0,0 0 0,0 1 0,1 0 0,0 0 0,0 1 0,1-1 0,-6 13 0,-39 67 0,47-85 0,1 0 0,-1-1 0,0 0 0,0 0 0,0 0 0,0 0 0,-1-1 0,1 1 0,0-1 0,-1 0 0,1 0 0,-1-1 0,1 0 0,-1 1 0,1-1 0,-1-1 0,1 1 0,-1-1 0,-5-1 0,9 1 0,0 1 0,0-1 0,1 0 0,-1 0 0,0 0 0,0 0 0,1 0 0,-1 0 0,1 0 0,-1 0 0,1 0 0,-1 0 0,1 0 0,0 0 0,-1-1 0,1 1 0,0 0 0,0 0 0,0 0 0,0 0 0,0-2 0,1-36 0,0 17 0,-1 20 0,0 1 0,-1-1 0,1 1 0,-1-1 0,1 1 0,-1-1 0,0 1 0,0-1 0,1 1 0,-1-1 0,0 1 0,0 0 0,-2-2 0,-3-9 0,26-1 0,22-5 0,-2-3 0,48-31 0,-66 38 0,8-4 0,-1-2 0,42-35 0,-63 46 0,0 1 0,0-1 0,0-1 0,7-12 0,-63 46 0,20-5 0,1 0 0,1 2 0,-32 34 0,53-50 0,0-1 0,0 0 0,-1 0 0,1-1 0,-1 0 0,0 0 0,0 0 0,0 0 0,-1-1 0,1 0 0,-7 1 0,-23 8 0,25-6 0,0 1 0,0 0 0,1 1 0,-1 0 0,-14 15 0,-12 7 0,87-31 0,-32-1-1365,-1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29:40.321"/>
    </inkml:context>
    <inkml:brush xml:id="br0">
      <inkml:brushProperty name="width" value="0.1" units="cm"/>
      <inkml:brushProperty name="height" value="0.1" units="cm"/>
      <inkml:brushProperty name="color" value="#111111"/>
    </inkml:brush>
  </inkml:definitions>
  <inkml:trace contextRef="#ctx0" brushRef="#br0">20 0 24575,'0'9'0,"1"0"0,0-1 0,0 1 0,1-1 0,0 1 0,5 14 0,-5-21 0,-1 0 0,1 0 0,-1 0 0,0 0 0,0 0 0,0 1 0,0-1 0,0 1 0,-1-1 0,1 0 0,-1 1 0,1 4 0,-2-6 0,0 0 0,1 0 0,-1 0 0,0 0 0,0-1 0,0 1 0,0 0 0,0 0 0,0-1 0,0 1 0,0 0 0,0-1 0,0 1 0,0-1 0,0 1 0,-1-1 0,1 0 0,0 0 0,0 1 0,0-1 0,-1 0 0,1 0 0,0 0 0,0 0 0,0 0 0,-1-1 0,1 1 0,-2-1 0,-11 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30:08.439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57 0 24575,'-1'0'0,"1"1"0,-1-1 0,0 0 0,0 1 0,1-1 0,-1 1 0,0-1 0,0 1 0,1-1 0,-1 1 0,1 0 0,-1-1 0,1 1 0,-1 0 0,1-1 0,-1 1 0,1 0 0,-1 0 0,1-1 0,0 1 0,-1 0 0,1 0 0,0 0 0,0-1 0,0 1 0,0 0 0,0 0 0,0 0 0,0 0 0,0-1 0,0 1 0,0 0 0,0 1 0,4 38 0,-3-32 0,0-8 0,0 0 0,0 0 0,0-1 0,0 1 0,0 0 0,0 0 0,0-1 0,0 1 0,0-1 0,0 1 0,0-1 0,0 1 0,0-1 0,0 1 0,0-1 0,-1 0 0,1 1 0,0-1 0,0 0 0,-1 0 0,1 0 0,0-1 0,3-11 0,-4 12 0,-1 1 0,1-1 0,-1 1 0,0-1 0,1 1 0,-1-1 0,0 1 0,1-1 0,-1 1 0,0-1 0,0 1 0,1 0 0,-1-1 0,0 1 0,0 0 0,0 0 0,0 0 0,1 0 0,-1 0 0,0 0 0,0 0 0,-1 0 0,-2 0 0,1 0 0,-1 0 0,0 1 0,1 0 0,-1-1 0,1 1 0,-1 0 0,1 1 0,0-1 0,-6 4 0,8-5 0,0 1 0,0-1 0,1 1 0,-1-1 0,0 1 0,1-1 0,-1 1 0,1 0 0,-1-1 0,0 1 0,1 0 0,0 0 0,-1-1 0,1 1 0,-1 0 0,1 0 0,0 0 0,0-1 0,-1 1 0,1 0 0,0 0 0,0 0 0,0 0 0,0 0 0,0-1 0,0 1 0,0 0 0,0 0 0,0 0 0,1 0 0,-1 0 0,0-1 0,0 1 0,1 0 0,-1 0 0,1-1 0,-1 1 0,1 0 0,-1 0 0,1-1 0,-1 1 0,1 0 0,-1-1 0,1 1 0,0-1 0,-1 1 0,1-1 0,0 1 0,0-1 0,1 1 0,1 1 0,-1 0 0,1 0 0,0-1 0,0 1 0,0-1 0,0 0 0,1 0 0,4 1 0,-6-2 0,0 1 0,0-1 0,1 1 0,-1-1 0,0 1 0,0 0 0,0 0 0,0 0 0,0 0 0,-1 0 0,1 0 0,0 1 0,0-1 0,-1 0 0,1 1 0,-1 0 0,1-1 0,-1 1 0,0 0 0,1 0 0,-1-1 0,1 4 0,1 5 0,0 1 0,-1 0 0,0 0 0,-1 0 0,0 0 0,0 0 0,-1 0 0,-1 0 0,0 0 0,-1 0 0,0 0 0,0 0 0,-6 14 0,8-24 0,-1 0 0,1 0 0,0-1 0,0 1 0,0 0 0,-1 0 0,1 0 0,0-1 0,0 1 0,0 0 0,0 0 0,0 0 0,1 0 0,-1-1 0,0 1 0,0 0 0,0 0 0,1-1 0,-1 1 0,0 0 0,1 0 0,-1-1 0,1 1 0,-1 0 0,1-1 0,-1 1 0,1 0 0,0-1 0,-1 1 0,1-1 0,-1 1 0,1-1 0,0 1 0,0-1 0,-1 0 0,2 1 0,38 7 0,-37-8 0,1 0 0,-1 1 0,0-1 0,0 0 0,0 1 0,1 0 0,-1 0 0,0 0 0,0 0 0,0 1 0,4 2 0,-2 3 0,-1 0 0,0 0 0,0 0 0,0 1 0,-1 0 0,0 0 0,-1 0 0,2 8 0,-1-5 0,0 0 0,0-1 0,10 19 0,-13-30 0,0 1 0,0 0 0,0 0 0,0 0 0,0 0 0,0 0 0,0 0 0,0 0 0,0 0 0,0-1 0,0 1 0,0 0 0,0 0 0,0 0 0,0 0 0,0 0 0,1 0 0,-1 0 0,0 0 0,0 0 0,0 0 0,0 0 0,0 0 0,0-1 0,0 1 0,0 0 0,0 0 0,1 0 0,-1 0 0,0 0 0,0 0 0,0 0 0,0 0 0,0 0 0,0 0 0,0 0 0,1 0 0,-1 0 0,0 0 0,0 0 0,0 0 0,0 0 0,0 1 0,0-1 0,0 0 0,0 0 0,0 0 0,1 0 0,-1 0 0,0 0 0,0 0 0,0 0 0,0 0 0,0 0 0,0 0 0,0 0 0,0 1 0,0-1 0,0 0 0,0 0 0,0 0 0,0 0 0,0 0 0,0 0 0,0 0 0,0 0 0,1 1 0,-1-1 0,0 0 0,2-14 0,-4-18 0,-1 24 0,-1-1 0,0 1 0,0 0 0,-10-14 0,10 17 0,0 1 0,1-1 0,0-1 0,0 1 0,0 0 0,1 0 0,0-1 0,0 0 0,0 1 0,1-1 0,0 0 0,0 0 0,0-9 0,0 2 0,1 9 0,-1 1 0,1 0 0,0-1 0,0 1 0,0-1 0,0 1 0,0-1 0,1 1 0,0-1 0,0 1 0,0 0 0,0-1 0,0 1 0,0 0 0,1 0 0,0 0 0,2-4 0,-1 9 0,-1-1 0,1 1 0,-1-1 0,1 1 0,-1 0 0,0 0 0,1 0 0,-1 0 0,0 1 0,-1-1 0,1 1 0,0-1 0,2 5 0,-3-5 0,15 21 0,-6-11 0,0 0 0,-1 2 0,-1-1 0,0 1 0,-1 0 0,0 0 0,-1 1 0,-1 0 0,0 0 0,3 18 0,-8-35 0,-1 1 0,1-1 0,0 0 0,-1 1 0,1-1 0,-1 1 0,0-1 0,1 1 0,-1-1 0,0 1 0,0-1 0,0 1 0,0 0 0,0-1 0,0 1 0,-1 0 0,1 0 0,0 0 0,-1 0 0,1 0 0,0 0 0,-1 0 0,1 0 0,-1 1 0,0-1 0,1 1 0,-1-1 0,1 1 0,-1-1 0,0 1 0,1 0 0,-1 0 0,0 0 0,1 0 0,-1 0 0,0 0 0,1 0 0,-1 1 0,0-1 0,1 1 0,-1-1 0,0 1 0,1-1 0,-2 2 0,2-1 0,1-1 0,-1 0 0,1 0 0,-1 1 0,1-1 0,-1 0 0,1 1 0,0-1 0,-1 1 0,1-1 0,0 1 0,-1-1 0,1 0 0,0 1 0,0-1 0,-1 1 0,1-1 0,0 1 0,0 0 0,0-1 0,0 1 0,0-1 0,0 1 0,-1-1 0,1 1 0,0-1 0,1 1 0,-1-1 0,0 1 0,0-1 0,0 1 0,0 0 0,1 0 0,11 21 0,-11-22 0,-1 1 0,1 0 0,0-1 0,-1 1 0,1 0 0,0-1 0,-1 1 0,1-1 0,0 1 0,0-1 0,-1 0 0,1 1 0,0-1 0,0 0 0,0 1 0,0-1 0,0 0 0,-1 0 0,1 0 0,2 0 0,-3 0 0,1-1 0,0 1 0,-1-1 0,1 1 0,0-1 0,-1 0 0,1 1 0,-1-1 0,1 0 0,-1 0 0,1 1 0,-1-1 0,0 0 0,1 0 0,-1 0 0,0 0 0,0 1 0,0-1 0,1 0 0,-1 0 0,0 0 0,0 0 0,0 0 0,0 0 0,-1 1 0,1-1 0,0-1 0,-1-4 0,0-1 0,0 1 0,0 0 0,-1 0 0,0 1 0,0-1 0,-1 0 0,0 1 0,0-1 0,0 1 0,0 0 0,-5-5 0,-3-4 0,-2 0 0,-24-22 0,-17-24 0,44 50 0,9 9 0,0 0 0,0 1 0,-1-1 0,1-1 0,0 1 0,0 0 0,0 0 0,0 0 0,1-1 0,-1 1 0,0 0 0,0-1 0,1 1 0,-1 0 0,1-1 0,-1 1 0,1-1 0,0 1 0,0-1 0,-1 1 0,1-1 0,0 1 0,0-1 0,0 1 0,1-1 0,-1 1 0,0-1 0,1 1 0,-1-1 0,0 1 0,1-1 0,1-1 0,0-8-1365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2:29:57.604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176 222 24575,'-1'-6'0,"0"0"0,0 0 0,-1 0 0,0 0 0,0 0 0,0 1 0,-1-1 0,0 1 0,0 0 0,0 0 0,-1 0 0,-5-6 0,5 6 0,0-1 0,0 1 0,0-1 0,0 0 0,1 0 0,0 0 0,1-1 0,-1 1 0,1-1 0,-1-7 0,2 11 0,1 1 0,-1 0 0,1 0 0,-1 0 0,0 0 0,1 0 0,-1 0 0,0 0 0,-1 0 0,1 0 0,0 1 0,0-1 0,-1 0 0,1 1 0,-1-1 0,1 1 0,-1-1 0,0 1 0,0 0 0,1-1 0,-1 1 0,0 0 0,0 0 0,0 1 0,0-1 0,0 0 0,-1 1 0,1-1 0,0 1 0,0 0 0,0-1 0,0 1 0,-1 0 0,1 1 0,0-1 0,0 0 0,0 0 0,0 1 0,0 0 0,0-1 0,-1 1 0,1 0 0,0 0 0,1 0 0,-1 0 0,0 0 0,0 0 0,0 1 0,1-1 0,-2 2 0,-13 22 0,15-23 0,3-7 0,2-5 0,-3 5 0,1 0 0,1 0 0,-1 0 0,1 0 0,-1 0 0,2 0 0,-1 1 0,0-1 0,6-4 0,-9 10 0,0-1 0,0 1 0,0-1 0,0 1 0,1-1 0,-1 1 0,0-1 0,0 1 0,0 0 0,0-1 0,0 1 0,-1-1 0,1 1 0,0-1 0,0 1 0,0-1 0,0 1 0,-1-1 0,1 1 0,0-1 0,0 1 0,-1-1 0,1 1 0,0-1 0,-1 0 0,1 1 0,0-1 0,-1 0 0,1 1 0,-1-1 0,1 0 0,-1 1 0,1-1 0,-2 1 0,-15 18 0,17-19 0,-1 1 0,0 0 0,-1 1 0,1-1 0,0 1 0,0-1 0,0 1 0,0-1 0,1 1 0,-1 0 0,0-1 0,1 1 0,-1 0 0,1-1 0,-1 1 0,1 0 0,0 0 0,0 0 0,0-1 0,0 1 0,0 0 0,0 0 0,1 0 0,-1-1 0,0 1 0,1 0 0,-1 0 0,1-1 0,1 3 0,3 5 0,0-1 0,1 0 0,0 0 0,10 11 0,-12-15 0,1 0 0,-1 1 0,0 0 0,0 0 0,-1 0 0,0 1 0,0-1 0,0 1 0,3 8 0,-6-7 0,1 0 0,-2 0 0,1 0 0,-1 0 0,0 0 0,-3 13 0,2-12 0,0-1 0,1 0 0,0 1 0,0-1 0,1 11 0,2-14 0,0 1 0,0-1 0,0 0 0,1 0 0,-1 0 0,1-1 0,0 1 0,0 0 0,0-1 0,1 0 0,-1 0 0,1 0 0,-1 0 0,1-1 0,0 1 0,6 1 0,25 24 0,-2 14 0,-28-34 0,1-1 0,-1 1 0,1-1 0,1 0 0,-1 0 0,1-1 0,0 0 0,1 0 0,-1-1 0,17 9 0,16 5 0,42 25 0,-79-41 0,0 0 0,0 0 0,0 0 0,0 1 0,-1-1 0,1 1 0,-1-1 0,0 1 0,0 0 0,-1-1 0,1 1 0,1 6 0,0-4 0,-2-36 0,-1 27 0,0-16 0,1 17 0,-1-1 0,0 1 0,0 0 0,0 0 0,0 0 0,0 0 0,0-1 0,0 1 0,-1 0 0,1 0 0,-1 0 0,0 0 0,0 0 0,1 0 0,-1 0 0,0 0 0,-1 0 0,1 0 0,0 1 0,0-1 0,-1 0 0,1 1 0,-1-1 0,0 1 0,1-1 0,-1 1 0,0 0 0,-4-2 0,-8-7 0,1-1 0,0 0 0,0-1 0,1 0 0,1-1 0,0 0 0,-15-23 0,20 25 0,1 0 0,0 0 0,0 0 0,1 0 0,1-1 0,0 0 0,-2-12 0,-7-29 0,-4 14-1365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04FC-8A46-5444-4B65-A2A02149D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EB06B-0F74-CC12-1932-8DE0F7F29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663D-FE14-20AF-D863-DC900D2D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F484-114A-300B-667F-5C5F97C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D0B1-5C43-FB73-2035-EAC2E9FE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4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C6FD-374F-FB22-7A95-107C8EA0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41EA9-4E8A-7853-F9BC-3548EE95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734C-3E0D-B5A6-1E8A-A53FF1C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BD1C-EAAB-0225-5FD4-88BB0DDF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EAA5-E608-9A22-44EB-A333A42A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09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063C5-37AF-AEF6-E504-45C4148DF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3601A-7BF5-6C80-DDED-A113D887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5E51-B841-0EF2-ABEE-79F32A63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9576-DABB-70FE-CA88-21986AD5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0620-1C16-4E12-936F-584B73E7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0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7027-AA20-9992-97C3-17F9DEFA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8A3F-0EA5-660A-8299-A98E8464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3CD4A-7C2D-50D2-B462-BCCCEBE7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808F-EAE0-22ED-7757-095FD974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7F63-D9BC-871D-CA6B-D88C7434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9171-5A6E-A643-FE35-2584DED7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0AFD-B541-9F33-95AD-60FB8242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A8E5-1203-D2F0-4D2E-A2853430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8FFC-473C-3277-0D0D-83B8383F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6B77-538E-D955-0836-040FAFA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8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22B8-0138-5B78-0942-0D3587F0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72B2-C35A-7584-F30C-F234C5D49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CE220-36CA-9BD8-85A0-7CAADC94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33177-E960-4562-EC84-6F48BE4F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310A-4A44-4F79-18E6-327BFD9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F539-173E-3A77-EE81-AFC0FE29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05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12DA-3E65-3E67-DB25-77324CDB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A9493-9083-9C8C-69B4-0522D81B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B8D87-2F9A-3DE1-F5B1-481B62301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C9900-5345-EAEA-37B8-701E6315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99F1E-58D4-0D02-0E73-4ED3250C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27C71-E008-7404-2327-E8406DFE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81BD0-E0B2-2D15-B2F2-512C0539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BE484-BF01-4B25-2A2D-B0F22EF0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2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F517-4000-52D4-FF59-A1E1B8CA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F89C6-D59C-730E-515C-9CD04336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3F4B-417D-6A44-E3DC-5BFBEAA5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F5C7C-BE2E-6CE6-A982-EEDB4B1C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6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72B7C-2CC5-FC83-04EB-7F3BF2AA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45082-833D-FCA2-5EE1-E31DC79F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026C7-47E1-A9D3-AA19-61387672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2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E1A2-3CB6-4E64-2684-8D0D00FB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4F01-C16E-99C9-D05A-B972AE97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3EBDD-8658-25A3-C2F5-E15C31A3B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AEE24-6D1A-FF9F-5FC2-B1A94D58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37F7E-AE81-4432-019C-59E1D25F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85EE-3C34-D0FD-9C7B-DC9544AF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04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3D68-146D-4D5E-01E7-B383F1F6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1BCCE-1BA9-CAE5-AF07-DC915BABD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5F0F-AA79-E93F-8CE2-D08EFBB3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34FAB-DAD6-5E30-504F-0466D0F3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71EB4-5233-9859-7785-E9206C38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B24C-A223-B06A-B68A-052A7AD3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E0876-09E8-AB5F-E344-8131BFC2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F2347-2FDB-0EC7-5D6F-AF9DB0413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2B1D-1D49-A027-FC9C-C19923ECC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958A-1B77-4078-B83B-48900802494D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08BD-A5CD-B525-4038-B2BC5C9B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C0E0-9F35-317F-1CF5-0E9BF432D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D25D-B6BF-49E3-8ABA-F79C17399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1.xml"/><Relationship Id="rId18" Type="http://schemas.openxmlformats.org/officeDocument/2006/relationships/image" Target="../media/image15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2.png"/><Relationship Id="rId17" Type="http://schemas.openxmlformats.org/officeDocument/2006/relationships/customXml" Target="../ink/ink13.xml"/><Relationship Id="rId2" Type="http://schemas.openxmlformats.org/officeDocument/2006/relationships/image" Target="../media/image2.jp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9.xml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7.xml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21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7.xml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AE17157-BC6B-12AB-F16F-43660E7C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07" y="481012"/>
            <a:ext cx="4086225" cy="589597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818E1922-5D1C-2BEC-3115-36DFB8D312D1}"/>
              </a:ext>
            </a:extLst>
          </p:cNvPr>
          <p:cNvSpPr/>
          <p:nvPr/>
        </p:nvSpPr>
        <p:spPr>
          <a:xfrm>
            <a:off x="2400300" y="396240"/>
            <a:ext cx="1851660" cy="137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05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6" t="-61" r="38352" b="77737"/>
          <a:stretch/>
        </p:blipFill>
        <p:spPr>
          <a:xfrm>
            <a:off x="3506599" y="1279225"/>
            <a:ext cx="4563612" cy="383805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36387FE-F4BB-286F-E143-E3A53C76D756}"/>
              </a:ext>
            </a:extLst>
          </p:cNvPr>
          <p:cNvSpPr/>
          <p:nvPr/>
        </p:nvSpPr>
        <p:spPr>
          <a:xfrm>
            <a:off x="3607266" y="1568741"/>
            <a:ext cx="1459684" cy="528507"/>
          </a:xfrm>
          <a:prstGeom prst="ellipse">
            <a:avLst/>
          </a:prstGeom>
          <a:solidFill>
            <a:srgbClr val="70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5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8" t="8930" r="24125" b="82018"/>
          <a:stretch/>
        </p:blipFill>
        <p:spPr>
          <a:xfrm>
            <a:off x="4295163" y="1493240"/>
            <a:ext cx="2852257" cy="2972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DE1C5E-7735-E0DC-4BEC-D2BE8A2AF537}"/>
              </a:ext>
            </a:extLst>
          </p:cNvPr>
          <p:cNvSpPr/>
          <p:nvPr/>
        </p:nvSpPr>
        <p:spPr>
          <a:xfrm>
            <a:off x="5607844" y="3483769"/>
            <a:ext cx="376237" cy="292894"/>
          </a:xfrm>
          <a:prstGeom prst="rect">
            <a:avLst/>
          </a:prstGeom>
          <a:solidFill>
            <a:srgbClr val="6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74D12-DCF2-8407-74B4-83428F98623E}"/>
              </a:ext>
            </a:extLst>
          </p:cNvPr>
          <p:cNvSpPr/>
          <p:nvPr/>
        </p:nvSpPr>
        <p:spPr>
          <a:xfrm>
            <a:off x="5634038" y="3457575"/>
            <a:ext cx="376237" cy="292894"/>
          </a:xfrm>
          <a:prstGeom prst="rect">
            <a:avLst/>
          </a:prstGeom>
          <a:solidFill>
            <a:srgbClr val="6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FF798-5F17-0E81-EF31-FDFF41D12CD0}"/>
              </a:ext>
            </a:extLst>
          </p:cNvPr>
          <p:cNvSpPr/>
          <p:nvPr/>
        </p:nvSpPr>
        <p:spPr>
          <a:xfrm rot="20742483">
            <a:off x="5588113" y="3466840"/>
            <a:ext cx="281877" cy="292894"/>
          </a:xfrm>
          <a:prstGeom prst="rect">
            <a:avLst/>
          </a:prstGeom>
          <a:solidFill>
            <a:srgbClr val="6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87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9" t="7339" r="2164" b="74557"/>
          <a:stretch/>
        </p:blipFill>
        <p:spPr>
          <a:xfrm>
            <a:off x="4546834" y="906009"/>
            <a:ext cx="3338818" cy="35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9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7" t="27645" r="70258" b="58532"/>
          <a:stretch/>
        </p:blipFill>
        <p:spPr>
          <a:xfrm>
            <a:off x="4074252" y="1359714"/>
            <a:ext cx="4043495" cy="29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5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8" t="26177" r="26197" b="59511"/>
          <a:stretch/>
        </p:blipFill>
        <p:spPr>
          <a:xfrm>
            <a:off x="4907561" y="1795244"/>
            <a:ext cx="2634144" cy="24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2" t="30948" r="1197" b="52416"/>
          <a:stretch/>
        </p:blipFill>
        <p:spPr>
          <a:xfrm>
            <a:off x="3489820" y="1395928"/>
            <a:ext cx="3439486" cy="29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1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9725" r="46915" b="60000"/>
          <a:stretch/>
        </p:blipFill>
        <p:spPr>
          <a:xfrm>
            <a:off x="3719823" y="1535186"/>
            <a:ext cx="3754768" cy="24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7" t="43914" r="48435" b="42385"/>
          <a:stretch/>
        </p:blipFill>
        <p:spPr>
          <a:xfrm>
            <a:off x="4169328" y="1994705"/>
            <a:ext cx="2894201" cy="28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2" t="43914" r="22054" b="45444"/>
          <a:stretch/>
        </p:blipFill>
        <p:spPr>
          <a:xfrm>
            <a:off x="4286774" y="1755843"/>
            <a:ext cx="3204594" cy="28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5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" t="43670" r="70258" b="39694"/>
          <a:stretch/>
        </p:blipFill>
        <p:spPr>
          <a:xfrm>
            <a:off x="4121441" y="2016786"/>
            <a:ext cx="3405930" cy="28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7;p29">
            <a:extLst>
              <a:ext uri="{FF2B5EF4-FFF2-40B4-BE49-F238E27FC236}">
                <a16:creationId xmlns:a16="http://schemas.microsoft.com/office/drawing/2014/main" id="{0ECE601B-DAF0-8C80-6E03-B2C61F672F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582" t="11277" r="68542" b="43835"/>
          <a:stretch/>
        </p:blipFill>
        <p:spPr>
          <a:xfrm>
            <a:off x="4314824" y="1645730"/>
            <a:ext cx="3876676" cy="35665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6276CE-6B79-6748-FB8B-CCE7339AE27D}"/>
                  </a:ext>
                </a:extLst>
              </p14:cNvPr>
              <p14:cNvContentPartPr/>
              <p14:nvPr/>
            </p14:nvContentPartPr>
            <p14:xfrm>
              <a:off x="5645045" y="2976910"/>
              <a:ext cx="207000" cy="20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6276CE-6B79-6748-FB8B-CCE7339AE2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7045" y="2958910"/>
                <a:ext cx="2426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2F7B3B-7388-BB7F-D8EB-4BD1E4C62001}"/>
                  </a:ext>
                </a:extLst>
              </p14:cNvPr>
              <p14:cNvContentPartPr/>
              <p14:nvPr/>
            </p14:nvContentPartPr>
            <p14:xfrm>
              <a:off x="5156490" y="3384960"/>
              <a:ext cx="165240" cy="13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2F7B3B-7388-BB7F-D8EB-4BD1E4C620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8490" y="3366960"/>
                <a:ext cx="20088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C85CF00-49F2-3715-A8B0-3D45F9F59387}"/>
              </a:ext>
            </a:extLst>
          </p:cNvPr>
          <p:cNvGrpSpPr/>
          <p:nvPr/>
        </p:nvGrpSpPr>
        <p:grpSpPr>
          <a:xfrm>
            <a:off x="7150170" y="3403320"/>
            <a:ext cx="108360" cy="145080"/>
            <a:chOff x="7150170" y="3403320"/>
            <a:chExt cx="10836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FD8A0B-F7FD-E856-9033-D4BC46E0BFAA}"/>
                    </a:ext>
                  </a:extLst>
                </p14:cNvPr>
                <p14:cNvContentPartPr/>
                <p14:nvPr/>
              </p14:nvContentPartPr>
              <p14:xfrm>
                <a:off x="7150170" y="3419880"/>
                <a:ext cx="108360" cy="12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FD8A0B-F7FD-E856-9033-D4BC46E0BF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32170" y="3401880"/>
                  <a:ext cx="144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7FA04A-1083-E115-5812-1071095F027A}"/>
                    </a:ext>
                  </a:extLst>
                </p14:cNvPr>
                <p14:cNvContentPartPr/>
                <p14:nvPr/>
              </p14:nvContentPartPr>
              <p14:xfrm>
                <a:off x="7232250" y="3433920"/>
                <a:ext cx="360" cy="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7FA04A-1083-E115-5812-1071095F02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4250" y="3415063"/>
                  <a:ext cx="36000" cy="45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C6C47B-C2B8-E664-4EB3-AB2279392FE5}"/>
                    </a:ext>
                  </a:extLst>
                </p14:cNvPr>
                <p14:cNvContentPartPr/>
                <p14:nvPr/>
              </p14:nvContentPartPr>
              <p14:xfrm>
                <a:off x="7206690" y="3403320"/>
                <a:ext cx="6840" cy="6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C6C47B-C2B8-E664-4EB3-AB2279392F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89590" y="3385320"/>
                  <a:ext cx="40698" cy="9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8F38B16-7576-78C0-F31C-13B84171CDDA}"/>
              </a:ext>
            </a:extLst>
          </p:cNvPr>
          <p:cNvSpPr/>
          <p:nvPr/>
        </p:nvSpPr>
        <p:spPr>
          <a:xfrm>
            <a:off x="4419600" y="3384960"/>
            <a:ext cx="787400" cy="121879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72E65-F8DB-6264-08EC-61169C77F471}"/>
              </a:ext>
            </a:extLst>
          </p:cNvPr>
          <p:cNvSpPr/>
          <p:nvPr/>
        </p:nvSpPr>
        <p:spPr>
          <a:xfrm>
            <a:off x="5092874" y="4328160"/>
            <a:ext cx="1361266" cy="78486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7C891C-B9A7-5E8B-343C-1D835EB5B0C3}"/>
              </a:ext>
            </a:extLst>
          </p:cNvPr>
          <p:cNvSpPr/>
          <p:nvPr/>
        </p:nvSpPr>
        <p:spPr>
          <a:xfrm>
            <a:off x="7217810" y="3377150"/>
            <a:ext cx="889870" cy="17358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8EFB8-1983-6347-2CC9-E0F295AB136B}"/>
              </a:ext>
            </a:extLst>
          </p:cNvPr>
          <p:cNvSpPr/>
          <p:nvPr/>
        </p:nvSpPr>
        <p:spPr>
          <a:xfrm>
            <a:off x="6985002" y="4236720"/>
            <a:ext cx="1114978" cy="9190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03EA1-770C-7F99-D65E-044A94D4760D}"/>
              </a:ext>
            </a:extLst>
          </p:cNvPr>
          <p:cNvSpPr/>
          <p:nvPr/>
        </p:nvSpPr>
        <p:spPr>
          <a:xfrm>
            <a:off x="6096000" y="4427408"/>
            <a:ext cx="1943655" cy="78486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BF2DC1-1ADD-75A0-F94D-619A04CDF847}"/>
              </a:ext>
            </a:extLst>
          </p:cNvPr>
          <p:cNvSpPr/>
          <p:nvPr/>
        </p:nvSpPr>
        <p:spPr>
          <a:xfrm rot="2313496">
            <a:off x="4770912" y="3346700"/>
            <a:ext cx="712902" cy="30080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A7B70-A30C-33CC-50F2-E2685CE98A22}"/>
              </a:ext>
            </a:extLst>
          </p:cNvPr>
          <p:cNvSpPr/>
          <p:nvPr/>
        </p:nvSpPr>
        <p:spPr>
          <a:xfrm rot="2313496">
            <a:off x="5693666" y="2911975"/>
            <a:ext cx="105839" cy="29307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4CBAF-F364-A4D8-C920-823DD4591B86}"/>
              </a:ext>
            </a:extLst>
          </p:cNvPr>
          <p:cNvSpPr/>
          <p:nvPr/>
        </p:nvSpPr>
        <p:spPr>
          <a:xfrm rot="2313496">
            <a:off x="7119497" y="3385996"/>
            <a:ext cx="105839" cy="29307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194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1" t="64220" r="71501" b="16575"/>
          <a:stretch/>
        </p:blipFill>
        <p:spPr>
          <a:xfrm>
            <a:off x="4261607" y="1753067"/>
            <a:ext cx="3246540" cy="35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4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2018" r="44015" b="24404"/>
          <a:stretch/>
        </p:blipFill>
        <p:spPr>
          <a:xfrm>
            <a:off x="3984770" y="2197916"/>
            <a:ext cx="4003439" cy="27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2" t="78655" r="45258" b="8256"/>
          <a:stretch/>
        </p:blipFill>
        <p:spPr>
          <a:xfrm>
            <a:off x="3951214" y="2014650"/>
            <a:ext cx="3724712" cy="26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9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7" t="58716" r="34070" b="32477"/>
          <a:stretch/>
        </p:blipFill>
        <p:spPr>
          <a:xfrm>
            <a:off x="4890780" y="1902577"/>
            <a:ext cx="2323751" cy="22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5" t="59694" r="19843" b="32379"/>
          <a:stretch/>
        </p:blipFill>
        <p:spPr>
          <a:xfrm>
            <a:off x="4846738" y="2299632"/>
            <a:ext cx="2258736" cy="23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4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0" t="65852" r="27278" b="25329"/>
          <a:stretch/>
        </p:blipFill>
        <p:spPr>
          <a:xfrm>
            <a:off x="4672669" y="2011814"/>
            <a:ext cx="2508308" cy="27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33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0" t="80856" r="29374" b="11927"/>
          <a:stretch/>
        </p:blipFill>
        <p:spPr>
          <a:xfrm>
            <a:off x="4652769" y="2441196"/>
            <a:ext cx="2402374" cy="21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9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7" t="91337" r="19777" b="3158"/>
          <a:stretch/>
        </p:blipFill>
        <p:spPr>
          <a:xfrm>
            <a:off x="4540679" y="2325848"/>
            <a:ext cx="3235915" cy="2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6" t="61778" r="11484" b="34222"/>
          <a:stretch/>
        </p:blipFill>
        <p:spPr>
          <a:xfrm>
            <a:off x="5295900" y="2961305"/>
            <a:ext cx="2247900" cy="15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3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9" t="90778" r="10152" b="2888"/>
          <a:stretch/>
        </p:blipFill>
        <p:spPr>
          <a:xfrm>
            <a:off x="4800600" y="2809342"/>
            <a:ext cx="2339340" cy="17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7;p29">
            <a:extLst>
              <a:ext uri="{FF2B5EF4-FFF2-40B4-BE49-F238E27FC236}">
                <a16:creationId xmlns:a16="http://schemas.microsoft.com/office/drawing/2014/main" id="{0ECE601B-DAF0-8C80-6E03-B2C61F672F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5023" t="10626" r="39331" b="45136"/>
          <a:stretch/>
        </p:blipFill>
        <p:spPr>
          <a:xfrm>
            <a:off x="4286250" y="1351909"/>
            <a:ext cx="3905250" cy="3572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5E853C-420C-8A2C-BD42-854CD0ACF241}"/>
              </a:ext>
            </a:extLst>
          </p:cNvPr>
          <p:cNvGrpSpPr/>
          <p:nvPr/>
        </p:nvGrpSpPr>
        <p:grpSpPr>
          <a:xfrm>
            <a:off x="5629868" y="2802611"/>
            <a:ext cx="197640" cy="167760"/>
            <a:chOff x="5629868" y="2802611"/>
            <a:chExt cx="19764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665964-18A6-C956-0751-1BC5BE3FF992}"/>
                    </a:ext>
                  </a:extLst>
                </p14:cNvPr>
                <p14:cNvContentPartPr/>
                <p14:nvPr/>
              </p14:nvContentPartPr>
              <p14:xfrm>
                <a:off x="5629868" y="2811971"/>
                <a:ext cx="184680" cy="158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665964-18A6-C956-0751-1BC5BE3FF9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12228" y="2794331"/>
                  <a:ext cx="220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0C492D3-DAB9-9D75-B72E-96C6CBC44104}"/>
                    </a:ext>
                  </a:extLst>
                </p14:cNvPr>
                <p14:cNvContentPartPr/>
                <p14:nvPr/>
              </p14:nvContentPartPr>
              <p14:xfrm>
                <a:off x="5810228" y="2802611"/>
                <a:ext cx="17280" cy="44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0C492D3-DAB9-9D75-B72E-96C6CBC441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2228" y="2784611"/>
                  <a:ext cx="5292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28A212-2B76-92BB-02D8-738905E77575}"/>
                  </a:ext>
                </a:extLst>
              </p14:cNvPr>
              <p14:cNvContentPartPr/>
              <p14:nvPr/>
            </p14:nvContentPartPr>
            <p14:xfrm>
              <a:off x="6518348" y="2797931"/>
              <a:ext cx="115920" cy="173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28A212-2B76-92BB-02D8-738905E775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9708" y="2788931"/>
                <a:ext cx="133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C065E4-11C0-553F-3A90-274EB97CBB1D}"/>
              </a:ext>
            </a:extLst>
          </p:cNvPr>
          <p:cNvGrpSpPr/>
          <p:nvPr/>
        </p:nvGrpSpPr>
        <p:grpSpPr>
          <a:xfrm>
            <a:off x="6526988" y="2806211"/>
            <a:ext cx="179640" cy="244440"/>
            <a:chOff x="6526988" y="2806211"/>
            <a:chExt cx="17964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FB9DB4-A16C-9367-0A07-9BB4F3283A1C}"/>
                    </a:ext>
                  </a:extLst>
                </p14:cNvPr>
                <p14:cNvContentPartPr/>
                <p14:nvPr/>
              </p14:nvContentPartPr>
              <p14:xfrm>
                <a:off x="6530228" y="2806211"/>
                <a:ext cx="159480" cy="23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FB9DB4-A16C-9367-0A07-9BB4F3283A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1588" y="2797211"/>
                  <a:ext cx="177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DEC513-6BD4-CB76-9281-DCABDAEC0A5E}"/>
                    </a:ext>
                  </a:extLst>
                </p14:cNvPr>
                <p14:cNvContentPartPr/>
                <p14:nvPr/>
              </p14:nvContentPartPr>
              <p14:xfrm>
                <a:off x="6553268" y="2833571"/>
                <a:ext cx="59400" cy="5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DEC513-6BD4-CB76-9281-DCABDAEC0A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44628" y="2824931"/>
                  <a:ext cx="77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585D45-3906-D5C4-8512-F385209433F9}"/>
                    </a:ext>
                  </a:extLst>
                </p14:cNvPr>
                <p14:cNvContentPartPr/>
                <p14:nvPr/>
              </p14:nvContentPartPr>
              <p14:xfrm>
                <a:off x="6579188" y="2838251"/>
                <a:ext cx="127440" cy="212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585D45-3906-D5C4-8512-F385209433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70188" y="2829611"/>
                  <a:ext cx="145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C58430-1C0C-DA2E-C359-C24CFCEB08D1}"/>
                    </a:ext>
                  </a:extLst>
                </p14:cNvPr>
                <p14:cNvContentPartPr/>
                <p14:nvPr/>
              </p14:nvContentPartPr>
              <p14:xfrm>
                <a:off x="6579908" y="2950931"/>
                <a:ext cx="42480" cy="39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C58430-1C0C-DA2E-C359-C24CFCEB08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71268" y="2942291"/>
                  <a:ext cx="60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1B592BC-3164-028D-C49D-04C9CB5876CA}"/>
                    </a:ext>
                  </a:extLst>
                </p14:cNvPr>
                <p14:cNvContentPartPr/>
                <p14:nvPr/>
              </p14:nvContentPartPr>
              <p14:xfrm>
                <a:off x="6526988" y="2837891"/>
                <a:ext cx="73800" cy="15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1B592BC-3164-028D-C49D-04C9CB5876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8348" y="2829251"/>
                  <a:ext cx="91440" cy="17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41E90-EA63-3F18-C329-5D586F58F698}"/>
              </a:ext>
            </a:extLst>
          </p:cNvPr>
          <p:cNvSpPr/>
          <p:nvPr/>
        </p:nvSpPr>
        <p:spPr>
          <a:xfrm rot="2617424">
            <a:off x="4561537" y="3143513"/>
            <a:ext cx="623606" cy="88556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7EACB-2BD0-A155-F9F5-569A1FAED1A3}"/>
              </a:ext>
            </a:extLst>
          </p:cNvPr>
          <p:cNvSpPr/>
          <p:nvPr/>
        </p:nvSpPr>
        <p:spPr>
          <a:xfrm rot="2313496">
            <a:off x="5629612" y="2813784"/>
            <a:ext cx="118892" cy="17033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DEAC5D-C341-1745-3464-0C9CE67ABE4B}"/>
              </a:ext>
            </a:extLst>
          </p:cNvPr>
          <p:cNvSpPr/>
          <p:nvPr/>
        </p:nvSpPr>
        <p:spPr>
          <a:xfrm rot="3493242">
            <a:off x="5702759" y="2762158"/>
            <a:ext cx="108152" cy="16378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2660B6-DB83-7C59-9576-C54199035000}"/>
              </a:ext>
            </a:extLst>
          </p:cNvPr>
          <p:cNvSpPr/>
          <p:nvPr/>
        </p:nvSpPr>
        <p:spPr>
          <a:xfrm rot="2313496">
            <a:off x="5101837" y="3156652"/>
            <a:ext cx="118892" cy="17033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56B663-92B8-6707-2A0B-6E0F2281DEBE}"/>
              </a:ext>
            </a:extLst>
          </p:cNvPr>
          <p:cNvSpPr/>
          <p:nvPr/>
        </p:nvSpPr>
        <p:spPr>
          <a:xfrm rot="1078538">
            <a:off x="7046201" y="3328234"/>
            <a:ext cx="933197" cy="77876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EA3440-2AE8-07BA-B089-AE552070A0BD}"/>
              </a:ext>
            </a:extLst>
          </p:cNvPr>
          <p:cNvSpPr/>
          <p:nvPr/>
        </p:nvSpPr>
        <p:spPr>
          <a:xfrm rot="2313496">
            <a:off x="4780058" y="4183480"/>
            <a:ext cx="1268652" cy="33232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CBBEB6-E7DE-D147-BB8F-FE23B6E690B1}"/>
              </a:ext>
            </a:extLst>
          </p:cNvPr>
          <p:cNvSpPr/>
          <p:nvPr/>
        </p:nvSpPr>
        <p:spPr>
          <a:xfrm rot="3391434">
            <a:off x="6732228" y="3768907"/>
            <a:ext cx="118892" cy="140909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8AE85-CCFD-D918-C58D-1D34281255A4}"/>
              </a:ext>
            </a:extLst>
          </p:cNvPr>
          <p:cNvSpPr/>
          <p:nvPr/>
        </p:nvSpPr>
        <p:spPr>
          <a:xfrm rot="2313496">
            <a:off x="5901220" y="4633243"/>
            <a:ext cx="309111" cy="17033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CBFC1B-0A39-2BC1-4011-5B683B1D79DB}"/>
              </a:ext>
            </a:extLst>
          </p:cNvPr>
          <p:cNvSpPr/>
          <p:nvPr/>
        </p:nvSpPr>
        <p:spPr>
          <a:xfrm rot="21016243">
            <a:off x="6118573" y="4708573"/>
            <a:ext cx="118892" cy="17033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0C534B-1577-A240-F6D1-B828E6138677}"/>
              </a:ext>
            </a:extLst>
          </p:cNvPr>
          <p:cNvSpPr/>
          <p:nvPr/>
        </p:nvSpPr>
        <p:spPr>
          <a:xfrm rot="3020268">
            <a:off x="6907045" y="3825802"/>
            <a:ext cx="537145" cy="103444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ED1925-846C-F67B-4FBB-0ACB74912452}"/>
              </a:ext>
            </a:extLst>
          </p:cNvPr>
          <p:cNvSpPr/>
          <p:nvPr/>
        </p:nvSpPr>
        <p:spPr>
          <a:xfrm>
            <a:off x="5905500" y="4425753"/>
            <a:ext cx="1919801" cy="46299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4E6398-8570-AF07-E23B-FE48DB627142}"/>
              </a:ext>
            </a:extLst>
          </p:cNvPr>
          <p:cNvSpPr/>
          <p:nvPr/>
        </p:nvSpPr>
        <p:spPr>
          <a:xfrm rot="20522898">
            <a:off x="6549376" y="2781198"/>
            <a:ext cx="111068" cy="29371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10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77" y="0"/>
            <a:ext cx="6073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71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77" y="0"/>
            <a:ext cx="6073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7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7;p29">
            <a:extLst>
              <a:ext uri="{FF2B5EF4-FFF2-40B4-BE49-F238E27FC236}">
                <a16:creationId xmlns:a16="http://schemas.microsoft.com/office/drawing/2014/main" id="{0ECE601B-DAF0-8C80-6E03-B2C61F672F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3084" t="9975" r="10925" b="44919"/>
          <a:stretch/>
        </p:blipFill>
        <p:spPr>
          <a:xfrm>
            <a:off x="4029075" y="1738945"/>
            <a:ext cx="4133850" cy="38046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EFA0D3-A103-4F3D-8DC9-284B31075377}"/>
              </a:ext>
            </a:extLst>
          </p:cNvPr>
          <p:cNvSpPr/>
          <p:nvPr/>
        </p:nvSpPr>
        <p:spPr>
          <a:xfrm rot="2313496" flipV="1">
            <a:off x="3993911" y="4538395"/>
            <a:ext cx="1619088" cy="27288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1E61-0CA7-9439-0F90-78C5F1AD1839}"/>
              </a:ext>
            </a:extLst>
          </p:cNvPr>
          <p:cNvSpPr/>
          <p:nvPr/>
        </p:nvSpPr>
        <p:spPr>
          <a:xfrm rot="3290641">
            <a:off x="4588270" y="3562919"/>
            <a:ext cx="118892" cy="83325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31693-EB3D-DC17-D10F-6F44440495BC}"/>
              </a:ext>
            </a:extLst>
          </p:cNvPr>
          <p:cNvSpPr/>
          <p:nvPr/>
        </p:nvSpPr>
        <p:spPr>
          <a:xfrm rot="3659676">
            <a:off x="4880981" y="3678954"/>
            <a:ext cx="118892" cy="17033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AD591-823F-48AE-6DDA-A819D1FC629B}"/>
              </a:ext>
            </a:extLst>
          </p:cNvPr>
          <p:cNvSpPr/>
          <p:nvPr/>
        </p:nvSpPr>
        <p:spPr>
          <a:xfrm rot="2313496">
            <a:off x="7135284" y="3942553"/>
            <a:ext cx="891305" cy="27011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0DF24-44BA-13B1-5FD9-9AAB59D6D149}"/>
              </a:ext>
            </a:extLst>
          </p:cNvPr>
          <p:cNvSpPr/>
          <p:nvPr/>
        </p:nvSpPr>
        <p:spPr>
          <a:xfrm rot="3308628">
            <a:off x="6933042" y="3828457"/>
            <a:ext cx="156527" cy="201610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4792F-659A-0B2B-A5F8-0FCC5E885259}"/>
              </a:ext>
            </a:extLst>
          </p:cNvPr>
          <p:cNvSpPr/>
          <p:nvPr/>
        </p:nvSpPr>
        <p:spPr>
          <a:xfrm rot="2313496">
            <a:off x="5062169" y="5013906"/>
            <a:ext cx="1212494" cy="17033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2759E-E38F-843D-CB6A-078E461CA91B}"/>
              </a:ext>
            </a:extLst>
          </p:cNvPr>
          <p:cNvSpPr/>
          <p:nvPr/>
        </p:nvSpPr>
        <p:spPr>
          <a:xfrm rot="2313496">
            <a:off x="5399580" y="5164947"/>
            <a:ext cx="603538" cy="17033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8451F-9D71-CF60-4C4D-26B5C1BB98F9}"/>
              </a:ext>
            </a:extLst>
          </p:cNvPr>
          <p:cNvSpPr/>
          <p:nvPr/>
        </p:nvSpPr>
        <p:spPr>
          <a:xfrm rot="2313496">
            <a:off x="6070810" y="5315989"/>
            <a:ext cx="118892" cy="17033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EB3ED-81E3-5FB4-6082-E08D0DF8C1B0}"/>
              </a:ext>
            </a:extLst>
          </p:cNvPr>
          <p:cNvSpPr/>
          <p:nvPr/>
        </p:nvSpPr>
        <p:spPr>
          <a:xfrm>
            <a:off x="6977063" y="5081589"/>
            <a:ext cx="722765" cy="42861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3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7;p29">
            <a:extLst>
              <a:ext uri="{FF2B5EF4-FFF2-40B4-BE49-F238E27FC236}">
                <a16:creationId xmlns:a16="http://schemas.microsoft.com/office/drawing/2014/main" id="{0ECE601B-DAF0-8C80-6E03-B2C61F672F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262" t="55948" r="70612" b="6536"/>
          <a:stretch/>
        </p:blipFill>
        <p:spPr>
          <a:xfrm>
            <a:off x="4010024" y="1721360"/>
            <a:ext cx="3933825" cy="3888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1F65656-434C-5499-C00A-83072DDAC784}"/>
              </a:ext>
            </a:extLst>
          </p:cNvPr>
          <p:cNvGrpSpPr/>
          <p:nvPr/>
        </p:nvGrpSpPr>
        <p:grpSpPr>
          <a:xfrm>
            <a:off x="6274268" y="3417851"/>
            <a:ext cx="241560" cy="366120"/>
            <a:chOff x="6274268" y="3417851"/>
            <a:chExt cx="24156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757F06-9363-0AF2-AB09-66B6FD36D281}"/>
                    </a:ext>
                  </a:extLst>
                </p14:cNvPr>
                <p14:cNvContentPartPr/>
                <p14:nvPr/>
              </p14:nvContentPartPr>
              <p14:xfrm>
                <a:off x="6295508" y="3475811"/>
                <a:ext cx="212400" cy="27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757F06-9363-0AF2-AB09-66B6FD36D2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86868" y="3466811"/>
                  <a:ext cx="230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3B7BDE2-3D9A-CED6-76B2-5C4D3499B2FA}"/>
                    </a:ext>
                  </a:extLst>
                </p14:cNvPr>
                <p14:cNvContentPartPr/>
                <p14:nvPr/>
              </p14:nvContentPartPr>
              <p14:xfrm>
                <a:off x="6274268" y="3417851"/>
                <a:ext cx="201240" cy="316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3B7BDE2-3D9A-CED6-76B2-5C4D3499B2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5628" y="3409211"/>
                  <a:ext cx="218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29073F-4A1E-53BF-4774-FA8FEBB8CD2D}"/>
                    </a:ext>
                  </a:extLst>
                </p14:cNvPr>
                <p14:cNvContentPartPr/>
                <p14:nvPr/>
              </p14:nvContentPartPr>
              <p14:xfrm>
                <a:off x="6417188" y="3506051"/>
                <a:ext cx="98640" cy="27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29073F-4A1E-53BF-4774-FA8FEBB8CD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8548" y="3497051"/>
                  <a:ext cx="11628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0326B4-502B-7925-4FB6-E391A350541B}"/>
                  </a:ext>
                </a:extLst>
              </p14:cNvPr>
              <p14:cNvContentPartPr/>
              <p14:nvPr/>
            </p14:nvContentPartPr>
            <p14:xfrm>
              <a:off x="6284348" y="3417131"/>
              <a:ext cx="247320" cy="34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0326B4-502B-7925-4FB6-E391A35054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5348" y="3408131"/>
                <a:ext cx="2649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59B5EA-C021-391B-9896-DCBB982BF127}"/>
                  </a:ext>
                </a:extLst>
              </p14:cNvPr>
              <p14:cNvContentPartPr/>
              <p14:nvPr/>
            </p14:nvContentPartPr>
            <p14:xfrm>
              <a:off x="5061428" y="3381851"/>
              <a:ext cx="272520" cy="279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59B5EA-C021-391B-9896-DCBB982BF1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52788" y="3373211"/>
                <a:ext cx="2901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AD21D5-C5FC-CAE5-20F2-643FCEF5C38D}"/>
                  </a:ext>
                </a:extLst>
              </p14:cNvPr>
              <p14:cNvContentPartPr/>
              <p14:nvPr/>
            </p14:nvContentPartPr>
            <p14:xfrm>
              <a:off x="5289668" y="3373931"/>
              <a:ext cx="47160" cy="14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AD21D5-C5FC-CAE5-20F2-643FCEF5C3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0668" y="3365291"/>
                <a:ext cx="64800" cy="160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DB17902-E5F1-BA5A-5085-4127689850BE}"/>
              </a:ext>
            </a:extLst>
          </p:cNvPr>
          <p:cNvSpPr/>
          <p:nvPr/>
        </p:nvSpPr>
        <p:spPr>
          <a:xfrm rot="1925322">
            <a:off x="5136967" y="3326312"/>
            <a:ext cx="130567" cy="3347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3CC582-3726-CE99-02DB-CBE153E2518A}"/>
              </a:ext>
            </a:extLst>
          </p:cNvPr>
          <p:cNvSpPr/>
          <p:nvPr/>
        </p:nvSpPr>
        <p:spPr>
          <a:xfrm rot="2912416">
            <a:off x="4321604" y="3856701"/>
            <a:ext cx="118892" cy="50901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8BB342-F5AD-2647-54B8-8D6AE7589FE8}"/>
              </a:ext>
            </a:extLst>
          </p:cNvPr>
          <p:cNvSpPr/>
          <p:nvPr/>
        </p:nvSpPr>
        <p:spPr>
          <a:xfrm>
            <a:off x="4010023" y="3898152"/>
            <a:ext cx="509590" cy="51128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BDF61-44B3-3E16-B034-8A6D30A3B50D}"/>
              </a:ext>
            </a:extLst>
          </p:cNvPr>
          <p:cNvSpPr/>
          <p:nvPr/>
        </p:nvSpPr>
        <p:spPr>
          <a:xfrm>
            <a:off x="4010023" y="4724401"/>
            <a:ext cx="845346" cy="8596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B7852F-5322-4CCE-63F0-0934067176F2}"/>
              </a:ext>
            </a:extLst>
          </p:cNvPr>
          <p:cNvSpPr/>
          <p:nvPr/>
        </p:nvSpPr>
        <p:spPr>
          <a:xfrm>
            <a:off x="4020591" y="5303043"/>
            <a:ext cx="3868489" cy="30718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FD5ED-A7B1-3AD7-3406-1EEF0F8F070C}"/>
              </a:ext>
            </a:extLst>
          </p:cNvPr>
          <p:cNvSpPr/>
          <p:nvPr/>
        </p:nvSpPr>
        <p:spPr>
          <a:xfrm>
            <a:off x="6724650" y="4178300"/>
            <a:ext cx="1219199" cy="14326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C025E-310B-9A00-DE22-B47B604D8E2E}"/>
              </a:ext>
            </a:extLst>
          </p:cNvPr>
          <p:cNvSpPr/>
          <p:nvPr/>
        </p:nvSpPr>
        <p:spPr>
          <a:xfrm rot="2031290">
            <a:off x="6935989" y="4004668"/>
            <a:ext cx="753664" cy="51128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1676F-8BF8-2D93-E2C7-18B60DEE3768}"/>
              </a:ext>
            </a:extLst>
          </p:cNvPr>
          <p:cNvSpPr/>
          <p:nvPr/>
        </p:nvSpPr>
        <p:spPr>
          <a:xfrm rot="4689933">
            <a:off x="6227393" y="3493363"/>
            <a:ext cx="330617" cy="16170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7;p29">
            <a:extLst>
              <a:ext uri="{FF2B5EF4-FFF2-40B4-BE49-F238E27FC236}">
                <a16:creationId xmlns:a16="http://schemas.microsoft.com/office/drawing/2014/main" id="{0ECE601B-DAF0-8C80-6E03-B2C61F672F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7380" t="53562" r="38479" b="1982"/>
          <a:stretch/>
        </p:blipFill>
        <p:spPr>
          <a:xfrm>
            <a:off x="4419599" y="1643265"/>
            <a:ext cx="3467101" cy="3385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202ED89-1C79-1A36-1D0E-64743C3E2234}"/>
              </a:ext>
            </a:extLst>
          </p:cNvPr>
          <p:cNvGrpSpPr/>
          <p:nvPr/>
        </p:nvGrpSpPr>
        <p:grpSpPr>
          <a:xfrm>
            <a:off x="5419545" y="3058309"/>
            <a:ext cx="222120" cy="168480"/>
            <a:chOff x="5419545" y="3058309"/>
            <a:chExt cx="22212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795F176-3D2E-9169-A1BD-B0EDAF4FCABB}"/>
                    </a:ext>
                  </a:extLst>
                </p14:cNvPr>
                <p14:cNvContentPartPr/>
                <p14:nvPr/>
              </p14:nvContentPartPr>
              <p14:xfrm>
                <a:off x="5419545" y="3058309"/>
                <a:ext cx="222120" cy="168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795F176-3D2E-9169-A1BD-B0EDAF4FCA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0905" y="3049669"/>
                  <a:ext cx="239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2C5D66-3C64-ACF4-4123-38514B221124}"/>
                    </a:ext>
                  </a:extLst>
                </p14:cNvPr>
                <p14:cNvContentPartPr/>
                <p14:nvPr/>
              </p14:nvContentPartPr>
              <p14:xfrm>
                <a:off x="5474985" y="3066949"/>
                <a:ext cx="97560" cy="12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2C5D66-3C64-ACF4-4123-38514B2211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65985" y="3057949"/>
                  <a:ext cx="11520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25FD89-39C4-C9C7-F362-4A9046EE8624}"/>
                  </a:ext>
                </a:extLst>
              </p14:cNvPr>
              <p14:cNvContentPartPr/>
              <p14:nvPr/>
            </p14:nvContentPartPr>
            <p14:xfrm>
              <a:off x="6329985" y="3075949"/>
              <a:ext cx="162720" cy="220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25FD89-39C4-C9C7-F362-4A9046EE86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1345" y="3067309"/>
                <a:ext cx="180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0F09A2-7628-DCBA-76D4-BC4FE0C12C3F}"/>
                  </a:ext>
                </a:extLst>
              </p14:cNvPr>
              <p14:cNvContentPartPr/>
              <p14:nvPr/>
            </p14:nvContentPartPr>
            <p14:xfrm>
              <a:off x="6406305" y="3127789"/>
              <a:ext cx="97200" cy="15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0F09A2-7628-DCBA-76D4-BC4FE0C12C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7305" y="3119149"/>
                <a:ext cx="114840" cy="173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9FB84C4-9055-3911-176C-4F50B362785A}"/>
              </a:ext>
            </a:extLst>
          </p:cNvPr>
          <p:cNvSpPr/>
          <p:nvPr/>
        </p:nvSpPr>
        <p:spPr>
          <a:xfrm rot="2031290">
            <a:off x="6777240" y="3502819"/>
            <a:ext cx="753664" cy="51128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916C3-6CDE-41DE-F4FD-6A552BFC51EE}"/>
              </a:ext>
            </a:extLst>
          </p:cNvPr>
          <p:cNvSpPr/>
          <p:nvPr/>
        </p:nvSpPr>
        <p:spPr>
          <a:xfrm>
            <a:off x="5474985" y="1643265"/>
            <a:ext cx="2220055" cy="1317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871D01-1B20-0512-4DC7-DC70D69B96C6}"/>
              </a:ext>
            </a:extLst>
          </p:cNvPr>
          <p:cNvSpPr/>
          <p:nvPr/>
        </p:nvSpPr>
        <p:spPr>
          <a:xfrm>
            <a:off x="5474985" y="4493307"/>
            <a:ext cx="2220055" cy="54453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745C7-6033-8EDB-C84C-599EEB800EBD}"/>
              </a:ext>
            </a:extLst>
          </p:cNvPr>
          <p:cNvSpPr/>
          <p:nvPr/>
        </p:nvSpPr>
        <p:spPr>
          <a:xfrm>
            <a:off x="6642100" y="3758460"/>
            <a:ext cx="1244600" cy="93418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E8597-6CA3-1716-3AC2-67AAF3416848}"/>
              </a:ext>
            </a:extLst>
          </p:cNvPr>
          <p:cNvSpPr/>
          <p:nvPr/>
        </p:nvSpPr>
        <p:spPr>
          <a:xfrm>
            <a:off x="4419599" y="3550478"/>
            <a:ext cx="778115" cy="130727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0403ED-684C-231D-F50F-F00073D0C557}"/>
              </a:ext>
            </a:extLst>
          </p:cNvPr>
          <p:cNvSpPr/>
          <p:nvPr/>
        </p:nvSpPr>
        <p:spPr>
          <a:xfrm>
            <a:off x="4502370" y="4294889"/>
            <a:ext cx="1193580" cy="7112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8799-9A63-3748-F2AC-19D8C2CA9080}"/>
              </a:ext>
            </a:extLst>
          </p:cNvPr>
          <p:cNvSpPr/>
          <p:nvPr/>
        </p:nvSpPr>
        <p:spPr>
          <a:xfrm rot="2801675">
            <a:off x="4603097" y="3350927"/>
            <a:ext cx="563317" cy="38054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42D38-D082-66FE-F063-E10277F162E8}"/>
              </a:ext>
            </a:extLst>
          </p:cNvPr>
          <p:cNvSpPr/>
          <p:nvPr/>
        </p:nvSpPr>
        <p:spPr>
          <a:xfrm rot="2801675">
            <a:off x="5466468" y="3010522"/>
            <a:ext cx="121272" cy="22057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5A24A-7FEA-788A-3CBE-5E662555D615}"/>
              </a:ext>
            </a:extLst>
          </p:cNvPr>
          <p:cNvSpPr/>
          <p:nvPr/>
        </p:nvSpPr>
        <p:spPr>
          <a:xfrm rot="4287969">
            <a:off x="5385570" y="3192963"/>
            <a:ext cx="121272" cy="4571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C03C6-2F68-F28D-3D5B-BE6930EC8DF3}"/>
              </a:ext>
            </a:extLst>
          </p:cNvPr>
          <p:cNvSpPr/>
          <p:nvPr/>
        </p:nvSpPr>
        <p:spPr>
          <a:xfrm rot="21124536">
            <a:off x="6343832" y="3062695"/>
            <a:ext cx="64970" cy="21710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AC02D0-9CD9-0B97-B6A4-1CD13E80FD48}"/>
              </a:ext>
            </a:extLst>
          </p:cNvPr>
          <p:cNvSpPr/>
          <p:nvPr/>
        </p:nvSpPr>
        <p:spPr>
          <a:xfrm rot="21124536">
            <a:off x="6373820" y="3081574"/>
            <a:ext cx="64970" cy="21710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B4DF57-45DC-2F76-1D22-92EB2C9D102B}"/>
              </a:ext>
            </a:extLst>
          </p:cNvPr>
          <p:cNvSpPr/>
          <p:nvPr/>
        </p:nvSpPr>
        <p:spPr>
          <a:xfrm rot="18494744">
            <a:off x="6417418" y="3190309"/>
            <a:ext cx="64970" cy="14463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6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7;p29">
            <a:extLst>
              <a:ext uri="{FF2B5EF4-FFF2-40B4-BE49-F238E27FC236}">
                <a16:creationId xmlns:a16="http://schemas.microsoft.com/office/drawing/2014/main" id="{0ECE601B-DAF0-8C80-6E03-B2C61F672F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3314" t="53564" r="12880" b="6318"/>
          <a:stretch/>
        </p:blipFill>
        <p:spPr>
          <a:xfrm>
            <a:off x="4176712" y="1608114"/>
            <a:ext cx="3838575" cy="343061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C18904-5B5C-2CB5-2B26-D6360F2AD2A6}"/>
                  </a:ext>
                </a:extLst>
              </p14:cNvPr>
              <p14:cNvContentPartPr/>
              <p14:nvPr/>
            </p14:nvContentPartPr>
            <p14:xfrm>
              <a:off x="5655983" y="3178631"/>
              <a:ext cx="210600" cy="19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C18904-5B5C-2CB5-2B26-D6360F2AD2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7343" y="3169991"/>
                <a:ext cx="22824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58628BD-90EA-9AF0-2E59-9177DECCB853}"/>
              </a:ext>
            </a:extLst>
          </p:cNvPr>
          <p:cNvGrpSpPr/>
          <p:nvPr/>
        </p:nvGrpSpPr>
        <p:grpSpPr>
          <a:xfrm>
            <a:off x="6675143" y="3180791"/>
            <a:ext cx="194760" cy="276840"/>
            <a:chOff x="6675143" y="3180791"/>
            <a:chExt cx="19476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DCBA4E-943B-0316-C75F-BAAE52D5D4E2}"/>
                    </a:ext>
                  </a:extLst>
                </p14:cNvPr>
                <p14:cNvContentPartPr/>
                <p14:nvPr/>
              </p14:nvContentPartPr>
              <p14:xfrm>
                <a:off x="6675143" y="3180791"/>
                <a:ext cx="194760" cy="276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DCBA4E-943B-0316-C75F-BAAE52D5D4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6143" y="3172151"/>
                  <a:ext cx="2124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78B072D-5EBB-0F2B-3333-1109A39FC926}"/>
                    </a:ext>
                  </a:extLst>
                </p14:cNvPr>
                <p14:cNvContentPartPr/>
                <p14:nvPr/>
              </p14:nvContentPartPr>
              <p14:xfrm>
                <a:off x="6678743" y="3195551"/>
                <a:ext cx="148680" cy="22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78B072D-5EBB-0F2B-3333-1109A39FC9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70103" y="3186551"/>
                  <a:ext cx="166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8AAD74-4576-FFDB-2685-042F01D7A014}"/>
                    </a:ext>
                  </a:extLst>
                </p14:cNvPr>
                <p14:cNvContentPartPr/>
                <p14:nvPr/>
              </p14:nvContentPartPr>
              <p14:xfrm>
                <a:off x="6826343" y="3396071"/>
                <a:ext cx="32040" cy="37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8AAD74-4576-FFDB-2685-042F01D7A0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7343" y="3387431"/>
                  <a:ext cx="496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7E6DFF-366D-4085-59B5-FD9031316779}"/>
              </a:ext>
            </a:extLst>
          </p:cNvPr>
          <p:cNvGrpSpPr/>
          <p:nvPr/>
        </p:nvGrpSpPr>
        <p:grpSpPr>
          <a:xfrm>
            <a:off x="6671543" y="3162431"/>
            <a:ext cx="81000" cy="73800"/>
            <a:chOff x="6671543" y="3162431"/>
            <a:chExt cx="81000" cy="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A994A2-62C7-8505-87D0-1EDDB8892886}"/>
                    </a:ext>
                  </a:extLst>
                </p14:cNvPr>
                <p14:cNvContentPartPr/>
                <p14:nvPr/>
              </p14:nvContentPartPr>
              <p14:xfrm>
                <a:off x="6671543" y="3162431"/>
                <a:ext cx="36720" cy="55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A994A2-62C7-8505-87D0-1EDDB88928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2903" y="3153791"/>
                  <a:ext cx="54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4AD522-CC31-4911-4FC2-79C85524E73C}"/>
                    </a:ext>
                  </a:extLst>
                </p14:cNvPr>
                <p14:cNvContentPartPr/>
                <p14:nvPr/>
              </p14:nvContentPartPr>
              <p14:xfrm>
                <a:off x="6707543" y="3164231"/>
                <a:ext cx="45000" cy="72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4AD522-CC31-4911-4FC2-79C85524E7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98903" y="3155591"/>
                  <a:ext cx="62640" cy="8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633D4-F808-84BA-771E-5624B2270E57}"/>
              </a:ext>
            </a:extLst>
          </p:cNvPr>
          <p:cNvSpPr/>
          <p:nvPr/>
        </p:nvSpPr>
        <p:spPr>
          <a:xfrm rot="2031290">
            <a:off x="7325682" y="3498598"/>
            <a:ext cx="455834" cy="51128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CC7BA6-6D6D-C975-D763-722B6BC9357A}"/>
              </a:ext>
            </a:extLst>
          </p:cNvPr>
          <p:cNvSpPr/>
          <p:nvPr/>
        </p:nvSpPr>
        <p:spPr>
          <a:xfrm rot="2932681">
            <a:off x="4631295" y="3524680"/>
            <a:ext cx="753664" cy="66964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00CC50-D4AD-8516-F38B-6A278B96DC3B}"/>
              </a:ext>
            </a:extLst>
          </p:cNvPr>
          <p:cNvSpPr/>
          <p:nvPr/>
        </p:nvSpPr>
        <p:spPr>
          <a:xfrm>
            <a:off x="5655983" y="1608114"/>
            <a:ext cx="2220055" cy="1317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06049-B029-1B49-F16E-B545FA2CD2B6}"/>
              </a:ext>
            </a:extLst>
          </p:cNvPr>
          <p:cNvSpPr/>
          <p:nvPr/>
        </p:nvSpPr>
        <p:spPr>
          <a:xfrm>
            <a:off x="5236883" y="4839889"/>
            <a:ext cx="2220055" cy="196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6A74F-D0D1-9786-1DF4-3A15E28A7357}"/>
              </a:ext>
            </a:extLst>
          </p:cNvPr>
          <p:cNvSpPr/>
          <p:nvPr/>
        </p:nvSpPr>
        <p:spPr>
          <a:xfrm rot="2315538">
            <a:off x="4274331" y="4249610"/>
            <a:ext cx="1415409" cy="38732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82C2E-E9CA-9A97-56F0-CEA4399E4C1B}"/>
              </a:ext>
            </a:extLst>
          </p:cNvPr>
          <p:cNvSpPr/>
          <p:nvPr/>
        </p:nvSpPr>
        <p:spPr>
          <a:xfrm>
            <a:off x="7261623" y="3772539"/>
            <a:ext cx="753664" cy="112331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EA52F0-1A36-C74A-34D3-9C9BE9F197CE}"/>
              </a:ext>
            </a:extLst>
          </p:cNvPr>
          <p:cNvSpPr/>
          <p:nvPr/>
        </p:nvSpPr>
        <p:spPr>
          <a:xfrm>
            <a:off x="7048500" y="4692650"/>
            <a:ext cx="869130" cy="3200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61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7;p29">
            <a:extLst>
              <a:ext uri="{FF2B5EF4-FFF2-40B4-BE49-F238E27FC236}">
                <a16:creationId xmlns:a16="http://schemas.microsoft.com/office/drawing/2014/main" id="{0ECE601B-DAF0-8C80-6E03-B2C61F672F9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286" y="1333500"/>
            <a:ext cx="8282313" cy="4392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506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9C5F55B5-90E3-47AD-1C9C-AFC05D75C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" t="4213" r="68192" b="78056"/>
          <a:stretch/>
        </p:blipFill>
        <p:spPr>
          <a:xfrm>
            <a:off x="3962401" y="1701934"/>
            <a:ext cx="3962400" cy="31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6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Green</dc:creator>
  <cp:lastModifiedBy>Steven Green</cp:lastModifiedBy>
  <cp:revision>1</cp:revision>
  <dcterms:created xsi:type="dcterms:W3CDTF">2023-03-02T01:38:25Z</dcterms:created>
  <dcterms:modified xsi:type="dcterms:W3CDTF">2023-03-02T23:20:05Z</dcterms:modified>
</cp:coreProperties>
</file>