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2" r:id="rId3"/>
    <p:sldId id="261" r:id="rId4"/>
    <p:sldId id="258" r:id="rId5"/>
    <p:sldId id="259" r:id="rId6"/>
    <p:sldId id="256" r:id="rId7"/>
    <p:sldId id="25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2EEC6-EA5A-3580-F220-B8616CA14D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82EF66-9A58-CEFD-A1AC-1B525D7FBA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EB64E5-7109-429C-5E18-9237711F2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479EB-7DD3-4CB2-8D4D-8D2A841A2893}" type="datetimeFigureOut">
              <a:rPr lang="en-GB" smtClean="0"/>
              <a:t>19/04/2023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1C24DC-9056-289C-4A70-C6EAAAF5E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1D138-156F-40E0-D687-3FA9BBAF5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5789E-ABD4-4FD1-AF77-1853B625E4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8889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AFEC4-2C8C-B774-2315-17C05CBA5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825019-F000-6AA6-CB5B-F46893E7DC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1CAE8-8BEA-84FC-2CE8-5960DE1FC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479EB-7DD3-4CB2-8D4D-8D2A841A2893}" type="datetimeFigureOut">
              <a:rPr lang="en-GB" smtClean="0"/>
              <a:t>19/04/2023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4D9EFE-10F1-3007-4CE5-002A2FEA6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6DB72F-7D66-1FCC-1FBE-A7E5BE9F3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5789E-ABD4-4FD1-AF77-1853B625E4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138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FED481-4626-96EE-29EB-38C1D18745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048B9E-515B-DFF8-6BBA-2B99ACD632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910CE4-CD05-7972-DA49-6563C2687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479EB-7DD3-4CB2-8D4D-8D2A841A2893}" type="datetimeFigureOut">
              <a:rPr lang="en-GB" smtClean="0"/>
              <a:t>19/04/2023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241E95-A4C2-8B0C-835D-632216FFD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B7A605-0778-80FE-3B5E-4FA244342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5789E-ABD4-4FD1-AF77-1853B625E4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9740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63D69-6793-C361-A9FA-7F47F8DBE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37692-A687-EC67-FE83-386939ABD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98A25D-09F4-06CF-C823-CDF48CB5A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479EB-7DD3-4CB2-8D4D-8D2A841A2893}" type="datetimeFigureOut">
              <a:rPr lang="en-GB" smtClean="0"/>
              <a:t>19/04/2023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FA150A-0CDE-9B61-D30E-64522C7FC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E2E487-8470-7BF9-720D-CD5E2F7D8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5789E-ABD4-4FD1-AF77-1853B625E4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6189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22715-2C2D-DA29-982F-A6A9FD3D4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C5B562-33E2-8DE1-A41F-885DA53F46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B52E75-0F21-118C-9C22-2498D3910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479EB-7DD3-4CB2-8D4D-8D2A841A2893}" type="datetimeFigureOut">
              <a:rPr lang="en-GB" smtClean="0"/>
              <a:t>19/04/2023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EB9D1A-3CEA-2534-0BF1-E624FD79F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3DA084-40B5-1962-36C4-54B54605F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5789E-ABD4-4FD1-AF77-1853B625E4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5861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FEF35-4AA2-BAA4-8152-545967339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E7960-D10E-DEB8-EE6C-04E73F614D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A7B2F6-EC75-43CB-9F7F-D282BFAB01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3A9ABF-3656-DC15-7CEF-17692812D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479EB-7DD3-4CB2-8D4D-8D2A841A2893}" type="datetimeFigureOut">
              <a:rPr lang="en-GB" smtClean="0"/>
              <a:t>19/04/2023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08D054-1107-22BF-2676-A2B2710EF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9A1700-13E1-2569-74E4-D77029F2E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5789E-ABD4-4FD1-AF77-1853B625E4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3046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36B29-DE11-5A21-5564-AB4902CE0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A9CDFF-A032-FF7A-97F0-BEDA4D35F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3D5D5D-3376-7876-9C5E-7B2E179E33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21F9AC-1738-7330-00AF-DE9793E93F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D2C7A5-F571-F5E1-9676-C3EA600EE1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86F389-0EA4-B4C8-8D7A-47EEF37E6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479EB-7DD3-4CB2-8D4D-8D2A841A2893}" type="datetimeFigureOut">
              <a:rPr lang="en-GB" smtClean="0"/>
              <a:t>19/04/2023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4C03AA-6121-3578-7744-F735EAF01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E2DF0C-442D-53F8-49D8-57505BB08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5789E-ABD4-4FD1-AF77-1853B625E4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384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9E30C-66EE-78F0-87CB-1CF0E328C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F0CEDB-AFCC-5064-79E4-642E2336A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479EB-7DD3-4CB2-8D4D-8D2A841A2893}" type="datetimeFigureOut">
              <a:rPr lang="en-GB" smtClean="0"/>
              <a:t>19/04/2023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F4DA10-4B3A-102B-BC57-B8ED8CE40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C682AD-FE44-34AD-93F7-AC15F74BB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5789E-ABD4-4FD1-AF77-1853B625E4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1308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008C3E-012A-3E72-CE59-166521CAF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479EB-7DD3-4CB2-8D4D-8D2A841A2893}" type="datetimeFigureOut">
              <a:rPr lang="en-GB" smtClean="0"/>
              <a:t>19/04/2023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9602E7-9073-051C-7B2E-33300A1E1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61E9D3-BD2A-4E0F-DBBE-7835308C9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5789E-ABD4-4FD1-AF77-1853B625E4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019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C71EA-66F1-4230-53BC-8EEE0EF9F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6D1CF-1D52-2EDA-5378-0DA224231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AD8DA2-FC81-C93D-4177-CB8C74B917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23D295-8052-6840-D071-9E11CEE87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479EB-7DD3-4CB2-8D4D-8D2A841A2893}" type="datetimeFigureOut">
              <a:rPr lang="en-GB" smtClean="0"/>
              <a:t>19/04/2023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3D86CF-A571-8F15-2B31-345412D0E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4D38C5-4394-7D5D-DA26-E3DDD39BE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5789E-ABD4-4FD1-AF77-1853B625E4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0776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FACFE-1122-68E4-B753-24EC27406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B4FB82-BCB3-B341-A203-35265BB0E2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A3C7B1-60F7-31F5-44BB-3B72EF93BE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939F4C-AA47-832E-1E0E-57CE1D9C0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479EB-7DD3-4CB2-8D4D-8D2A841A2893}" type="datetimeFigureOut">
              <a:rPr lang="en-GB" smtClean="0"/>
              <a:t>19/04/2023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05A85E-7A88-16AE-3D60-4C74ABBE1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A0EF79-192E-4A0F-3D11-D04E0CB88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5789E-ABD4-4FD1-AF77-1853B625E4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7616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327553-3A7D-A9D6-AE23-745DE4FDA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D39D3F-F08F-C10E-2A66-0293F568A8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E49413-25C1-7D9F-1C05-259904AAC1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1479EB-7DD3-4CB2-8D4D-8D2A841A2893}" type="datetimeFigureOut">
              <a:rPr lang="en-GB" smtClean="0"/>
              <a:t>19/04/2023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FC792C-F5B6-B154-270E-52F636A88B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1BFAD1-3EB2-4986-24D0-7CC641D34B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05789E-ABD4-4FD1-AF77-1853B625E4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5040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indoor, green, dark&#10;&#10;Description automatically generated">
            <a:extLst>
              <a:ext uri="{FF2B5EF4-FFF2-40B4-BE49-F238E27FC236}">
                <a16:creationId xmlns:a16="http://schemas.microsoft.com/office/drawing/2014/main" id="{AADBDF98-DD44-D102-E00D-B926047008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11" t="29490" r="71754" b="52442"/>
          <a:stretch/>
        </p:blipFill>
        <p:spPr>
          <a:xfrm>
            <a:off x="4099905" y="660055"/>
            <a:ext cx="1228634" cy="1054769"/>
          </a:xfrm>
          <a:prstGeom prst="rect">
            <a:avLst/>
          </a:prstGeom>
        </p:spPr>
      </p:pic>
      <p:pic>
        <p:nvPicPr>
          <p:cNvPr id="6" name="Picture 5" descr="A picture containing indoor, green, dark&#10;&#10;Description automatically generated">
            <a:extLst>
              <a:ext uri="{FF2B5EF4-FFF2-40B4-BE49-F238E27FC236}">
                <a16:creationId xmlns:a16="http://schemas.microsoft.com/office/drawing/2014/main" id="{B041FFDA-0B63-598D-3F08-6811D7E2F8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87" t="33560" r="66547" b="52045"/>
          <a:stretch/>
        </p:blipFill>
        <p:spPr>
          <a:xfrm>
            <a:off x="3537691" y="4257033"/>
            <a:ext cx="818148" cy="988593"/>
          </a:xfrm>
          <a:prstGeom prst="rect">
            <a:avLst/>
          </a:prstGeom>
        </p:spPr>
      </p:pic>
      <p:pic>
        <p:nvPicPr>
          <p:cNvPr id="7" name="Picture 6" descr="A picture containing indoor, green, dark&#10;&#10;Description automatically generated">
            <a:extLst>
              <a:ext uri="{FF2B5EF4-FFF2-40B4-BE49-F238E27FC236}">
                <a16:creationId xmlns:a16="http://schemas.microsoft.com/office/drawing/2014/main" id="{48E073F8-7A55-C440-78F9-4D94B17780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01" t="37356" r="46082" b="39612"/>
          <a:stretch/>
        </p:blipFill>
        <p:spPr>
          <a:xfrm>
            <a:off x="6149439" y="811984"/>
            <a:ext cx="1171682" cy="750912"/>
          </a:xfrm>
          <a:prstGeom prst="rect">
            <a:avLst/>
          </a:prstGeom>
        </p:spPr>
      </p:pic>
      <p:pic>
        <p:nvPicPr>
          <p:cNvPr id="8" name="Picture 7" descr="A picture containing indoor, green, dark&#10;&#10;Description automatically generated">
            <a:extLst>
              <a:ext uri="{FF2B5EF4-FFF2-40B4-BE49-F238E27FC236}">
                <a16:creationId xmlns:a16="http://schemas.microsoft.com/office/drawing/2014/main" id="{4CC6304F-67FE-7E60-3B70-20A2199057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016" t="46306" r="32174" b="30463"/>
          <a:stretch/>
        </p:blipFill>
        <p:spPr>
          <a:xfrm>
            <a:off x="7517500" y="4282099"/>
            <a:ext cx="1047252" cy="938463"/>
          </a:xfrm>
          <a:prstGeom prst="rect">
            <a:avLst/>
          </a:prstGeom>
        </p:spPr>
      </p:pic>
      <p:pic>
        <p:nvPicPr>
          <p:cNvPr id="9" name="Picture 8" descr="A picture containing indoor, green, dark&#10;&#10;Description automatically generated">
            <a:extLst>
              <a:ext uri="{FF2B5EF4-FFF2-40B4-BE49-F238E27FC236}">
                <a16:creationId xmlns:a16="http://schemas.microsoft.com/office/drawing/2014/main" id="{1838CFC2-D6D5-1F92-A7BD-32A18281BB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552" t="57425" r="13981" b="22712"/>
          <a:stretch/>
        </p:blipFill>
        <p:spPr>
          <a:xfrm>
            <a:off x="5296776" y="4360279"/>
            <a:ext cx="1156997" cy="802434"/>
          </a:xfrm>
          <a:prstGeom prst="rect">
            <a:avLst/>
          </a:prstGeom>
        </p:spPr>
      </p:pic>
      <p:pic>
        <p:nvPicPr>
          <p:cNvPr id="2" name="Picture 1" descr="A picture containing indoor, set&#10;&#10;Description automatically generated">
            <a:extLst>
              <a:ext uri="{FF2B5EF4-FFF2-40B4-BE49-F238E27FC236}">
                <a16:creationId xmlns:a16="http://schemas.microsoft.com/office/drawing/2014/main" id="{59509A54-4F92-357A-97E5-005684AE372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5" t="52016" r="80705" b="28800"/>
          <a:stretch/>
        </p:blipFill>
        <p:spPr>
          <a:xfrm>
            <a:off x="8092096" y="1518189"/>
            <a:ext cx="1227221" cy="778044"/>
          </a:xfrm>
          <a:prstGeom prst="rect">
            <a:avLst/>
          </a:prstGeom>
        </p:spPr>
      </p:pic>
      <p:pic>
        <p:nvPicPr>
          <p:cNvPr id="3" name="Picture 2" descr="A picture containing indoor, set&#10;&#10;Description automatically generated">
            <a:extLst>
              <a:ext uri="{FF2B5EF4-FFF2-40B4-BE49-F238E27FC236}">
                <a16:creationId xmlns:a16="http://schemas.microsoft.com/office/drawing/2014/main" id="{A7CFACCE-A86F-FF3E-BE22-F4BAD03048E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80" t="53202" r="65708" b="20790"/>
          <a:stretch/>
        </p:blipFill>
        <p:spPr>
          <a:xfrm>
            <a:off x="10061354" y="1436135"/>
            <a:ext cx="1195137" cy="1054768"/>
          </a:xfrm>
          <a:prstGeom prst="rect">
            <a:avLst/>
          </a:prstGeom>
        </p:spPr>
      </p:pic>
      <p:pic>
        <p:nvPicPr>
          <p:cNvPr id="4" name="Picture 3" descr="A picture containing indoor, set&#10;&#10;Description automatically generated">
            <a:extLst>
              <a:ext uri="{FF2B5EF4-FFF2-40B4-BE49-F238E27FC236}">
                <a16:creationId xmlns:a16="http://schemas.microsoft.com/office/drawing/2014/main" id="{EB8AFB27-8FB6-9F5C-63EE-941270816D1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50" t="27331" r="67789" b="44622"/>
          <a:stretch/>
        </p:blipFill>
        <p:spPr>
          <a:xfrm>
            <a:off x="2147417" y="1410968"/>
            <a:ext cx="1083624" cy="826168"/>
          </a:xfrm>
          <a:prstGeom prst="rect">
            <a:avLst/>
          </a:prstGeom>
        </p:spPr>
      </p:pic>
      <p:pic>
        <p:nvPicPr>
          <p:cNvPr id="10" name="Picture 9" descr="A picture containing indoor, set&#10;&#10;Description automatically generated">
            <a:extLst>
              <a:ext uri="{FF2B5EF4-FFF2-40B4-BE49-F238E27FC236}">
                <a16:creationId xmlns:a16="http://schemas.microsoft.com/office/drawing/2014/main" id="{96DAEBC5-584A-59A6-8AD7-9D1E25E922D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91" t="40347" r="44799" b="30382"/>
          <a:stretch/>
        </p:blipFill>
        <p:spPr>
          <a:xfrm>
            <a:off x="4099905" y="2151649"/>
            <a:ext cx="1363579" cy="1187116"/>
          </a:xfrm>
          <a:prstGeom prst="rect">
            <a:avLst/>
          </a:prstGeom>
        </p:spPr>
      </p:pic>
      <p:pic>
        <p:nvPicPr>
          <p:cNvPr id="11" name="Picture 10" descr="A picture containing indoor, set&#10;&#10;Description automatically generated">
            <a:extLst>
              <a:ext uri="{FF2B5EF4-FFF2-40B4-BE49-F238E27FC236}">
                <a16:creationId xmlns:a16="http://schemas.microsoft.com/office/drawing/2014/main" id="{E74247A9-95AE-E016-F784-4F79322F149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46" t="17009" r="51039" b="67169"/>
          <a:stretch/>
        </p:blipFill>
        <p:spPr>
          <a:xfrm>
            <a:off x="935509" y="2745207"/>
            <a:ext cx="689810" cy="641684"/>
          </a:xfrm>
          <a:prstGeom prst="rect">
            <a:avLst/>
          </a:prstGeom>
        </p:spPr>
      </p:pic>
      <p:pic>
        <p:nvPicPr>
          <p:cNvPr id="12" name="Picture 11" descr="A picture containing indoor, set&#10;&#10;Description automatically generated">
            <a:extLst>
              <a:ext uri="{FF2B5EF4-FFF2-40B4-BE49-F238E27FC236}">
                <a16:creationId xmlns:a16="http://schemas.microsoft.com/office/drawing/2014/main" id="{CCB71694-B35C-B7F5-234E-CFB82483C84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54" t="20173" r="35603" b="57516"/>
          <a:stretch/>
        </p:blipFill>
        <p:spPr>
          <a:xfrm>
            <a:off x="2292971" y="2557942"/>
            <a:ext cx="713874" cy="904844"/>
          </a:xfrm>
          <a:prstGeom prst="rect">
            <a:avLst/>
          </a:prstGeom>
        </p:spPr>
      </p:pic>
      <p:pic>
        <p:nvPicPr>
          <p:cNvPr id="13" name="Picture 12" descr="A picture containing indoor, set&#10;&#10;Description automatically generated">
            <a:extLst>
              <a:ext uri="{FF2B5EF4-FFF2-40B4-BE49-F238E27FC236}">
                <a16:creationId xmlns:a16="http://schemas.microsoft.com/office/drawing/2014/main" id="{01E065C8-F789-DFA3-3D23-EE1A7979EB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243" t="31645" r="17540" b="46599"/>
          <a:stretch/>
        </p:blipFill>
        <p:spPr>
          <a:xfrm>
            <a:off x="8213787" y="2764782"/>
            <a:ext cx="1114926" cy="882316"/>
          </a:xfrm>
          <a:prstGeom prst="rect">
            <a:avLst/>
          </a:prstGeom>
        </p:spPr>
      </p:pic>
      <p:pic>
        <p:nvPicPr>
          <p:cNvPr id="14" name="Picture 13" descr="A picture containing indoor, set&#10;&#10;Description automatically generated">
            <a:extLst>
              <a:ext uri="{FF2B5EF4-FFF2-40B4-BE49-F238E27FC236}">
                <a16:creationId xmlns:a16="http://schemas.microsoft.com/office/drawing/2014/main" id="{D3E72ECF-BAD2-3628-793A-E2B4FAA7F86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061" t="37700" r="6046" b="35873"/>
          <a:stretch/>
        </p:blipFill>
        <p:spPr>
          <a:xfrm>
            <a:off x="10311803" y="2838034"/>
            <a:ext cx="944688" cy="1071752"/>
          </a:xfrm>
          <a:prstGeom prst="rect">
            <a:avLst/>
          </a:prstGeom>
        </p:spPr>
      </p:pic>
      <p:pic>
        <p:nvPicPr>
          <p:cNvPr id="16" name="Picture 15" descr="A picture containing indoor, set&#10;&#10;Description automatically generated">
            <a:extLst>
              <a:ext uri="{FF2B5EF4-FFF2-40B4-BE49-F238E27FC236}">
                <a16:creationId xmlns:a16="http://schemas.microsoft.com/office/drawing/2014/main" id="{EFB1A34D-7206-2297-7174-E9E60EA6D5A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91" t="40347" r="44799" b="30382"/>
          <a:stretch/>
        </p:blipFill>
        <p:spPr>
          <a:xfrm>
            <a:off x="6093983" y="2151649"/>
            <a:ext cx="1363579" cy="1187116"/>
          </a:xfrm>
          <a:prstGeom prst="rect">
            <a:avLst/>
          </a:prstGeom>
        </p:spPr>
      </p:pic>
      <p:pic>
        <p:nvPicPr>
          <p:cNvPr id="17" name="Picture 16" descr="A picture containing indoor, green, dark&#10;&#10;Description automatically generated">
            <a:extLst>
              <a:ext uri="{FF2B5EF4-FFF2-40B4-BE49-F238E27FC236}">
                <a16:creationId xmlns:a16="http://schemas.microsoft.com/office/drawing/2014/main" id="{3007B057-429C-4427-6DAE-0D030AB70B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87" t="33560" r="66547" b="52045"/>
          <a:stretch/>
        </p:blipFill>
        <p:spPr>
          <a:xfrm>
            <a:off x="1894251" y="4231969"/>
            <a:ext cx="818148" cy="988593"/>
          </a:xfrm>
          <a:prstGeom prst="rect">
            <a:avLst/>
          </a:prstGeom>
        </p:spPr>
      </p:pic>
      <p:pic>
        <p:nvPicPr>
          <p:cNvPr id="18" name="Picture 17" descr="A picture containing indoor, green, dark&#10;&#10;Description automatically generated">
            <a:extLst>
              <a:ext uri="{FF2B5EF4-FFF2-40B4-BE49-F238E27FC236}">
                <a16:creationId xmlns:a16="http://schemas.microsoft.com/office/drawing/2014/main" id="{B47DA2F1-3FC8-D9F1-B426-5EA4795F6E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016" t="46306" r="32174" b="30463"/>
          <a:stretch/>
        </p:blipFill>
        <p:spPr>
          <a:xfrm>
            <a:off x="9108241" y="4267200"/>
            <a:ext cx="1047252" cy="93846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B9D02F7-6E78-324F-D61A-572DFF54619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10" t="19806" r="12123" b="9637"/>
          <a:stretch/>
        </p:blipFill>
        <p:spPr>
          <a:xfrm>
            <a:off x="601516" y="1410968"/>
            <a:ext cx="1228634" cy="928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846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indoor, green, dark&#10;&#10;Description automatically generated">
            <a:extLst>
              <a:ext uri="{FF2B5EF4-FFF2-40B4-BE49-F238E27FC236}">
                <a16:creationId xmlns:a16="http://schemas.microsoft.com/office/drawing/2014/main" id="{AADBDF98-DD44-D102-E00D-B926047008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11" t="29490" r="71754" b="52442"/>
          <a:stretch/>
        </p:blipFill>
        <p:spPr>
          <a:xfrm>
            <a:off x="4798120" y="2561953"/>
            <a:ext cx="1228634" cy="1054769"/>
          </a:xfrm>
          <a:prstGeom prst="rect">
            <a:avLst/>
          </a:prstGeom>
        </p:spPr>
      </p:pic>
      <p:pic>
        <p:nvPicPr>
          <p:cNvPr id="6" name="Picture 5" descr="A picture containing indoor, green, dark&#10;&#10;Description automatically generated">
            <a:extLst>
              <a:ext uri="{FF2B5EF4-FFF2-40B4-BE49-F238E27FC236}">
                <a16:creationId xmlns:a16="http://schemas.microsoft.com/office/drawing/2014/main" id="{B041FFDA-0B63-598D-3F08-6811D7E2F8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87" t="33560" r="66547" b="52045"/>
          <a:stretch/>
        </p:blipFill>
        <p:spPr>
          <a:xfrm>
            <a:off x="7013316" y="3965335"/>
            <a:ext cx="818148" cy="988593"/>
          </a:xfrm>
          <a:prstGeom prst="rect">
            <a:avLst/>
          </a:prstGeom>
        </p:spPr>
      </p:pic>
      <p:pic>
        <p:nvPicPr>
          <p:cNvPr id="7" name="Picture 6" descr="A picture containing indoor, green, dark&#10;&#10;Description automatically generated">
            <a:extLst>
              <a:ext uri="{FF2B5EF4-FFF2-40B4-BE49-F238E27FC236}">
                <a16:creationId xmlns:a16="http://schemas.microsoft.com/office/drawing/2014/main" id="{48E073F8-7A55-C440-78F9-4D94B17780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01" t="37356" r="46082" b="39612"/>
          <a:stretch/>
        </p:blipFill>
        <p:spPr>
          <a:xfrm>
            <a:off x="6521156" y="967488"/>
            <a:ext cx="1171682" cy="750912"/>
          </a:xfrm>
          <a:prstGeom prst="rect">
            <a:avLst/>
          </a:prstGeom>
        </p:spPr>
      </p:pic>
      <p:pic>
        <p:nvPicPr>
          <p:cNvPr id="8" name="Picture 7" descr="A picture containing indoor, green, dark&#10;&#10;Description automatically generated">
            <a:extLst>
              <a:ext uri="{FF2B5EF4-FFF2-40B4-BE49-F238E27FC236}">
                <a16:creationId xmlns:a16="http://schemas.microsoft.com/office/drawing/2014/main" id="{4CC6304F-67FE-7E60-3B70-20A2199057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016" t="46306" r="32174" b="30463"/>
          <a:stretch/>
        </p:blipFill>
        <p:spPr>
          <a:xfrm>
            <a:off x="6002796" y="1862104"/>
            <a:ext cx="1047252" cy="938463"/>
          </a:xfrm>
          <a:prstGeom prst="rect">
            <a:avLst/>
          </a:prstGeom>
        </p:spPr>
      </p:pic>
      <p:pic>
        <p:nvPicPr>
          <p:cNvPr id="9" name="Picture 8" descr="A picture containing indoor, green, dark&#10;&#10;Description automatically generated">
            <a:extLst>
              <a:ext uri="{FF2B5EF4-FFF2-40B4-BE49-F238E27FC236}">
                <a16:creationId xmlns:a16="http://schemas.microsoft.com/office/drawing/2014/main" id="{1838CFC2-D6D5-1F92-A7BD-32A18281BB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552" t="57425" r="13981" b="22712"/>
          <a:stretch/>
        </p:blipFill>
        <p:spPr>
          <a:xfrm>
            <a:off x="6178612" y="3164212"/>
            <a:ext cx="1156997" cy="802434"/>
          </a:xfrm>
          <a:prstGeom prst="rect">
            <a:avLst/>
          </a:prstGeom>
        </p:spPr>
      </p:pic>
      <p:pic>
        <p:nvPicPr>
          <p:cNvPr id="2" name="Picture 1" descr="A picture containing indoor, set&#10;&#10;Description automatically generated">
            <a:extLst>
              <a:ext uri="{FF2B5EF4-FFF2-40B4-BE49-F238E27FC236}">
                <a16:creationId xmlns:a16="http://schemas.microsoft.com/office/drawing/2014/main" id="{59509A54-4F92-357A-97E5-005684AE372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5" t="52016" r="80705" b="28800"/>
          <a:stretch/>
        </p:blipFill>
        <p:spPr>
          <a:xfrm>
            <a:off x="8092096" y="1518189"/>
            <a:ext cx="1227221" cy="778044"/>
          </a:xfrm>
          <a:prstGeom prst="rect">
            <a:avLst/>
          </a:prstGeom>
        </p:spPr>
      </p:pic>
      <p:pic>
        <p:nvPicPr>
          <p:cNvPr id="3" name="Picture 2" descr="A picture containing indoor, set&#10;&#10;Description automatically generated">
            <a:extLst>
              <a:ext uri="{FF2B5EF4-FFF2-40B4-BE49-F238E27FC236}">
                <a16:creationId xmlns:a16="http://schemas.microsoft.com/office/drawing/2014/main" id="{A7CFACCE-A86F-FF3E-BE22-F4BAD03048E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80" t="53202" r="65708" b="20790"/>
          <a:stretch/>
        </p:blipFill>
        <p:spPr>
          <a:xfrm>
            <a:off x="7325214" y="2561954"/>
            <a:ext cx="1195137" cy="1054768"/>
          </a:xfrm>
          <a:prstGeom prst="rect">
            <a:avLst/>
          </a:prstGeom>
        </p:spPr>
      </p:pic>
      <p:pic>
        <p:nvPicPr>
          <p:cNvPr id="4" name="Picture 3" descr="A picture containing indoor, set&#10;&#10;Description automatically generated">
            <a:extLst>
              <a:ext uri="{FF2B5EF4-FFF2-40B4-BE49-F238E27FC236}">
                <a16:creationId xmlns:a16="http://schemas.microsoft.com/office/drawing/2014/main" id="{EB8AFB27-8FB6-9F5C-63EE-941270816D1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50" t="27331" r="67789" b="44622"/>
          <a:stretch/>
        </p:blipFill>
        <p:spPr>
          <a:xfrm>
            <a:off x="4663292" y="1385861"/>
            <a:ext cx="1083624" cy="826168"/>
          </a:xfrm>
          <a:prstGeom prst="rect">
            <a:avLst/>
          </a:prstGeom>
        </p:spPr>
      </p:pic>
      <p:pic>
        <p:nvPicPr>
          <p:cNvPr id="10" name="Picture 9" descr="A picture containing indoor, set&#10;&#10;Description automatically generated">
            <a:extLst>
              <a:ext uri="{FF2B5EF4-FFF2-40B4-BE49-F238E27FC236}">
                <a16:creationId xmlns:a16="http://schemas.microsoft.com/office/drawing/2014/main" id="{96DAEBC5-584A-59A6-8AD7-9D1E25E922D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91" t="40347" r="44799" b="30382"/>
          <a:stretch/>
        </p:blipFill>
        <p:spPr>
          <a:xfrm>
            <a:off x="8196793" y="4497014"/>
            <a:ext cx="1363579" cy="1187116"/>
          </a:xfrm>
          <a:prstGeom prst="rect">
            <a:avLst/>
          </a:prstGeom>
        </p:spPr>
      </p:pic>
      <p:pic>
        <p:nvPicPr>
          <p:cNvPr id="11" name="Picture 10" descr="A picture containing indoor, set&#10;&#10;Description automatically generated">
            <a:extLst>
              <a:ext uri="{FF2B5EF4-FFF2-40B4-BE49-F238E27FC236}">
                <a16:creationId xmlns:a16="http://schemas.microsoft.com/office/drawing/2014/main" id="{E74247A9-95AE-E016-F784-4F79322F149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46" t="17009" r="51039" b="67169"/>
          <a:stretch/>
        </p:blipFill>
        <p:spPr>
          <a:xfrm>
            <a:off x="2287610" y="3222302"/>
            <a:ext cx="1008847" cy="938463"/>
          </a:xfrm>
          <a:prstGeom prst="rect">
            <a:avLst/>
          </a:prstGeom>
        </p:spPr>
      </p:pic>
      <p:pic>
        <p:nvPicPr>
          <p:cNvPr id="12" name="Picture 11" descr="A picture containing indoor, set&#10;&#10;Description automatically generated">
            <a:extLst>
              <a:ext uri="{FF2B5EF4-FFF2-40B4-BE49-F238E27FC236}">
                <a16:creationId xmlns:a16="http://schemas.microsoft.com/office/drawing/2014/main" id="{CCB71694-B35C-B7F5-234E-CFB82483C84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54" t="20173" r="35603" b="57516"/>
          <a:stretch/>
        </p:blipFill>
        <p:spPr>
          <a:xfrm>
            <a:off x="3852251" y="2237136"/>
            <a:ext cx="713874" cy="904844"/>
          </a:xfrm>
          <a:prstGeom prst="rect">
            <a:avLst/>
          </a:prstGeom>
        </p:spPr>
      </p:pic>
      <p:pic>
        <p:nvPicPr>
          <p:cNvPr id="13" name="Picture 12" descr="A picture containing indoor, set&#10;&#10;Description automatically generated">
            <a:extLst>
              <a:ext uri="{FF2B5EF4-FFF2-40B4-BE49-F238E27FC236}">
                <a16:creationId xmlns:a16="http://schemas.microsoft.com/office/drawing/2014/main" id="{01E065C8-F789-DFA3-3D23-EE1A7979EB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243" t="31645" r="17540" b="46599"/>
          <a:stretch/>
        </p:blipFill>
        <p:spPr>
          <a:xfrm>
            <a:off x="8705706" y="3278449"/>
            <a:ext cx="1114926" cy="882316"/>
          </a:xfrm>
          <a:prstGeom prst="rect">
            <a:avLst/>
          </a:prstGeom>
        </p:spPr>
      </p:pic>
      <p:pic>
        <p:nvPicPr>
          <p:cNvPr id="14" name="Picture 13" descr="A picture containing indoor, set&#10;&#10;Description automatically generated">
            <a:extLst>
              <a:ext uri="{FF2B5EF4-FFF2-40B4-BE49-F238E27FC236}">
                <a16:creationId xmlns:a16="http://schemas.microsoft.com/office/drawing/2014/main" id="{D3E72ECF-BAD2-3628-793A-E2B4FAA7F86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061" t="37700" r="6046" b="35873"/>
          <a:stretch/>
        </p:blipFill>
        <p:spPr>
          <a:xfrm>
            <a:off x="5147143" y="3966646"/>
            <a:ext cx="944688" cy="1071752"/>
          </a:xfrm>
          <a:prstGeom prst="rect">
            <a:avLst/>
          </a:prstGeom>
        </p:spPr>
      </p:pic>
      <p:pic>
        <p:nvPicPr>
          <p:cNvPr id="16" name="Picture 15" descr="A picture containing indoor, set&#10;&#10;Description automatically generated">
            <a:extLst>
              <a:ext uri="{FF2B5EF4-FFF2-40B4-BE49-F238E27FC236}">
                <a16:creationId xmlns:a16="http://schemas.microsoft.com/office/drawing/2014/main" id="{EFB1A34D-7206-2297-7174-E9E60EA6D5A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91" t="40347" r="44799" b="30382"/>
          <a:stretch/>
        </p:blipFill>
        <p:spPr>
          <a:xfrm>
            <a:off x="2584021" y="4514542"/>
            <a:ext cx="1363579" cy="1187116"/>
          </a:xfrm>
          <a:prstGeom prst="rect">
            <a:avLst/>
          </a:prstGeom>
        </p:spPr>
      </p:pic>
      <p:pic>
        <p:nvPicPr>
          <p:cNvPr id="17" name="Picture 16" descr="A picture containing indoor, green, dark&#10;&#10;Description automatically generated">
            <a:extLst>
              <a:ext uri="{FF2B5EF4-FFF2-40B4-BE49-F238E27FC236}">
                <a16:creationId xmlns:a16="http://schemas.microsoft.com/office/drawing/2014/main" id="{3007B057-429C-4427-6DAE-0D030AB70B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87" t="33560" r="66547" b="52045"/>
          <a:stretch/>
        </p:blipFill>
        <p:spPr>
          <a:xfrm>
            <a:off x="3623390" y="1088140"/>
            <a:ext cx="818148" cy="988593"/>
          </a:xfrm>
          <a:prstGeom prst="rect">
            <a:avLst/>
          </a:prstGeom>
        </p:spPr>
      </p:pic>
      <p:pic>
        <p:nvPicPr>
          <p:cNvPr id="18" name="Picture 17" descr="A picture containing indoor, green, dark&#10;&#10;Description automatically generated">
            <a:extLst>
              <a:ext uri="{FF2B5EF4-FFF2-40B4-BE49-F238E27FC236}">
                <a16:creationId xmlns:a16="http://schemas.microsoft.com/office/drawing/2014/main" id="{B47DA2F1-3FC8-D9F1-B426-5EA4795F6E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016" t="46306" r="32174" b="30463"/>
          <a:stretch/>
        </p:blipFill>
        <p:spPr>
          <a:xfrm>
            <a:off x="3599010" y="3462786"/>
            <a:ext cx="1047252" cy="93846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B9D02F7-6E78-324F-D61A-572DFF54619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10" t="19806" r="12123" b="9637"/>
          <a:stretch/>
        </p:blipFill>
        <p:spPr>
          <a:xfrm>
            <a:off x="2143197" y="1832228"/>
            <a:ext cx="1228634" cy="928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32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870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indoor, green, dark&#10;&#10;Description automatically generated">
            <a:extLst>
              <a:ext uri="{FF2B5EF4-FFF2-40B4-BE49-F238E27FC236}">
                <a16:creationId xmlns:a16="http://schemas.microsoft.com/office/drawing/2014/main" id="{AADBDF98-DD44-D102-E00D-B926047008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11" t="29490" r="71754" b="52442"/>
          <a:stretch/>
        </p:blipFill>
        <p:spPr>
          <a:xfrm>
            <a:off x="4107244" y="508127"/>
            <a:ext cx="1228634" cy="1054769"/>
          </a:xfrm>
          <a:prstGeom prst="rect">
            <a:avLst/>
          </a:prstGeom>
        </p:spPr>
      </p:pic>
      <p:pic>
        <p:nvPicPr>
          <p:cNvPr id="6" name="Picture 5" descr="A picture containing indoor, green, dark&#10;&#10;Description automatically generated">
            <a:extLst>
              <a:ext uri="{FF2B5EF4-FFF2-40B4-BE49-F238E27FC236}">
                <a16:creationId xmlns:a16="http://schemas.microsoft.com/office/drawing/2014/main" id="{B041FFDA-0B63-598D-3F08-6811D7E2F8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87" t="33560" r="66547" b="52045"/>
          <a:stretch/>
        </p:blipFill>
        <p:spPr>
          <a:xfrm>
            <a:off x="3537691" y="4257033"/>
            <a:ext cx="818148" cy="988593"/>
          </a:xfrm>
          <a:prstGeom prst="rect">
            <a:avLst/>
          </a:prstGeom>
        </p:spPr>
      </p:pic>
      <p:pic>
        <p:nvPicPr>
          <p:cNvPr id="7" name="Picture 6" descr="A picture containing indoor, green, dark&#10;&#10;Description automatically generated">
            <a:extLst>
              <a:ext uri="{FF2B5EF4-FFF2-40B4-BE49-F238E27FC236}">
                <a16:creationId xmlns:a16="http://schemas.microsoft.com/office/drawing/2014/main" id="{48E073F8-7A55-C440-78F9-4D94B17780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01" t="37356" r="46082" b="39612"/>
          <a:stretch/>
        </p:blipFill>
        <p:spPr>
          <a:xfrm>
            <a:off x="6111047" y="660056"/>
            <a:ext cx="1171682" cy="750912"/>
          </a:xfrm>
          <a:prstGeom prst="rect">
            <a:avLst/>
          </a:prstGeom>
        </p:spPr>
      </p:pic>
      <p:pic>
        <p:nvPicPr>
          <p:cNvPr id="8" name="Picture 7" descr="A picture containing indoor, green, dark&#10;&#10;Description automatically generated">
            <a:extLst>
              <a:ext uri="{FF2B5EF4-FFF2-40B4-BE49-F238E27FC236}">
                <a16:creationId xmlns:a16="http://schemas.microsoft.com/office/drawing/2014/main" id="{4CC6304F-67FE-7E60-3B70-20A2199057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016" t="46306" r="32174" b="30463"/>
          <a:stretch/>
        </p:blipFill>
        <p:spPr>
          <a:xfrm>
            <a:off x="7517500" y="4282099"/>
            <a:ext cx="1047252" cy="938463"/>
          </a:xfrm>
          <a:prstGeom prst="rect">
            <a:avLst/>
          </a:prstGeom>
        </p:spPr>
      </p:pic>
      <p:pic>
        <p:nvPicPr>
          <p:cNvPr id="9" name="Picture 8" descr="A picture containing indoor, green, dark&#10;&#10;Description automatically generated">
            <a:extLst>
              <a:ext uri="{FF2B5EF4-FFF2-40B4-BE49-F238E27FC236}">
                <a16:creationId xmlns:a16="http://schemas.microsoft.com/office/drawing/2014/main" id="{1838CFC2-D6D5-1F92-A7BD-32A18281BB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552" t="57425" r="13981" b="22712"/>
          <a:stretch/>
        </p:blipFill>
        <p:spPr>
          <a:xfrm>
            <a:off x="5296776" y="4360279"/>
            <a:ext cx="1156997" cy="802434"/>
          </a:xfrm>
          <a:prstGeom prst="rect">
            <a:avLst/>
          </a:prstGeom>
        </p:spPr>
      </p:pic>
      <p:pic>
        <p:nvPicPr>
          <p:cNvPr id="2" name="Picture 1" descr="A picture containing indoor, set&#10;&#10;Description automatically generated">
            <a:extLst>
              <a:ext uri="{FF2B5EF4-FFF2-40B4-BE49-F238E27FC236}">
                <a16:creationId xmlns:a16="http://schemas.microsoft.com/office/drawing/2014/main" id="{59509A54-4F92-357A-97E5-005684AE372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5" t="52016" r="80705" b="28800"/>
          <a:stretch/>
        </p:blipFill>
        <p:spPr>
          <a:xfrm>
            <a:off x="8092096" y="1518189"/>
            <a:ext cx="1227221" cy="778044"/>
          </a:xfrm>
          <a:prstGeom prst="rect">
            <a:avLst/>
          </a:prstGeom>
        </p:spPr>
      </p:pic>
      <p:pic>
        <p:nvPicPr>
          <p:cNvPr id="3" name="Picture 2" descr="A picture containing indoor, set&#10;&#10;Description automatically generated">
            <a:extLst>
              <a:ext uri="{FF2B5EF4-FFF2-40B4-BE49-F238E27FC236}">
                <a16:creationId xmlns:a16="http://schemas.microsoft.com/office/drawing/2014/main" id="{A7CFACCE-A86F-FF3E-BE22-F4BAD03048E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80" t="53202" r="65708" b="20790"/>
          <a:stretch/>
        </p:blipFill>
        <p:spPr>
          <a:xfrm>
            <a:off x="10061354" y="1436135"/>
            <a:ext cx="1195137" cy="1054768"/>
          </a:xfrm>
          <a:prstGeom prst="rect">
            <a:avLst/>
          </a:prstGeom>
        </p:spPr>
      </p:pic>
      <p:pic>
        <p:nvPicPr>
          <p:cNvPr id="4" name="Picture 3" descr="A picture containing indoor, set&#10;&#10;Description automatically generated">
            <a:extLst>
              <a:ext uri="{FF2B5EF4-FFF2-40B4-BE49-F238E27FC236}">
                <a16:creationId xmlns:a16="http://schemas.microsoft.com/office/drawing/2014/main" id="{EB8AFB27-8FB6-9F5C-63EE-941270816D1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50" t="27331" r="67789" b="44622"/>
          <a:stretch/>
        </p:blipFill>
        <p:spPr>
          <a:xfrm>
            <a:off x="810627" y="1430817"/>
            <a:ext cx="1083624" cy="826168"/>
          </a:xfrm>
          <a:prstGeom prst="rect">
            <a:avLst/>
          </a:prstGeom>
        </p:spPr>
      </p:pic>
      <p:pic>
        <p:nvPicPr>
          <p:cNvPr id="10" name="Picture 9" descr="A picture containing indoor, set&#10;&#10;Description automatically generated">
            <a:extLst>
              <a:ext uri="{FF2B5EF4-FFF2-40B4-BE49-F238E27FC236}">
                <a16:creationId xmlns:a16="http://schemas.microsoft.com/office/drawing/2014/main" id="{96DAEBC5-584A-59A6-8AD7-9D1E25E922D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91" t="40347" r="44799" b="30382"/>
          <a:stretch/>
        </p:blipFill>
        <p:spPr>
          <a:xfrm>
            <a:off x="4099905" y="2151649"/>
            <a:ext cx="1363579" cy="1187116"/>
          </a:xfrm>
          <a:prstGeom prst="rect">
            <a:avLst/>
          </a:prstGeom>
        </p:spPr>
      </p:pic>
      <p:pic>
        <p:nvPicPr>
          <p:cNvPr id="11" name="Picture 10" descr="A picture containing indoor, set&#10;&#10;Description automatically generated">
            <a:extLst>
              <a:ext uri="{FF2B5EF4-FFF2-40B4-BE49-F238E27FC236}">
                <a16:creationId xmlns:a16="http://schemas.microsoft.com/office/drawing/2014/main" id="{E74247A9-95AE-E016-F784-4F79322F149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46" t="17009" r="51039" b="67169"/>
          <a:stretch/>
        </p:blipFill>
        <p:spPr>
          <a:xfrm>
            <a:off x="935509" y="2745207"/>
            <a:ext cx="689810" cy="641684"/>
          </a:xfrm>
          <a:prstGeom prst="rect">
            <a:avLst/>
          </a:prstGeom>
        </p:spPr>
      </p:pic>
      <p:pic>
        <p:nvPicPr>
          <p:cNvPr id="12" name="Picture 11" descr="A picture containing indoor, set&#10;&#10;Description automatically generated">
            <a:extLst>
              <a:ext uri="{FF2B5EF4-FFF2-40B4-BE49-F238E27FC236}">
                <a16:creationId xmlns:a16="http://schemas.microsoft.com/office/drawing/2014/main" id="{CCB71694-B35C-B7F5-234E-CFB82483C84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54" t="20173" r="35603" b="57516"/>
          <a:stretch/>
        </p:blipFill>
        <p:spPr>
          <a:xfrm>
            <a:off x="2292971" y="2557942"/>
            <a:ext cx="713874" cy="904844"/>
          </a:xfrm>
          <a:prstGeom prst="rect">
            <a:avLst/>
          </a:prstGeom>
        </p:spPr>
      </p:pic>
      <p:pic>
        <p:nvPicPr>
          <p:cNvPr id="13" name="Picture 12" descr="A picture containing indoor, set&#10;&#10;Description automatically generated">
            <a:extLst>
              <a:ext uri="{FF2B5EF4-FFF2-40B4-BE49-F238E27FC236}">
                <a16:creationId xmlns:a16="http://schemas.microsoft.com/office/drawing/2014/main" id="{01E065C8-F789-DFA3-3D23-EE1A7979EB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243" t="31645" r="17540" b="46599"/>
          <a:stretch/>
        </p:blipFill>
        <p:spPr>
          <a:xfrm>
            <a:off x="8213787" y="2764782"/>
            <a:ext cx="1114926" cy="882316"/>
          </a:xfrm>
          <a:prstGeom prst="rect">
            <a:avLst/>
          </a:prstGeom>
        </p:spPr>
      </p:pic>
      <p:pic>
        <p:nvPicPr>
          <p:cNvPr id="14" name="Picture 13" descr="A picture containing indoor, set&#10;&#10;Description automatically generated">
            <a:extLst>
              <a:ext uri="{FF2B5EF4-FFF2-40B4-BE49-F238E27FC236}">
                <a16:creationId xmlns:a16="http://schemas.microsoft.com/office/drawing/2014/main" id="{D3E72ECF-BAD2-3628-793A-E2B4FAA7F86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061" t="37700" r="6046" b="35873"/>
          <a:stretch/>
        </p:blipFill>
        <p:spPr>
          <a:xfrm>
            <a:off x="10311803" y="2838034"/>
            <a:ext cx="944688" cy="1071752"/>
          </a:xfrm>
          <a:prstGeom prst="rect">
            <a:avLst/>
          </a:prstGeom>
        </p:spPr>
      </p:pic>
      <p:pic>
        <p:nvPicPr>
          <p:cNvPr id="15" name="Picture 14" descr="A picture containing indoor, set&#10;&#10;Description automatically generated">
            <a:extLst>
              <a:ext uri="{FF2B5EF4-FFF2-40B4-BE49-F238E27FC236}">
                <a16:creationId xmlns:a16="http://schemas.microsoft.com/office/drawing/2014/main" id="{87EA7460-B2D2-CE21-115A-14E8522E2A1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50" t="27331" r="67789" b="44622"/>
          <a:stretch/>
        </p:blipFill>
        <p:spPr>
          <a:xfrm>
            <a:off x="2094476" y="1398337"/>
            <a:ext cx="1083624" cy="826168"/>
          </a:xfrm>
          <a:prstGeom prst="rect">
            <a:avLst/>
          </a:prstGeom>
        </p:spPr>
      </p:pic>
      <p:pic>
        <p:nvPicPr>
          <p:cNvPr id="16" name="Picture 15" descr="A picture containing indoor, set&#10;&#10;Description automatically generated">
            <a:extLst>
              <a:ext uri="{FF2B5EF4-FFF2-40B4-BE49-F238E27FC236}">
                <a16:creationId xmlns:a16="http://schemas.microsoft.com/office/drawing/2014/main" id="{EFB1A34D-7206-2297-7174-E9E60EA6D5A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91" t="40347" r="44799" b="30382"/>
          <a:stretch/>
        </p:blipFill>
        <p:spPr>
          <a:xfrm>
            <a:off x="6093983" y="2151649"/>
            <a:ext cx="1363579" cy="1187116"/>
          </a:xfrm>
          <a:prstGeom prst="rect">
            <a:avLst/>
          </a:prstGeom>
        </p:spPr>
      </p:pic>
      <p:pic>
        <p:nvPicPr>
          <p:cNvPr id="17" name="Picture 16" descr="A picture containing indoor, green, dark&#10;&#10;Description automatically generated">
            <a:extLst>
              <a:ext uri="{FF2B5EF4-FFF2-40B4-BE49-F238E27FC236}">
                <a16:creationId xmlns:a16="http://schemas.microsoft.com/office/drawing/2014/main" id="{3007B057-429C-4427-6DAE-0D030AB70B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87" t="33560" r="66547" b="52045"/>
          <a:stretch/>
        </p:blipFill>
        <p:spPr>
          <a:xfrm>
            <a:off x="1894251" y="4231969"/>
            <a:ext cx="818148" cy="988593"/>
          </a:xfrm>
          <a:prstGeom prst="rect">
            <a:avLst/>
          </a:prstGeom>
        </p:spPr>
      </p:pic>
      <p:pic>
        <p:nvPicPr>
          <p:cNvPr id="18" name="Picture 17" descr="A picture containing indoor, green, dark&#10;&#10;Description automatically generated">
            <a:extLst>
              <a:ext uri="{FF2B5EF4-FFF2-40B4-BE49-F238E27FC236}">
                <a16:creationId xmlns:a16="http://schemas.microsoft.com/office/drawing/2014/main" id="{B47DA2F1-3FC8-D9F1-B426-5EA4795F6E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016" t="46306" r="32174" b="30463"/>
          <a:stretch/>
        </p:blipFill>
        <p:spPr>
          <a:xfrm>
            <a:off x="9108241" y="4267200"/>
            <a:ext cx="1047252" cy="938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602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indoor, green, dark&#10;&#10;Description automatically generated">
            <a:extLst>
              <a:ext uri="{FF2B5EF4-FFF2-40B4-BE49-F238E27FC236}">
                <a16:creationId xmlns:a16="http://schemas.microsoft.com/office/drawing/2014/main" id="{AADBDF98-DD44-D102-E00D-B926047008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11" t="29490" r="71754" b="52442"/>
          <a:stretch/>
        </p:blipFill>
        <p:spPr>
          <a:xfrm>
            <a:off x="4099905" y="660055"/>
            <a:ext cx="1228634" cy="1054769"/>
          </a:xfrm>
          <a:prstGeom prst="rect">
            <a:avLst/>
          </a:prstGeom>
        </p:spPr>
      </p:pic>
      <p:pic>
        <p:nvPicPr>
          <p:cNvPr id="6" name="Picture 5" descr="A picture containing indoor, green, dark&#10;&#10;Description automatically generated">
            <a:extLst>
              <a:ext uri="{FF2B5EF4-FFF2-40B4-BE49-F238E27FC236}">
                <a16:creationId xmlns:a16="http://schemas.microsoft.com/office/drawing/2014/main" id="{B041FFDA-0B63-598D-3F08-6811D7E2F8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87" t="33560" r="66547" b="52045"/>
          <a:stretch/>
        </p:blipFill>
        <p:spPr>
          <a:xfrm>
            <a:off x="3537691" y="4257033"/>
            <a:ext cx="818148" cy="988593"/>
          </a:xfrm>
          <a:prstGeom prst="rect">
            <a:avLst/>
          </a:prstGeom>
        </p:spPr>
      </p:pic>
      <p:pic>
        <p:nvPicPr>
          <p:cNvPr id="7" name="Picture 6" descr="A picture containing indoor, green, dark&#10;&#10;Description automatically generated">
            <a:extLst>
              <a:ext uri="{FF2B5EF4-FFF2-40B4-BE49-F238E27FC236}">
                <a16:creationId xmlns:a16="http://schemas.microsoft.com/office/drawing/2014/main" id="{48E073F8-7A55-C440-78F9-4D94B17780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01" t="37356" r="46082" b="39612"/>
          <a:stretch/>
        </p:blipFill>
        <p:spPr>
          <a:xfrm>
            <a:off x="6149439" y="811984"/>
            <a:ext cx="1171682" cy="750912"/>
          </a:xfrm>
          <a:prstGeom prst="rect">
            <a:avLst/>
          </a:prstGeom>
        </p:spPr>
      </p:pic>
      <p:pic>
        <p:nvPicPr>
          <p:cNvPr id="8" name="Picture 7" descr="A picture containing indoor, green, dark&#10;&#10;Description automatically generated">
            <a:extLst>
              <a:ext uri="{FF2B5EF4-FFF2-40B4-BE49-F238E27FC236}">
                <a16:creationId xmlns:a16="http://schemas.microsoft.com/office/drawing/2014/main" id="{4CC6304F-67FE-7E60-3B70-20A2199057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016" t="46306" r="32174" b="30463"/>
          <a:stretch/>
        </p:blipFill>
        <p:spPr>
          <a:xfrm>
            <a:off x="7517500" y="4282099"/>
            <a:ext cx="1047252" cy="938463"/>
          </a:xfrm>
          <a:prstGeom prst="rect">
            <a:avLst/>
          </a:prstGeom>
        </p:spPr>
      </p:pic>
      <p:pic>
        <p:nvPicPr>
          <p:cNvPr id="9" name="Picture 8" descr="A picture containing indoor, green, dark&#10;&#10;Description automatically generated">
            <a:extLst>
              <a:ext uri="{FF2B5EF4-FFF2-40B4-BE49-F238E27FC236}">
                <a16:creationId xmlns:a16="http://schemas.microsoft.com/office/drawing/2014/main" id="{1838CFC2-D6D5-1F92-A7BD-32A18281BB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552" t="57425" r="13981" b="22712"/>
          <a:stretch/>
        </p:blipFill>
        <p:spPr>
          <a:xfrm>
            <a:off x="5296776" y="4360279"/>
            <a:ext cx="1156997" cy="802434"/>
          </a:xfrm>
          <a:prstGeom prst="rect">
            <a:avLst/>
          </a:prstGeom>
        </p:spPr>
      </p:pic>
      <p:pic>
        <p:nvPicPr>
          <p:cNvPr id="2" name="Picture 1" descr="A picture containing indoor, set&#10;&#10;Description automatically generated">
            <a:extLst>
              <a:ext uri="{FF2B5EF4-FFF2-40B4-BE49-F238E27FC236}">
                <a16:creationId xmlns:a16="http://schemas.microsoft.com/office/drawing/2014/main" id="{59509A54-4F92-357A-97E5-005684AE372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5" t="52016" r="80705" b="28800"/>
          <a:stretch/>
        </p:blipFill>
        <p:spPr>
          <a:xfrm>
            <a:off x="8092096" y="1518189"/>
            <a:ext cx="1227221" cy="778044"/>
          </a:xfrm>
          <a:prstGeom prst="rect">
            <a:avLst/>
          </a:prstGeom>
        </p:spPr>
      </p:pic>
      <p:pic>
        <p:nvPicPr>
          <p:cNvPr id="3" name="Picture 2" descr="A picture containing indoor, set&#10;&#10;Description automatically generated">
            <a:extLst>
              <a:ext uri="{FF2B5EF4-FFF2-40B4-BE49-F238E27FC236}">
                <a16:creationId xmlns:a16="http://schemas.microsoft.com/office/drawing/2014/main" id="{A7CFACCE-A86F-FF3E-BE22-F4BAD03048E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80" t="53202" r="65708" b="20790"/>
          <a:stretch/>
        </p:blipFill>
        <p:spPr>
          <a:xfrm>
            <a:off x="10061354" y="1436135"/>
            <a:ext cx="1195137" cy="1054768"/>
          </a:xfrm>
          <a:prstGeom prst="rect">
            <a:avLst/>
          </a:prstGeom>
        </p:spPr>
      </p:pic>
      <p:pic>
        <p:nvPicPr>
          <p:cNvPr id="4" name="Picture 3" descr="A picture containing indoor, set&#10;&#10;Description automatically generated">
            <a:extLst>
              <a:ext uri="{FF2B5EF4-FFF2-40B4-BE49-F238E27FC236}">
                <a16:creationId xmlns:a16="http://schemas.microsoft.com/office/drawing/2014/main" id="{EB8AFB27-8FB6-9F5C-63EE-941270816D1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50" t="27331" r="67789" b="44622"/>
          <a:stretch/>
        </p:blipFill>
        <p:spPr>
          <a:xfrm>
            <a:off x="2147417" y="1410968"/>
            <a:ext cx="1083624" cy="826168"/>
          </a:xfrm>
          <a:prstGeom prst="rect">
            <a:avLst/>
          </a:prstGeom>
        </p:spPr>
      </p:pic>
      <p:pic>
        <p:nvPicPr>
          <p:cNvPr id="10" name="Picture 9" descr="A picture containing indoor, set&#10;&#10;Description automatically generated">
            <a:extLst>
              <a:ext uri="{FF2B5EF4-FFF2-40B4-BE49-F238E27FC236}">
                <a16:creationId xmlns:a16="http://schemas.microsoft.com/office/drawing/2014/main" id="{96DAEBC5-584A-59A6-8AD7-9D1E25E922D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91" t="40347" r="44799" b="30382"/>
          <a:stretch/>
        </p:blipFill>
        <p:spPr>
          <a:xfrm>
            <a:off x="4099905" y="2151649"/>
            <a:ext cx="1363579" cy="1187116"/>
          </a:xfrm>
          <a:prstGeom prst="rect">
            <a:avLst/>
          </a:prstGeom>
        </p:spPr>
      </p:pic>
      <p:pic>
        <p:nvPicPr>
          <p:cNvPr id="11" name="Picture 10" descr="A picture containing indoor, set&#10;&#10;Description automatically generated">
            <a:extLst>
              <a:ext uri="{FF2B5EF4-FFF2-40B4-BE49-F238E27FC236}">
                <a16:creationId xmlns:a16="http://schemas.microsoft.com/office/drawing/2014/main" id="{E74247A9-95AE-E016-F784-4F79322F149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46" t="17009" r="51039" b="67169"/>
          <a:stretch/>
        </p:blipFill>
        <p:spPr>
          <a:xfrm>
            <a:off x="935509" y="2745207"/>
            <a:ext cx="689810" cy="641684"/>
          </a:xfrm>
          <a:prstGeom prst="rect">
            <a:avLst/>
          </a:prstGeom>
        </p:spPr>
      </p:pic>
      <p:pic>
        <p:nvPicPr>
          <p:cNvPr id="12" name="Picture 11" descr="A picture containing indoor, set&#10;&#10;Description automatically generated">
            <a:extLst>
              <a:ext uri="{FF2B5EF4-FFF2-40B4-BE49-F238E27FC236}">
                <a16:creationId xmlns:a16="http://schemas.microsoft.com/office/drawing/2014/main" id="{CCB71694-B35C-B7F5-234E-CFB82483C84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54" t="20173" r="35603" b="57516"/>
          <a:stretch/>
        </p:blipFill>
        <p:spPr>
          <a:xfrm>
            <a:off x="2292971" y="2557942"/>
            <a:ext cx="713874" cy="904844"/>
          </a:xfrm>
          <a:prstGeom prst="rect">
            <a:avLst/>
          </a:prstGeom>
        </p:spPr>
      </p:pic>
      <p:pic>
        <p:nvPicPr>
          <p:cNvPr id="13" name="Picture 12" descr="A picture containing indoor, set&#10;&#10;Description automatically generated">
            <a:extLst>
              <a:ext uri="{FF2B5EF4-FFF2-40B4-BE49-F238E27FC236}">
                <a16:creationId xmlns:a16="http://schemas.microsoft.com/office/drawing/2014/main" id="{01E065C8-F789-DFA3-3D23-EE1A7979EB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243" t="31645" r="17540" b="46599"/>
          <a:stretch/>
        </p:blipFill>
        <p:spPr>
          <a:xfrm>
            <a:off x="8213787" y="2764782"/>
            <a:ext cx="1114926" cy="882316"/>
          </a:xfrm>
          <a:prstGeom prst="rect">
            <a:avLst/>
          </a:prstGeom>
        </p:spPr>
      </p:pic>
      <p:pic>
        <p:nvPicPr>
          <p:cNvPr id="14" name="Picture 13" descr="A picture containing indoor, set&#10;&#10;Description automatically generated">
            <a:extLst>
              <a:ext uri="{FF2B5EF4-FFF2-40B4-BE49-F238E27FC236}">
                <a16:creationId xmlns:a16="http://schemas.microsoft.com/office/drawing/2014/main" id="{D3E72ECF-BAD2-3628-793A-E2B4FAA7F86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061" t="37700" r="6046" b="35873"/>
          <a:stretch/>
        </p:blipFill>
        <p:spPr>
          <a:xfrm>
            <a:off x="10311803" y="2838034"/>
            <a:ext cx="944688" cy="1071752"/>
          </a:xfrm>
          <a:prstGeom prst="rect">
            <a:avLst/>
          </a:prstGeom>
        </p:spPr>
      </p:pic>
      <p:pic>
        <p:nvPicPr>
          <p:cNvPr id="16" name="Picture 15" descr="A picture containing indoor, set&#10;&#10;Description automatically generated">
            <a:extLst>
              <a:ext uri="{FF2B5EF4-FFF2-40B4-BE49-F238E27FC236}">
                <a16:creationId xmlns:a16="http://schemas.microsoft.com/office/drawing/2014/main" id="{EFB1A34D-7206-2297-7174-E9E60EA6D5A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91" t="40347" r="44799" b="30382"/>
          <a:stretch/>
        </p:blipFill>
        <p:spPr>
          <a:xfrm>
            <a:off x="6093983" y="2151649"/>
            <a:ext cx="1363579" cy="1187116"/>
          </a:xfrm>
          <a:prstGeom prst="rect">
            <a:avLst/>
          </a:prstGeom>
        </p:spPr>
      </p:pic>
      <p:pic>
        <p:nvPicPr>
          <p:cNvPr id="17" name="Picture 16" descr="A picture containing indoor, green, dark&#10;&#10;Description automatically generated">
            <a:extLst>
              <a:ext uri="{FF2B5EF4-FFF2-40B4-BE49-F238E27FC236}">
                <a16:creationId xmlns:a16="http://schemas.microsoft.com/office/drawing/2014/main" id="{3007B057-429C-4427-6DAE-0D030AB70B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87" t="33560" r="66547" b="52045"/>
          <a:stretch/>
        </p:blipFill>
        <p:spPr>
          <a:xfrm>
            <a:off x="1894251" y="4231969"/>
            <a:ext cx="818148" cy="988593"/>
          </a:xfrm>
          <a:prstGeom prst="rect">
            <a:avLst/>
          </a:prstGeom>
        </p:spPr>
      </p:pic>
      <p:pic>
        <p:nvPicPr>
          <p:cNvPr id="18" name="Picture 17" descr="A picture containing indoor, green, dark&#10;&#10;Description automatically generated">
            <a:extLst>
              <a:ext uri="{FF2B5EF4-FFF2-40B4-BE49-F238E27FC236}">
                <a16:creationId xmlns:a16="http://schemas.microsoft.com/office/drawing/2014/main" id="{B47DA2F1-3FC8-D9F1-B426-5EA4795F6E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016" t="46306" r="32174" b="30463"/>
          <a:stretch/>
        </p:blipFill>
        <p:spPr>
          <a:xfrm>
            <a:off x="9108241" y="4267200"/>
            <a:ext cx="1047252" cy="93846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B9D02F7-6E78-324F-D61A-572DFF54619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10" t="19806" r="12123" b="9637"/>
          <a:stretch/>
        </p:blipFill>
        <p:spPr>
          <a:xfrm>
            <a:off x="601516" y="1410968"/>
            <a:ext cx="1228634" cy="928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338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indoor, green, dark&#10;&#10;Description automatically generated">
            <a:extLst>
              <a:ext uri="{FF2B5EF4-FFF2-40B4-BE49-F238E27FC236}">
                <a16:creationId xmlns:a16="http://schemas.microsoft.com/office/drawing/2014/main" id="{AADBDF98-DD44-D102-E00D-B926047008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11" t="29490" r="71754" b="52442"/>
          <a:stretch/>
        </p:blipFill>
        <p:spPr>
          <a:xfrm>
            <a:off x="5141494" y="2714746"/>
            <a:ext cx="1114927" cy="957153"/>
          </a:xfrm>
          <a:prstGeom prst="rect">
            <a:avLst/>
          </a:prstGeom>
        </p:spPr>
      </p:pic>
      <p:pic>
        <p:nvPicPr>
          <p:cNvPr id="6" name="Picture 5" descr="A picture containing indoor, green, dark&#10;&#10;Description automatically generated">
            <a:extLst>
              <a:ext uri="{FF2B5EF4-FFF2-40B4-BE49-F238E27FC236}">
                <a16:creationId xmlns:a16="http://schemas.microsoft.com/office/drawing/2014/main" id="{B041FFDA-0B63-598D-3F08-6811D7E2F8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87" t="33560" r="66547" b="52045"/>
          <a:stretch/>
        </p:blipFill>
        <p:spPr>
          <a:xfrm>
            <a:off x="5205663" y="4632158"/>
            <a:ext cx="481264" cy="581526"/>
          </a:xfrm>
          <a:prstGeom prst="rect">
            <a:avLst/>
          </a:prstGeom>
        </p:spPr>
      </p:pic>
      <p:pic>
        <p:nvPicPr>
          <p:cNvPr id="7" name="Picture 6" descr="A picture containing indoor, green, dark&#10;&#10;Description automatically generated">
            <a:extLst>
              <a:ext uri="{FF2B5EF4-FFF2-40B4-BE49-F238E27FC236}">
                <a16:creationId xmlns:a16="http://schemas.microsoft.com/office/drawing/2014/main" id="{48E073F8-7A55-C440-78F9-4D94B17780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01" t="37356" r="46082" b="39612"/>
          <a:stretch/>
        </p:blipFill>
        <p:spPr>
          <a:xfrm>
            <a:off x="3568761" y="2182487"/>
            <a:ext cx="1171682" cy="750912"/>
          </a:xfrm>
          <a:prstGeom prst="rect">
            <a:avLst/>
          </a:prstGeom>
        </p:spPr>
      </p:pic>
      <p:pic>
        <p:nvPicPr>
          <p:cNvPr id="8" name="Picture 7" descr="A picture containing indoor, green, dark&#10;&#10;Description automatically generated">
            <a:extLst>
              <a:ext uri="{FF2B5EF4-FFF2-40B4-BE49-F238E27FC236}">
                <a16:creationId xmlns:a16="http://schemas.microsoft.com/office/drawing/2014/main" id="{4CC6304F-67FE-7E60-3B70-20A2199057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016" t="46306" r="32174" b="30463"/>
          <a:stretch/>
        </p:blipFill>
        <p:spPr>
          <a:xfrm>
            <a:off x="10459453" y="3328737"/>
            <a:ext cx="1047252" cy="938463"/>
          </a:xfrm>
          <a:prstGeom prst="rect">
            <a:avLst/>
          </a:prstGeom>
        </p:spPr>
      </p:pic>
      <p:pic>
        <p:nvPicPr>
          <p:cNvPr id="9" name="Picture 8" descr="A picture containing indoor, green, dark&#10;&#10;Description automatically generated">
            <a:extLst>
              <a:ext uri="{FF2B5EF4-FFF2-40B4-BE49-F238E27FC236}">
                <a16:creationId xmlns:a16="http://schemas.microsoft.com/office/drawing/2014/main" id="{1838CFC2-D6D5-1F92-A7BD-32A18281BB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552" t="57425" r="13981" b="22712"/>
          <a:stretch/>
        </p:blipFill>
        <p:spPr>
          <a:xfrm>
            <a:off x="10646227" y="308290"/>
            <a:ext cx="1156997" cy="802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535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indoor, set&#10;&#10;Description automatically generated">
            <a:extLst>
              <a:ext uri="{FF2B5EF4-FFF2-40B4-BE49-F238E27FC236}">
                <a16:creationId xmlns:a16="http://schemas.microsoft.com/office/drawing/2014/main" id="{0DE6CC84-3B01-8D82-F0F5-C51E7CBAB3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5" t="52016" r="80705" b="28800"/>
          <a:stretch/>
        </p:blipFill>
        <p:spPr>
          <a:xfrm>
            <a:off x="441158" y="2173706"/>
            <a:ext cx="1227221" cy="778044"/>
          </a:xfrm>
          <a:prstGeom prst="rect">
            <a:avLst/>
          </a:prstGeom>
        </p:spPr>
      </p:pic>
      <p:pic>
        <p:nvPicPr>
          <p:cNvPr id="6" name="Picture 5" descr="A picture containing indoor, set&#10;&#10;Description automatically generated">
            <a:extLst>
              <a:ext uri="{FF2B5EF4-FFF2-40B4-BE49-F238E27FC236}">
                <a16:creationId xmlns:a16="http://schemas.microsoft.com/office/drawing/2014/main" id="{916743D9-4301-971A-4E57-88F9B9D8A5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80" t="53202" r="65708" b="20790"/>
          <a:stretch/>
        </p:blipFill>
        <p:spPr>
          <a:xfrm>
            <a:off x="2811378" y="5032743"/>
            <a:ext cx="1195137" cy="1054768"/>
          </a:xfrm>
          <a:prstGeom prst="rect">
            <a:avLst/>
          </a:prstGeom>
        </p:spPr>
      </p:pic>
      <p:pic>
        <p:nvPicPr>
          <p:cNvPr id="7" name="Picture 6" descr="A picture containing indoor, set&#10;&#10;Description automatically generated">
            <a:extLst>
              <a:ext uri="{FF2B5EF4-FFF2-40B4-BE49-F238E27FC236}">
                <a16:creationId xmlns:a16="http://schemas.microsoft.com/office/drawing/2014/main" id="{A0A67519-D713-400A-D6F4-2A9AA5709D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50" t="27331" r="67789" b="44622"/>
          <a:stretch/>
        </p:blipFill>
        <p:spPr>
          <a:xfrm>
            <a:off x="5285873" y="5191155"/>
            <a:ext cx="1491916" cy="1137455"/>
          </a:xfrm>
          <a:prstGeom prst="rect">
            <a:avLst/>
          </a:prstGeom>
        </p:spPr>
      </p:pic>
      <p:pic>
        <p:nvPicPr>
          <p:cNvPr id="8" name="Picture 7" descr="A picture containing indoor, set&#10;&#10;Description automatically generated">
            <a:extLst>
              <a:ext uri="{FF2B5EF4-FFF2-40B4-BE49-F238E27FC236}">
                <a16:creationId xmlns:a16="http://schemas.microsoft.com/office/drawing/2014/main" id="{1A7C9A61-46AD-7A5D-2995-642A2D5F65B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91" t="40347" r="44799" b="30382"/>
          <a:stretch/>
        </p:blipFill>
        <p:spPr>
          <a:xfrm>
            <a:off x="8654715" y="4373011"/>
            <a:ext cx="1363579" cy="1187116"/>
          </a:xfrm>
          <a:prstGeom prst="rect">
            <a:avLst/>
          </a:prstGeom>
        </p:spPr>
      </p:pic>
      <p:pic>
        <p:nvPicPr>
          <p:cNvPr id="9" name="Picture 8" descr="A picture containing indoor, set&#10;&#10;Description automatically generated">
            <a:extLst>
              <a:ext uri="{FF2B5EF4-FFF2-40B4-BE49-F238E27FC236}">
                <a16:creationId xmlns:a16="http://schemas.microsoft.com/office/drawing/2014/main" id="{EDB6A623-7AEC-32CF-843A-1A574190B5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46" t="17009" r="51039" b="67169"/>
          <a:stretch/>
        </p:blipFill>
        <p:spPr>
          <a:xfrm>
            <a:off x="9224212" y="2951749"/>
            <a:ext cx="689810" cy="641684"/>
          </a:xfrm>
          <a:prstGeom prst="rect">
            <a:avLst/>
          </a:prstGeom>
        </p:spPr>
      </p:pic>
      <p:pic>
        <p:nvPicPr>
          <p:cNvPr id="10" name="Picture 9" descr="A picture containing indoor, set&#10;&#10;Description automatically generated">
            <a:extLst>
              <a:ext uri="{FF2B5EF4-FFF2-40B4-BE49-F238E27FC236}">
                <a16:creationId xmlns:a16="http://schemas.microsoft.com/office/drawing/2014/main" id="{ED1709C1-3210-D22F-F19E-BC39E23B6D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54" t="20173" r="35603" b="57516"/>
          <a:stretch/>
        </p:blipFill>
        <p:spPr>
          <a:xfrm>
            <a:off x="9416489" y="673769"/>
            <a:ext cx="713874" cy="904844"/>
          </a:xfrm>
          <a:prstGeom prst="rect">
            <a:avLst/>
          </a:prstGeom>
        </p:spPr>
      </p:pic>
      <p:pic>
        <p:nvPicPr>
          <p:cNvPr id="11" name="Picture 10" descr="A picture containing indoor, set&#10;&#10;Description automatically generated">
            <a:extLst>
              <a:ext uri="{FF2B5EF4-FFF2-40B4-BE49-F238E27FC236}">
                <a16:creationId xmlns:a16="http://schemas.microsoft.com/office/drawing/2014/main" id="{E74FD250-9DBC-28DD-4FE8-40627606F3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243" t="31645" r="17540" b="46599"/>
          <a:stretch/>
        </p:blipFill>
        <p:spPr>
          <a:xfrm>
            <a:off x="10383026" y="3999436"/>
            <a:ext cx="1114926" cy="882316"/>
          </a:xfrm>
          <a:prstGeom prst="rect">
            <a:avLst/>
          </a:prstGeom>
        </p:spPr>
      </p:pic>
      <p:pic>
        <p:nvPicPr>
          <p:cNvPr id="12" name="Picture 11" descr="A picture containing indoor, set&#10;&#10;Description automatically generated">
            <a:extLst>
              <a:ext uri="{FF2B5EF4-FFF2-40B4-BE49-F238E27FC236}">
                <a16:creationId xmlns:a16="http://schemas.microsoft.com/office/drawing/2014/main" id="{95202AA5-AE68-DABF-01D1-5F7569E40B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061" t="37700" r="6046" b="35873"/>
          <a:stretch/>
        </p:blipFill>
        <p:spPr>
          <a:xfrm>
            <a:off x="10383026" y="1477408"/>
            <a:ext cx="944688" cy="1071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22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 Green</dc:creator>
  <cp:lastModifiedBy>Steven Green</cp:lastModifiedBy>
  <cp:revision>1</cp:revision>
  <dcterms:created xsi:type="dcterms:W3CDTF">2023-04-19T20:57:46Z</dcterms:created>
  <dcterms:modified xsi:type="dcterms:W3CDTF">2023-04-20T00:10:16Z</dcterms:modified>
</cp:coreProperties>
</file>