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La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2770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6834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ExpressCut</a:t>
            </a:r>
            <a:endParaRPr dirty="0"/>
          </a:p>
        </p:txBody>
      </p:sp>
      <p:sp>
        <p:nvSpPr>
          <p:cNvPr id="2" name="TextBox 1">
            <a:extLst>
              <a:ext uri="{FF2B5EF4-FFF2-40B4-BE49-F238E27FC236}">
                <a16:creationId xmlns:a16="http://schemas.microsoft.com/office/drawing/2014/main" id="{B0D0E994-74E3-46C7-9F23-638AE7215789}"/>
              </a:ext>
            </a:extLst>
          </p:cNvPr>
          <p:cNvSpPr txBox="1"/>
          <p:nvPr/>
        </p:nvSpPr>
        <p:spPr>
          <a:xfrm>
            <a:off x="729450" y="2702378"/>
            <a:ext cx="6814350" cy="1384995"/>
          </a:xfrm>
          <a:prstGeom prst="rect">
            <a:avLst/>
          </a:prstGeom>
          <a:noFill/>
        </p:spPr>
        <p:txBody>
          <a:bodyPr wrap="square" rtlCol="0">
            <a:spAutoFit/>
          </a:bodyPr>
          <a:lstStyle/>
          <a:p>
            <a:r>
              <a:rPr lang="en-US" dirty="0"/>
              <a:t>Purpose:</a:t>
            </a:r>
          </a:p>
          <a:p>
            <a:endParaRPr lang="en-US" dirty="0"/>
          </a:p>
          <a:p>
            <a:r>
              <a:rPr lang="en-US" dirty="0"/>
              <a:t>The purpose of this app is to allow independent barbers to create virtual appointment books so that their clients may easily request appointments. This app will have a social media aspect and will host the appointment books of other independent barbers who wish to deploy their appointments within the app.</a:t>
            </a:r>
          </a:p>
        </p:txBody>
      </p:sp>
      <p:sp>
        <p:nvSpPr>
          <p:cNvPr id="3" name="TextBox 2">
            <a:extLst>
              <a:ext uri="{FF2B5EF4-FFF2-40B4-BE49-F238E27FC236}">
                <a16:creationId xmlns:a16="http://schemas.microsoft.com/office/drawing/2014/main" id="{DB48449C-9157-4BCC-A17D-60E7E0087728}"/>
              </a:ext>
            </a:extLst>
          </p:cNvPr>
          <p:cNvSpPr txBox="1"/>
          <p:nvPr/>
        </p:nvSpPr>
        <p:spPr>
          <a:xfrm>
            <a:off x="726450" y="2144486"/>
            <a:ext cx="6947871" cy="261610"/>
          </a:xfrm>
          <a:prstGeom prst="rect">
            <a:avLst/>
          </a:prstGeom>
          <a:noFill/>
        </p:spPr>
        <p:txBody>
          <a:bodyPr wrap="square" rtlCol="0">
            <a:spAutoFit/>
          </a:bodyPr>
          <a:lstStyle/>
          <a:p>
            <a:r>
              <a:rPr lang="en-US" sz="1100" dirty="0"/>
              <a:t>Developed by: Darrin Davis, </a:t>
            </a:r>
            <a:r>
              <a:rPr lang="en-US" sz="1100" dirty="0" err="1"/>
              <a:t>Micaele</a:t>
            </a:r>
            <a:r>
              <a:rPr lang="en-US" sz="1100" dirty="0"/>
              <a:t> </a:t>
            </a:r>
            <a:r>
              <a:rPr lang="en-US" sz="1100" dirty="0" err="1"/>
              <a:t>Futsum</a:t>
            </a:r>
            <a:r>
              <a:rPr lang="en-US" sz="1100" dirty="0"/>
              <a:t>, Michael </a:t>
            </a:r>
            <a:r>
              <a:rPr lang="en-US" sz="1100" dirty="0" err="1"/>
              <a:t>Mfonyam</a:t>
            </a:r>
            <a:r>
              <a:rPr lang="en-US" sz="1100" dirty="0"/>
              <a:t>, and Dennis </a:t>
            </a:r>
            <a:r>
              <a:rPr lang="en-US" sz="1100" dirty="0" err="1"/>
              <a:t>Cothran</a:t>
            </a: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Features</a:t>
            </a:r>
            <a:endParaRPr/>
          </a:p>
        </p:txBody>
      </p:sp>
      <p:sp>
        <p:nvSpPr>
          <p:cNvPr id="123" name="Shape 1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
              <a:t>Scaleable Site </a:t>
            </a:r>
            <a:endParaRPr/>
          </a:p>
          <a:p>
            <a:pPr marL="457200" lvl="0" indent="-311150" rtl="0">
              <a:spcBef>
                <a:spcPts val="0"/>
              </a:spcBef>
              <a:spcAft>
                <a:spcPts val="0"/>
              </a:spcAft>
              <a:buSzPts val="1300"/>
              <a:buAutoNum type="arabicPeriod"/>
            </a:pPr>
            <a:r>
              <a:rPr lang="en"/>
              <a:t>Simple Coding</a:t>
            </a:r>
            <a:endParaRPr/>
          </a:p>
          <a:p>
            <a:pPr marL="457200" lvl="0" indent="-311150" rtl="0">
              <a:spcBef>
                <a:spcPts val="0"/>
              </a:spcBef>
              <a:spcAft>
                <a:spcPts val="0"/>
              </a:spcAft>
              <a:buSzPts val="1300"/>
              <a:buAutoNum type="arabicPeriod"/>
            </a:pPr>
            <a:r>
              <a:rPr lang="en"/>
              <a:t>Big buttons</a:t>
            </a: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Challenges</a:t>
            </a:r>
            <a:endParaRPr/>
          </a:p>
        </p:txBody>
      </p:sp>
      <p:sp>
        <p:nvSpPr>
          <p:cNvPr id="129" name="Shape 1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
              <a:t>Authentication with log-in</a:t>
            </a:r>
            <a:endParaRPr/>
          </a:p>
          <a:p>
            <a:pPr marL="457200" lvl="0" indent="-311150" rtl="0">
              <a:spcBef>
                <a:spcPts val="0"/>
              </a:spcBef>
              <a:spcAft>
                <a:spcPts val="0"/>
              </a:spcAft>
              <a:buSzPts val="1300"/>
              <a:buAutoNum type="arabicPeriod"/>
            </a:pPr>
            <a:r>
              <a:rPr lang="en"/>
              <a:t>Dealing with the API Routes </a:t>
            </a:r>
            <a:endParaRPr/>
          </a:p>
          <a:p>
            <a:pPr marL="0" lvl="0" indent="0"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Future Developments</a:t>
            </a:r>
            <a:endParaRPr/>
          </a:p>
        </p:txBody>
      </p:sp>
      <p:sp>
        <p:nvSpPr>
          <p:cNvPr id="135" name="Shape 1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
              <a:t>Distance Location</a:t>
            </a:r>
            <a:endParaRPr/>
          </a:p>
          <a:p>
            <a:pPr marL="457200" lvl="0" indent="-311150" rtl="0">
              <a:spcBef>
                <a:spcPts val="0"/>
              </a:spcBef>
              <a:spcAft>
                <a:spcPts val="0"/>
              </a:spcAft>
              <a:buSzPts val="1300"/>
              <a:buAutoNum type="arabicPeriod"/>
            </a:pPr>
            <a:r>
              <a:rPr lang="en"/>
              <a:t>Make it a mobile app</a:t>
            </a:r>
            <a:endParaRPr/>
          </a:p>
          <a:p>
            <a:pPr marL="457200" lvl="0" indent="-311150" rtl="0">
              <a:spcBef>
                <a:spcPts val="0"/>
              </a:spcBef>
              <a:spcAft>
                <a:spcPts val="0"/>
              </a:spcAft>
              <a:buSzPts val="1300"/>
              <a:buAutoNum type="arabicPeriod"/>
            </a:pPr>
            <a:r>
              <a:rPr lang="en"/>
              <a:t>Customer Ratings</a:t>
            </a:r>
            <a:endParaRPr/>
          </a:p>
          <a:p>
            <a:pPr marL="457200" lvl="0" indent="-311150" rtl="0">
              <a:spcBef>
                <a:spcPts val="0"/>
              </a:spcBef>
              <a:spcAft>
                <a:spcPts val="0"/>
              </a:spcAft>
              <a:buSzPts val="1300"/>
              <a:buAutoNum type="arabicPeriod"/>
            </a:pPr>
            <a:r>
              <a:rPr lang="en"/>
              <a:t>Favorites</a:t>
            </a:r>
            <a:endParaRPr/>
          </a:p>
          <a:p>
            <a:pPr marL="0" lvl="0" indent="0"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ExpressCut</a:t>
            </a:r>
            <a:endParaRPr/>
          </a:p>
        </p:txBody>
      </p:sp>
      <p:sp>
        <p:nvSpPr>
          <p:cNvPr id="2" name="TextBox 1">
            <a:extLst>
              <a:ext uri="{FF2B5EF4-FFF2-40B4-BE49-F238E27FC236}">
                <a16:creationId xmlns:a16="http://schemas.microsoft.com/office/drawing/2014/main" id="{B0D0E994-74E3-46C7-9F23-638AE7215789}"/>
              </a:ext>
            </a:extLst>
          </p:cNvPr>
          <p:cNvSpPr txBox="1"/>
          <p:nvPr/>
        </p:nvSpPr>
        <p:spPr>
          <a:xfrm>
            <a:off x="729450" y="2571750"/>
            <a:ext cx="6814350" cy="2246769"/>
          </a:xfrm>
          <a:prstGeom prst="rect">
            <a:avLst/>
          </a:prstGeom>
          <a:noFill/>
        </p:spPr>
        <p:txBody>
          <a:bodyPr wrap="square" rtlCol="0">
            <a:spAutoFit/>
          </a:bodyPr>
          <a:lstStyle/>
          <a:p>
            <a:r>
              <a:rPr lang="en-US" dirty="0"/>
              <a:t>How Does It Work?</a:t>
            </a:r>
          </a:p>
          <a:p>
            <a:endParaRPr lang="en-US" dirty="0"/>
          </a:p>
          <a:p>
            <a:r>
              <a:rPr lang="en-US" dirty="0"/>
              <a:t>Barbers and potential customers will create new app accounts, in addition to the barber creating a Calendly account that will connect to the app. In addition to standard registration information barbers will have the opportunity to manage their schedules, communicate to customers in real time via text, create a profile that includes prices, specialties, any additional text and a virtual headshot portfolio. Customers will have the opportunity to search subscribed barbers, view their profiles and portfolios, make appointments, create favorite barbers, rate barbers and create routes to the barbers’ locations. </a:t>
            </a:r>
          </a:p>
        </p:txBody>
      </p:sp>
    </p:spTree>
    <p:extLst>
      <p:ext uri="{BB962C8B-B14F-4D97-AF65-F5344CB8AC3E}">
        <p14:creationId xmlns:p14="http://schemas.microsoft.com/office/powerpoint/2010/main" val="322506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ExpressCut</a:t>
            </a:r>
            <a:endParaRPr/>
          </a:p>
        </p:txBody>
      </p:sp>
      <p:sp>
        <p:nvSpPr>
          <p:cNvPr id="2" name="TextBox 1">
            <a:extLst>
              <a:ext uri="{FF2B5EF4-FFF2-40B4-BE49-F238E27FC236}">
                <a16:creationId xmlns:a16="http://schemas.microsoft.com/office/drawing/2014/main" id="{B0D0E994-74E3-46C7-9F23-638AE7215789}"/>
              </a:ext>
            </a:extLst>
          </p:cNvPr>
          <p:cNvSpPr txBox="1"/>
          <p:nvPr/>
        </p:nvSpPr>
        <p:spPr>
          <a:xfrm>
            <a:off x="729450" y="2571750"/>
            <a:ext cx="6814350" cy="1169551"/>
          </a:xfrm>
          <a:prstGeom prst="rect">
            <a:avLst/>
          </a:prstGeom>
          <a:noFill/>
        </p:spPr>
        <p:txBody>
          <a:bodyPr wrap="square" rtlCol="0">
            <a:spAutoFit/>
          </a:bodyPr>
          <a:lstStyle/>
          <a:p>
            <a:r>
              <a:rPr lang="en-US" dirty="0"/>
              <a:t>Current State:</a:t>
            </a:r>
          </a:p>
          <a:p>
            <a:endParaRPr lang="en-US" dirty="0"/>
          </a:p>
          <a:p>
            <a:r>
              <a:rPr lang="en-US" dirty="0"/>
              <a:t>It is not fully functional at this juncture due to authentication and routing challenges but we will continue to work on it until it becomes a solid stable application as we will like to see this app go into real world production.</a:t>
            </a:r>
          </a:p>
        </p:txBody>
      </p:sp>
    </p:spTree>
    <p:extLst>
      <p:ext uri="{BB962C8B-B14F-4D97-AF65-F5344CB8AC3E}">
        <p14:creationId xmlns:p14="http://schemas.microsoft.com/office/powerpoint/2010/main" val="399086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p:nvPr/>
        </p:nvSpPr>
        <p:spPr>
          <a:xfrm>
            <a:off x="2700950" y="2312650"/>
            <a:ext cx="2848500" cy="1110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t>Pseudo Code</a:t>
            </a: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283575" y="1612975"/>
            <a:ext cx="5547447" cy="3079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rotWithShape="1">
          <a:blip r:embed="rId3">
            <a:alphaModFix/>
          </a:blip>
          <a:srcRect l="-2860" r="2859"/>
          <a:stretch/>
        </p:blipFill>
        <p:spPr>
          <a:xfrm>
            <a:off x="1601600" y="1590275"/>
            <a:ext cx="4759423" cy="2889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1647025" y="1476625"/>
            <a:ext cx="5598099" cy="34283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1828800" y="1578900"/>
            <a:ext cx="4997971" cy="3105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Technology</a:t>
            </a:r>
            <a:endParaRPr/>
          </a:p>
        </p:txBody>
      </p:sp>
      <p:sp>
        <p:nvSpPr>
          <p:cNvPr id="117" name="Shape 1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
              <a:t>Geolocation(API)</a:t>
            </a:r>
            <a:endParaRPr/>
          </a:p>
          <a:p>
            <a:pPr marL="457200" lvl="0" indent="-311150" rtl="0">
              <a:spcBef>
                <a:spcPts val="0"/>
              </a:spcBef>
              <a:spcAft>
                <a:spcPts val="0"/>
              </a:spcAft>
              <a:buSzPts val="1300"/>
              <a:buAutoNum type="arabicPeriod"/>
            </a:pPr>
            <a:r>
              <a:rPr lang="en"/>
              <a:t>Bootstrap</a:t>
            </a:r>
            <a:endParaRPr/>
          </a:p>
          <a:p>
            <a:pPr marL="457200" lvl="0" indent="-311150" rtl="0">
              <a:spcBef>
                <a:spcPts val="0"/>
              </a:spcBef>
              <a:spcAft>
                <a:spcPts val="0"/>
              </a:spcAft>
              <a:buSzPts val="1300"/>
              <a:buAutoNum type="arabicPeriod"/>
            </a:pPr>
            <a:r>
              <a:rPr lang="en"/>
              <a:t>Calendy (API)</a:t>
            </a:r>
            <a:endParaRPr/>
          </a:p>
          <a:p>
            <a:pPr marL="457200" lvl="0" indent="-311150" rtl="0">
              <a:spcBef>
                <a:spcPts val="0"/>
              </a:spcBef>
              <a:spcAft>
                <a:spcPts val="0"/>
              </a:spcAft>
              <a:buSzPts val="1300"/>
              <a:buAutoNum type="arabicPeriod"/>
            </a:pPr>
            <a:r>
              <a:rPr lang="en"/>
              <a:t>MySql</a:t>
            </a:r>
            <a:endParaRPr/>
          </a:p>
          <a:p>
            <a:pPr marL="457200" lvl="0" indent="-311150" rtl="0">
              <a:spcBef>
                <a:spcPts val="0"/>
              </a:spcBef>
              <a:spcAft>
                <a:spcPts val="0"/>
              </a:spcAft>
              <a:buSzPts val="1300"/>
              <a:buAutoNum type="arabicPeriod"/>
            </a:pPr>
            <a:r>
              <a:rPr lang="en"/>
              <a:t>Node &amp; Express</a:t>
            </a:r>
            <a:endParaRPr/>
          </a:p>
          <a:p>
            <a:pPr marL="457200" lvl="0" indent="-311150" rtl="0">
              <a:spcBef>
                <a:spcPts val="0"/>
              </a:spcBef>
              <a:spcAft>
                <a:spcPts val="0"/>
              </a:spcAft>
              <a:buSzPts val="1300"/>
              <a:buAutoNum type="arabicPeriod"/>
            </a:pPr>
            <a:r>
              <a:rPr lang="en"/>
              <a:t>JavaScript</a:t>
            </a:r>
            <a:endParaRPr/>
          </a:p>
          <a:p>
            <a:pPr marL="0" lv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271</Words>
  <Application>Microsoft Office PowerPoint</Application>
  <PresentationFormat>On-screen Show (16:9)</PresentationFormat>
  <Paragraphs>33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Lato</vt:lpstr>
      <vt:lpstr>Arial</vt:lpstr>
      <vt:lpstr>Streamline</vt:lpstr>
      <vt:lpstr>ExpressCut</vt:lpstr>
      <vt:lpstr>ExpressCut</vt:lpstr>
      <vt:lpstr>ExpressCut</vt:lpstr>
      <vt:lpstr>PowerPoint Presentation</vt:lpstr>
      <vt:lpstr>PowerPoint Presentation</vt:lpstr>
      <vt:lpstr>PowerPoint Presentation</vt:lpstr>
      <vt:lpstr>PowerPoint Presentation</vt:lpstr>
      <vt:lpstr>PowerPoint Presentation</vt:lpstr>
      <vt:lpstr>Technology</vt:lpstr>
      <vt:lpstr>Features</vt:lpstr>
      <vt:lpstr>Challenges</vt:lpstr>
      <vt:lpstr>Future Developments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ExpressCut</dc:title>
  <dc:creator>Darrin D</dc:creator>
  <cp:lastModifiedBy>Darrin D</cp:lastModifiedBy>
  <cp:revision>8</cp:revision>
  <dcterms:modified xsi:type="dcterms:W3CDTF">2018-04-15T04:03:54Z</dcterms:modified>
</cp:coreProperties>
</file>