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8ADF8-3C6A-46BE-A9AC-F88FDD65A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8FBEF2-AB71-428F-8730-3759411A0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83041-97D7-4029-B637-CDD43EA3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3DFC-4C4E-4A80-83C0-FB5CCD9C6E1E}" type="datetimeFigureOut">
              <a:rPr lang="fr-BE" smtClean="0"/>
              <a:t>25-12-20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91AD0F-6129-4E8F-A951-684C0D83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5FD7E0-AF75-4E29-A7D4-D4EA02BD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F9E-62E6-4C67-B506-333F936619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150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A9AB6-DB85-4D83-B41F-BBAE5863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43B3F2-2070-46AF-9728-FB8679C5A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561A59-8204-4837-85A3-5670355B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3DFC-4C4E-4A80-83C0-FB5CCD9C6E1E}" type="datetimeFigureOut">
              <a:rPr lang="fr-BE" smtClean="0"/>
              <a:t>25-12-20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04AA44-74BE-42FF-A458-727EAF0B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65AF5F-0AA9-4D8A-95D2-B707BC51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F9E-62E6-4C67-B506-333F936619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161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5DD4C7-67F2-4188-91B0-982E7D4AE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BCD88F-9A48-4DB5-9057-BDFB7EB20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DDD5C3-2901-4D17-B621-F8A9738C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3DFC-4C4E-4A80-83C0-FB5CCD9C6E1E}" type="datetimeFigureOut">
              <a:rPr lang="fr-BE" smtClean="0"/>
              <a:t>25-12-20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687634-9129-4593-97B9-5AB862F8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36A098-3E3D-42BE-927E-3B00303A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F9E-62E6-4C67-B506-333F936619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776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4503C-4DE1-4C7D-956D-2F5B0D3F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1B8B4-8868-4446-9FC7-8954F45C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4D7098-3C88-4FEB-833A-7157FA83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3DFC-4C4E-4A80-83C0-FB5CCD9C6E1E}" type="datetimeFigureOut">
              <a:rPr lang="fr-BE" smtClean="0"/>
              <a:t>25-12-20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26A20F-A9F0-4A4A-BAEC-B0E4C040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5B11CE-2DBD-40BC-8CB3-9A3A75F9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F9E-62E6-4C67-B506-333F936619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495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4EC74-C3D8-4E8E-B477-6731E933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8D210F-1FE2-4551-8A1C-AB77B7961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C3F73A-2461-4079-AE7F-4FF6CA0E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3DFC-4C4E-4A80-83C0-FB5CCD9C6E1E}" type="datetimeFigureOut">
              <a:rPr lang="fr-BE" smtClean="0"/>
              <a:t>25-12-20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0A2E4A-503F-4A02-BDC0-0783959F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A666C1-A2C2-4932-A1CF-B2521358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F9E-62E6-4C67-B506-333F936619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137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6FF5F-6760-4204-9B87-ABF0A2AF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66AD9-5BAB-4B87-B255-A245728A7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4E7E7B-C5D9-4DC4-ADA1-DC882A3A2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D4CBF-9175-4498-A015-EE7A067E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3DFC-4C4E-4A80-83C0-FB5CCD9C6E1E}" type="datetimeFigureOut">
              <a:rPr lang="fr-BE" smtClean="0"/>
              <a:t>25-12-20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AE59B4-B6A8-4CFA-B302-E5FA3178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52D571-4712-4DE6-A7B0-C3635B56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F9E-62E6-4C67-B506-333F936619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866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E1A66-AAC3-4A4C-96DB-95591D7B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99C8AB-A1B5-4659-97CE-0BDFA6266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FB46B0-6AE0-4EAC-B44C-090220770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8922A7-A989-4D98-8F35-E04064026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15B4AA-8D95-4503-9DD5-DFF3A018E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1FE2F0-8615-4BA2-B4A6-234AE2DA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3DFC-4C4E-4A80-83C0-FB5CCD9C6E1E}" type="datetimeFigureOut">
              <a:rPr lang="fr-BE" smtClean="0"/>
              <a:t>25-12-20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C0C5E2-4ED3-44DE-B20F-A8D17CC1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FE8930-0DE0-4839-BFFE-9CD03770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F9E-62E6-4C67-B506-333F936619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320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747FA-0017-4E46-89CB-44BBD36D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22F87F-2FC0-4701-AC3D-96BE3F35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3DFC-4C4E-4A80-83C0-FB5CCD9C6E1E}" type="datetimeFigureOut">
              <a:rPr lang="fr-BE" smtClean="0"/>
              <a:t>25-12-20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96C7BB-5A6B-4819-AC9B-FAB0DF44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657F17-E032-44AE-828F-2748D785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F9E-62E6-4C67-B506-333F936619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295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6345E4-0683-4366-A800-55EF06C7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3DFC-4C4E-4A80-83C0-FB5CCD9C6E1E}" type="datetimeFigureOut">
              <a:rPr lang="fr-BE" smtClean="0"/>
              <a:t>25-12-20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4488DE-38B1-4AC5-8C72-1ED6CD09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3D1764-F778-44A5-8E66-02A9D1A6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F9E-62E6-4C67-B506-333F936619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132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CB05-3BF9-4DB2-BBF2-E61D82A6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64305E-8662-4D9B-B97E-0C2E9B15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E2BAEE-940E-4C01-A953-FF057B5C5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540093-32E9-4630-8D6B-4E7A6D91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3DFC-4C4E-4A80-83C0-FB5CCD9C6E1E}" type="datetimeFigureOut">
              <a:rPr lang="fr-BE" smtClean="0"/>
              <a:t>25-12-20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5365A7-B241-4876-96A2-66D99075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3DDD7-7CC9-4E2C-AA37-1AC8A80F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F9E-62E6-4C67-B506-333F936619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999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9E312-FBD4-4535-BA7C-05664EA7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B690916-0ECF-4F70-AA27-388855593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91AB3A-D99C-4E15-879E-7E20241B8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6C1262-A880-4C79-9A44-271C1724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3DFC-4C4E-4A80-83C0-FB5CCD9C6E1E}" type="datetimeFigureOut">
              <a:rPr lang="fr-BE" smtClean="0"/>
              <a:t>25-12-20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8BC085-106B-4F63-84BC-D7A34AC4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798E03-9FC6-4A63-8491-E25DA88C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DF9E-62E6-4C67-B506-333F936619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565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653916-1E81-48BB-8A12-052B3E8F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AAB9A9-8A39-41BE-B918-1EF090C59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6D11E-84E3-42B0-A97A-0707B071C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3DFC-4C4E-4A80-83C0-FB5CCD9C6E1E}" type="datetimeFigureOut">
              <a:rPr lang="fr-BE" smtClean="0"/>
              <a:t>25-12-20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151910-86DE-4DB1-8370-41761ADC0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4EBED2-5C06-45CB-BC89-26429466A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0DF9E-62E6-4C67-B506-333F9366198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272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2A35277-5A5D-44D3-9258-FEE7F745BAC0}"/>
              </a:ext>
            </a:extLst>
          </p:cNvPr>
          <p:cNvSpPr/>
          <p:nvPr/>
        </p:nvSpPr>
        <p:spPr>
          <a:xfrm>
            <a:off x="2482514" y="1576172"/>
            <a:ext cx="3605463" cy="21576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Développement du marché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61D781E-C419-4250-A9BE-893ECF6AD2E3}"/>
              </a:ext>
            </a:extLst>
          </p:cNvPr>
          <p:cNvSpPr/>
          <p:nvPr/>
        </p:nvSpPr>
        <p:spPr>
          <a:xfrm>
            <a:off x="2490536" y="3733837"/>
            <a:ext cx="3605463" cy="21576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Pénétration du marché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5758753-60BB-436B-AF3E-A7DBD01E7087}"/>
              </a:ext>
            </a:extLst>
          </p:cNvPr>
          <p:cNvSpPr/>
          <p:nvPr/>
        </p:nvSpPr>
        <p:spPr>
          <a:xfrm>
            <a:off x="6096000" y="1576173"/>
            <a:ext cx="3605463" cy="215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Diversification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1AC2FBE-E692-4129-AF1F-20529D23880C}"/>
              </a:ext>
            </a:extLst>
          </p:cNvPr>
          <p:cNvSpPr/>
          <p:nvPr/>
        </p:nvSpPr>
        <p:spPr>
          <a:xfrm>
            <a:off x="6096000" y="3733837"/>
            <a:ext cx="3605463" cy="21576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Développement </a:t>
            </a:r>
            <a:r>
              <a:rPr lang="fr-FR" b="1">
                <a:solidFill>
                  <a:schemeClr val="tx1"/>
                </a:solidFill>
              </a:rPr>
              <a:t>de produits ou services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FD0A75BB-E7FB-4263-9525-D6B20CADC16D}"/>
              </a:ext>
            </a:extLst>
          </p:cNvPr>
          <p:cNvSpPr/>
          <p:nvPr/>
        </p:nvSpPr>
        <p:spPr>
          <a:xfrm>
            <a:off x="2005905" y="1576172"/>
            <a:ext cx="484632" cy="4539918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0DADE39-8CFF-4F20-9EE5-EAE30E92BB2F}"/>
              </a:ext>
            </a:extLst>
          </p:cNvPr>
          <p:cNvSpPr/>
          <p:nvPr/>
        </p:nvSpPr>
        <p:spPr>
          <a:xfrm>
            <a:off x="2125581" y="5861728"/>
            <a:ext cx="7583904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B70B22-4FC3-4567-A652-84E6DDF60AA9}"/>
              </a:ext>
            </a:extLst>
          </p:cNvPr>
          <p:cNvSpPr/>
          <p:nvPr/>
        </p:nvSpPr>
        <p:spPr>
          <a:xfrm>
            <a:off x="2915562" y="276548"/>
            <a:ext cx="592279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Matrice d’Ansoff</a:t>
            </a:r>
          </a:p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Modèle de base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63D6E5D-B37F-4CA2-8470-1EB3F9E89B38}"/>
              </a:ext>
            </a:extLst>
          </p:cNvPr>
          <p:cNvSpPr txBox="1"/>
          <p:nvPr/>
        </p:nvSpPr>
        <p:spPr>
          <a:xfrm rot="16200000">
            <a:off x="995234" y="4731381"/>
            <a:ext cx="189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Marchés Existants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B20E33-A9B4-481C-A551-DAFD1CFF4364}"/>
              </a:ext>
            </a:extLst>
          </p:cNvPr>
          <p:cNvSpPr txBox="1"/>
          <p:nvPr/>
        </p:nvSpPr>
        <p:spPr>
          <a:xfrm rot="16200000">
            <a:off x="862083" y="2512757"/>
            <a:ext cx="215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Nouveaux Marchés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9780D30-DF0F-4DE3-9DE3-0E30E4240496}"/>
              </a:ext>
            </a:extLst>
          </p:cNvPr>
          <p:cNvSpPr txBox="1"/>
          <p:nvPr/>
        </p:nvSpPr>
        <p:spPr>
          <a:xfrm>
            <a:off x="2915562" y="6161694"/>
            <a:ext cx="27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Produits/Services Existants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43489A-AB37-4BB9-AB9C-A0B12E3CFB25}"/>
              </a:ext>
            </a:extLst>
          </p:cNvPr>
          <p:cNvSpPr txBox="1"/>
          <p:nvPr/>
        </p:nvSpPr>
        <p:spPr>
          <a:xfrm>
            <a:off x="6521025" y="6161694"/>
            <a:ext cx="299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Nouveaux Produits/Services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0"/>
            <a:ext cx="3023418" cy="6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6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2A35277-5A5D-44D3-9258-FEE7F745BAC0}"/>
              </a:ext>
            </a:extLst>
          </p:cNvPr>
          <p:cNvSpPr/>
          <p:nvPr/>
        </p:nvSpPr>
        <p:spPr>
          <a:xfrm>
            <a:off x="2482513" y="1229667"/>
            <a:ext cx="2421559" cy="14084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Développement </a:t>
            </a:r>
          </a:p>
          <a:p>
            <a:pPr algn="ctr"/>
            <a:r>
              <a:rPr lang="fr-BE" b="1" dirty="0">
                <a:solidFill>
                  <a:schemeClr val="tx1"/>
                </a:solidFill>
              </a:rPr>
              <a:t>de segments clientèle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61D781E-C419-4250-A9BE-893ECF6AD2E3}"/>
              </a:ext>
            </a:extLst>
          </p:cNvPr>
          <p:cNvSpPr/>
          <p:nvPr/>
        </p:nvSpPr>
        <p:spPr>
          <a:xfrm>
            <a:off x="2490537" y="4076301"/>
            <a:ext cx="2396691" cy="14686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Augmentation de la pénétration</a:t>
            </a:r>
          </a:p>
          <a:p>
            <a:pPr algn="ctr"/>
            <a:r>
              <a:rPr lang="fr-BE" b="1" dirty="0">
                <a:solidFill>
                  <a:schemeClr val="tx1"/>
                </a:solidFill>
              </a:rPr>
              <a:t> du marché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5758753-60BB-436B-AF3E-A7DBD01E7087}"/>
              </a:ext>
            </a:extLst>
          </p:cNvPr>
          <p:cNvSpPr/>
          <p:nvPr/>
        </p:nvSpPr>
        <p:spPr>
          <a:xfrm>
            <a:off x="7322910" y="1227676"/>
            <a:ext cx="2335726" cy="14084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Diversification – nouveaux produits et marchés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1AC2FBE-E692-4129-AF1F-20529D23880C}"/>
              </a:ext>
            </a:extLst>
          </p:cNvPr>
          <p:cNvSpPr/>
          <p:nvPr/>
        </p:nvSpPr>
        <p:spPr>
          <a:xfrm>
            <a:off x="7309587" y="4140235"/>
            <a:ext cx="2413529" cy="14084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Développement </a:t>
            </a:r>
          </a:p>
          <a:p>
            <a:pPr algn="ctr"/>
            <a:r>
              <a:rPr lang="fr-BE" b="1" dirty="0">
                <a:solidFill>
                  <a:schemeClr val="tx1"/>
                </a:solidFill>
              </a:rPr>
              <a:t>de nouveaux produits ou Services</a:t>
            </a:r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FD0A75BB-E7FB-4263-9525-D6B20CADC16D}"/>
              </a:ext>
            </a:extLst>
          </p:cNvPr>
          <p:cNvSpPr/>
          <p:nvPr/>
        </p:nvSpPr>
        <p:spPr>
          <a:xfrm>
            <a:off x="2005905" y="1229666"/>
            <a:ext cx="484632" cy="4539918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0DADE39-8CFF-4F20-9EE5-EAE30E92BB2F}"/>
              </a:ext>
            </a:extLst>
          </p:cNvPr>
          <p:cNvSpPr/>
          <p:nvPr/>
        </p:nvSpPr>
        <p:spPr>
          <a:xfrm>
            <a:off x="2125581" y="5515222"/>
            <a:ext cx="7583904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B70B22-4FC3-4567-A652-84E6DDF60AA9}"/>
              </a:ext>
            </a:extLst>
          </p:cNvPr>
          <p:cNvSpPr/>
          <p:nvPr/>
        </p:nvSpPr>
        <p:spPr>
          <a:xfrm>
            <a:off x="2882074" y="0"/>
            <a:ext cx="592279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Matrice d’Ansoff</a:t>
            </a:r>
          </a:p>
          <a:p>
            <a:pPr algn="ctr"/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Modèle étendu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63D6E5D-B37F-4CA2-8470-1EB3F9E89B38}"/>
              </a:ext>
            </a:extLst>
          </p:cNvPr>
          <p:cNvSpPr txBox="1"/>
          <p:nvPr/>
        </p:nvSpPr>
        <p:spPr>
          <a:xfrm rot="16200000">
            <a:off x="1323992" y="4612075"/>
            <a:ext cx="10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Marchés Existants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B20E33-A9B4-481C-A551-DAFD1CFF4364}"/>
              </a:ext>
            </a:extLst>
          </p:cNvPr>
          <p:cNvSpPr txBox="1"/>
          <p:nvPr/>
        </p:nvSpPr>
        <p:spPr>
          <a:xfrm rot="16200000">
            <a:off x="1117601" y="1646871"/>
            <a:ext cx="148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Nouveaux Marchés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9780D30-DF0F-4DE3-9DE3-0E30E4240496}"/>
              </a:ext>
            </a:extLst>
          </p:cNvPr>
          <p:cNvSpPr txBox="1"/>
          <p:nvPr/>
        </p:nvSpPr>
        <p:spPr>
          <a:xfrm>
            <a:off x="2677428" y="5815188"/>
            <a:ext cx="185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Produits/Services Existants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43489A-AB37-4BB9-AB9C-A0B12E3CFB25}"/>
              </a:ext>
            </a:extLst>
          </p:cNvPr>
          <p:cNvSpPr txBox="1"/>
          <p:nvPr/>
        </p:nvSpPr>
        <p:spPr>
          <a:xfrm>
            <a:off x="7675534" y="5783029"/>
            <a:ext cx="185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Nouveaux Produits/Services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994BADB-CA8F-4BE5-A64C-4D6AE17B9C05}"/>
              </a:ext>
            </a:extLst>
          </p:cNvPr>
          <p:cNvSpPr/>
          <p:nvPr/>
        </p:nvSpPr>
        <p:spPr>
          <a:xfrm>
            <a:off x="2490537" y="2638098"/>
            <a:ext cx="2413535" cy="14382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Expansions géographiques</a:t>
            </a:r>
          </a:p>
          <a:p>
            <a:pPr algn="ctr"/>
            <a:r>
              <a:rPr lang="fr-BE" b="1" dirty="0">
                <a:solidFill>
                  <a:schemeClr val="tx1"/>
                </a:solidFill>
              </a:rPr>
              <a:t> du </a:t>
            </a:r>
            <a:r>
              <a:rPr lang="fr-BE" b="1" dirty="0" err="1">
                <a:solidFill>
                  <a:schemeClr val="tx1"/>
                </a:solidFill>
              </a:rPr>
              <a:t>mrché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497544C-74BF-4833-AEBD-DA61BDD4BD41}"/>
              </a:ext>
            </a:extLst>
          </p:cNvPr>
          <p:cNvSpPr/>
          <p:nvPr/>
        </p:nvSpPr>
        <p:spPr>
          <a:xfrm>
            <a:off x="7331244" y="2623354"/>
            <a:ext cx="2335726" cy="1513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Diversification</a:t>
            </a:r>
          </a:p>
          <a:p>
            <a:pPr algn="ctr"/>
            <a:r>
              <a:rPr lang="fr-BE" b="1" dirty="0">
                <a:solidFill>
                  <a:schemeClr val="tx1"/>
                </a:solidFill>
              </a:rPr>
              <a:t>partielle – Expansion géographique de nouveaux produits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3FAC8E3-2030-485F-9D27-7C89EE871548}"/>
              </a:ext>
            </a:extLst>
          </p:cNvPr>
          <p:cNvSpPr/>
          <p:nvPr/>
        </p:nvSpPr>
        <p:spPr>
          <a:xfrm>
            <a:off x="4904471" y="1214924"/>
            <a:ext cx="2421559" cy="14084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Diversification</a:t>
            </a:r>
          </a:p>
          <a:p>
            <a:pPr algn="ctr"/>
            <a:r>
              <a:rPr lang="fr-BE" b="1" dirty="0">
                <a:solidFill>
                  <a:schemeClr val="tx1"/>
                </a:solidFill>
              </a:rPr>
              <a:t>partielle – nouveaux segments clientèle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34D4C32-47E9-4BD2-B222-4B5A0D264FD1}"/>
              </a:ext>
            </a:extLst>
          </p:cNvPr>
          <p:cNvSpPr/>
          <p:nvPr/>
        </p:nvSpPr>
        <p:spPr>
          <a:xfrm>
            <a:off x="4879454" y="2641697"/>
            <a:ext cx="2421559" cy="1455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Diversification </a:t>
            </a:r>
          </a:p>
          <a:p>
            <a:pPr algn="ctr"/>
            <a:r>
              <a:rPr lang="fr-BE" b="1" dirty="0">
                <a:solidFill>
                  <a:schemeClr val="tx1"/>
                </a:solidFill>
              </a:rPr>
              <a:t>adaptée – Expansion géographique du marché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2A4A017-08B2-495F-B1D0-331D85DE16E3}"/>
              </a:ext>
            </a:extLst>
          </p:cNvPr>
          <p:cNvSpPr/>
          <p:nvPr/>
        </p:nvSpPr>
        <p:spPr>
          <a:xfrm>
            <a:off x="4879453" y="4102475"/>
            <a:ext cx="2421559" cy="14460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Amélioration expansion des Produits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084088-D86C-421B-9A1C-06E5C34B4F51}"/>
              </a:ext>
            </a:extLst>
          </p:cNvPr>
          <p:cNvSpPr txBox="1"/>
          <p:nvPr/>
        </p:nvSpPr>
        <p:spPr>
          <a:xfrm>
            <a:off x="5159595" y="5815188"/>
            <a:ext cx="185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Evolution</a:t>
            </a:r>
          </a:p>
          <a:p>
            <a:pPr algn="ctr"/>
            <a:r>
              <a:rPr lang="fr-BE" b="1" dirty="0"/>
              <a:t>Produits/Services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50BC0B-693F-495A-B048-D47B0CDDCA04}"/>
              </a:ext>
            </a:extLst>
          </p:cNvPr>
          <p:cNvSpPr txBox="1"/>
          <p:nvPr/>
        </p:nvSpPr>
        <p:spPr>
          <a:xfrm rot="16200000">
            <a:off x="1323993" y="3105835"/>
            <a:ext cx="10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/>
              <a:t>Marchés Etendus</a:t>
            </a: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0"/>
            <a:ext cx="3023418" cy="6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76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</Words>
  <Application>Microsoft Office PowerPoint</Application>
  <PresentationFormat>Grand écran</PresentationFormat>
  <Paragraphs>35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 Forment</dc:creator>
  <cp:lastModifiedBy>jalila M</cp:lastModifiedBy>
  <cp:revision>13</cp:revision>
  <dcterms:created xsi:type="dcterms:W3CDTF">2020-12-15T08:49:34Z</dcterms:created>
  <dcterms:modified xsi:type="dcterms:W3CDTF">2020-12-25T08:11:53Z</dcterms:modified>
</cp:coreProperties>
</file>