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58" r:id="rId4"/>
    <p:sldId id="262" r:id="rId5"/>
    <p:sldId id="259" r:id="rId6"/>
    <p:sldId id="263" r:id="rId7"/>
    <p:sldId id="260" r:id="rId8"/>
    <p:sldId id="264" r:id="rId9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000000"/>
    <a:srgbClr val="194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0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22608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3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2920" y="132588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2"/>
              </a:spcBef>
              <a:buNone/>
            </a:pPr>
            <a:endParaRPr lang="en-US" sz="31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1FDD235-B6C6-4911-9FDF-0DA5CBB51155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22608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39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2920" y="132588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19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9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2920" y="516456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6280" y="516456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5920" y="516456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8E52E9B-8186-4743-AC6A-EB8D4AF7C559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D82DD-F678-4785-9485-01962BC70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88" y="0"/>
            <a:ext cx="7550247" cy="5670550"/>
          </a:xfrm>
          <a:prstGeom prst="rect">
            <a:avLst/>
          </a:prstGeom>
        </p:spPr>
      </p:pic>
      <p:sp>
        <p:nvSpPr>
          <p:cNvPr id="8" name="TextBox 7">
            <a:hlinkHover r:id="" action="ppaction://hlinkshowjump?jump=nextslide"/>
          </p:cNvPr>
          <p:cNvSpPr txBox="1"/>
          <p:nvPr/>
        </p:nvSpPr>
        <p:spPr>
          <a:xfrm>
            <a:off x="7831245" y="0"/>
            <a:ext cx="914400" cy="46048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28760" y="74209"/>
            <a:ext cx="914400" cy="386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050" b="0" strike="noStrike" spc="-1" dirty="0">
                <a:solidFill>
                  <a:srgbClr val="000000"/>
                </a:solidFill>
                <a:latin typeface="Arial"/>
              </a:rPr>
              <a:t>&lt;--- Home on all pages</a:t>
            </a:r>
          </a:p>
        </p:txBody>
      </p:sp>
      <p:sp>
        <p:nvSpPr>
          <p:cNvPr id="11" name="TextBox 10">
            <a:hlinkClick r:id="rId3" action="ppaction://hlinksldjump"/>
            <a:extLst>
              <a:ext uri="{FF2B5EF4-FFF2-40B4-BE49-F238E27FC236}">
                <a16:creationId xmlns:a16="http://schemas.microsoft.com/office/drawing/2014/main" id="{6BB640B9-05AC-47B8-9F10-EDC4164A8AF7}"/>
              </a:ext>
            </a:extLst>
          </p:cNvPr>
          <p:cNvSpPr txBox="1"/>
          <p:nvPr/>
        </p:nvSpPr>
        <p:spPr>
          <a:xfrm>
            <a:off x="1332035" y="0"/>
            <a:ext cx="996725" cy="46048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6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3" name="TextBox 12">
            <a:hlinkClick r:id="rId4" action="ppaction://hlinksldjump"/>
            <a:extLst>
              <a:ext uri="{FF2B5EF4-FFF2-40B4-BE49-F238E27FC236}">
                <a16:creationId xmlns:a16="http://schemas.microsoft.com/office/drawing/2014/main" id="{AC318B62-3415-4AC0-BD62-0B058296A90F}"/>
              </a:ext>
            </a:extLst>
          </p:cNvPr>
          <p:cNvSpPr txBox="1"/>
          <p:nvPr/>
        </p:nvSpPr>
        <p:spPr>
          <a:xfrm>
            <a:off x="1992899" y="534698"/>
            <a:ext cx="1684436" cy="127436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BD640011-2D61-40B3-8A38-CC6309FE1E56}"/>
              </a:ext>
            </a:extLst>
          </p:cNvPr>
          <p:cNvSpPr txBox="1"/>
          <p:nvPr/>
        </p:nvSpPr>
        <p:spPr>
          <a:xfrm>
            <a:off x="4198093" y="534698"/>
            <a:ext cx="1684436" cy="127436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5" name="TextBox 14">
            <a:hlinkClick r:id="rId6" action="ppaction://hlinksldjump"/>
            <a:extLst>
              <a:ext uri="{FF2B5EF4-FFF2-40B4-BE49-F238E27FC236}">
                <a16:creationId xmlns:a16="http://schemas.microsoft.com/office/drawing/2014/main" id="{0016E182-FF73-40B8-93A8-347BFDFA6579}"/>
              </a:ext>
            </a:extLst>
          </p:cNvPr>
          <p:cNvSpPr txBox="1"/>
          <p:nvPr/>
        </p:nvSpPr>
        <p:spPr>
          <a:xfrm>
            <a:off x="6403287" y="534698"/>
            <a:ext cx="1684436" cy="127436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C9D93-8FF8-145D-FDC6-33DB3B0C6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1BC4DAC5-A727-46DA-BB94-C4D6ED854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88" y="0"/>
            <a:ext cx="7550247" cy="567055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99DD89-B630-A530-23E4-FB72F3940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9" y="0"/>
            <a:ext cx="1500235" cy="2290182"/>
          </a:xfrm>
          <a:prstGeom prst="rect">
            <a:avLst/>
          </a:prstGeom>
        </p:spPr>
      </p:pic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08A1D3F4-48EE-582C-50D0-000F24F7C12B}"/>
              </a:ext>
            </a:extLst>
          </p:cNvPr>
          <p:cNvSpPr txBox="1"/>
          <p:nvPr/>
        </p:nvSpPr>
        <p:spPr>
          <a:xfrm>
            <a:off x="161078" y="1252855"/>
            <a:ext cx="11430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6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4" name="Rectangle 3">
            <a:hlinkClick r:id="rId5" action="ppaction://hlinksldjump"/>
            <a:extLst>
              <a:ext uri="{FF2B5EF4-FFF2-40B4-BE49-F238E27FC236}">
                <a16:creationId xmlns:a16="http://schemas.microsoft.com/office/drawing/2014/main" id="{E8E1B6C5-7B6C-6BDB-10C3-44FBB412AF76}"/>
              </a:ext>
            </a:extLst>
          </p:cNvPr>
          <p:cNvSpPr/>
          <p:nvPr/>
        </p:nvSpPr>
        <p:spPr>
          <a:xfrm>
            <a:off x="7400719" y="364434"/>
            <a:ext cx="1335013" cy="3585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6" action="ppaction://hlinksldjump"/>
            <a:extLst>
              <a:ext uri="{FF2B5EF4-FFF2-40B4-BE49-F238E27FC236}">
                <a16:creationId xmlns:a16="http://schemas.microsoft.com/office/drawing/2014/main" id="{1818AFED-006E-4F99-1159-659BBA871095}"/>
              </a:ext>
            </a:extLst>
          </p:cNvPr>
          <p:cNvSpPr/>
          <p:nvPr/>
        </p:nvSpPr>
        <p:spPr>
          <a:xfrm>
            <a:off x="7400719" y="890238"/>
            <a:ext cx="1335013" cy="3585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7" action="ppaction://hlinksldjump"/>
            <a:extLst>
              <a:ext uri="{FF2B5EF4-FFF2-40B4-BE49-F238E27FC236}">
                <a16:creationId xmlns:a16="http://schemas.microsoft.com/office/drawing/2014/main" id="{621802F1-73A8-5A7F-0DD5-BFE692A515A1}"/>
              </a:ext>
            </a:extLst>
          </p:cNvPr>
          <p:cNvSpPr/>
          <p:nvPr/>
        </p:nvSpPr>
        <p:spPr>
          <a:xfrm>
            <a:off x="7400719" y="1327307"/>
            <a:ext cx="1335013" cy="3585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63C0A9-C81F-C575-16CF-D2B9E9120440}"/>
              </a:ext>
            </a:extLst>
          </p:cNvPr>
          <p:cNvSpPr/>
          <p:nvPr/>
        </p:nvSpPr>
        <p:spPr>
          <a:xfrm>
            <a:off x="8104293" y="2519027"/>
            <a:ext cx="1815254" cy="4978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602CBE85-3D52-E54A-8C4F-A32A35EBE7D0}"/>
              </a:ext>
            </a:extLst>
          </p:cNvPr>
          <p:cNvSpPr/>
          <p:nvPr/>
        </p:nvSpPr>
        <p:spPr>
          <a:xfrm>
            <a:off x="7400719" y="1800261"/>
            <a:ext cx="1335013" cy="358531"/>
          </a:xfrm>
          <a:prstGeom prst="rect">
            <a:avLst/>
          </a:prstGeom>
          <a:solidFill>
            <a:srgbClr val="00CCFF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1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/>
          <p:nvPr/>
        </p:nvPicPr>
        <p:blipFill>
          <a:blip r:embed="rId2"/>
          <a:stretch/>
        </p:blipFill>
        <p:spPr>
          <a:xfrm>
            <a:off x="2056680" y="0"/>
            <a:ext cx="5887440" cy="5669640"/>
          </a:xfrm>
          <a:prstGeom prst="rect">
            <a:avLst/>
          </a:prstGeom>
          <a:ln w="0">
            <a:noFill/>
          </a:ln>
        </p:spPr>
      </p:pic>
      <p:sp>
        <p:nvSpPr>
          <p:cNvPr id="20" name="TextBox 19">
            <a:hlinkHover r:id="" action="ppaction://hlinkshowjump?jump=nextslide"/>
          </p:cNvPr>
          <p:cNvSpPr txBox="1"/>
          <p:nvPr/>
        </p:nvSpPr>
        <p:spPr>
          <a:xfrm>
            <a:off x="7108825" y="-128694"/>
            <a:ext cx="914400" cy="456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6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24ED7407-560A-8BD2-08A8-B1FB609EBE64}"/>
              </a:ext>
            </a:extLst>
          </p:cNvPr>
          <p:cNvSpPr txBox="1"/>
          <p:nvPr/>
        </p:nvSpPr>
        <p:spPr>
          <a:xfrm>
            <a:off x="1739053" y="-89261"/>
            <a:ext cx="1143000" cy="456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6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51A2B-4513-9EE0-F261-29CD0D90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A2B2A18D-0CDB-3A0A-EF08-8762FB5CC36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056680" y="0"/>
            <a:ext cx="5887440" cy="5669640"/>
          </a:xfrm>
          <a:prstGeom prst="rect">
            <a:avLst/>
          </a:prstGeom>
          <a:ln w="0"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B22FB0-3ACB-751C-8A2E-8FC79456FA9E}"/>
              </a:ext>
            </a:extLst>
          </p:cNvPr>
          <p:cNvSpPr txBox="1"/>
          <p:nvPr/>
        </p:nvSpPr>
        <p:spPr>
          <a:xfrm>
            <a:off x="7085880" y="0"/>
            <a:ext cx="914400" cy="456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6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AED9-3AA4-139B-A0D5-0D2CA79622A0}"/>
              </a:ext>
            </a:extLst>
          </p:cNvPr>
          <p:cNvSpPr txBox="1"/>
          <p:nvPr/>
        </p:nvSpPr>
        <p:spPr>
          <a:xfrm>
            <a:off x="2057400" y="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5D5485-4B1B-A423-EEE8-AB5968D619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47" y="0"/>
            <a:ext cx="1174173" cy="1792433"/>
          </a:xfrm>
          <a:prstGeom prst="rect">
            <a:avLst/>
          </a:prstGeom>
        </p:spPr>
      </p:pic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ED84E253-8395-3B0A-9704-64B6CBCDC0ED}"/>
              </a:ext>
            </a:extLst>
          </p:cNvPr>
          <p:cNvSpPr/>
          <p:nvPr/>
        </p:nvSpPr>
        <p:spPr>
          <a:xfrm>
            <a:off x="6856560" y="310468"/>
            <a:ext cx="1024213" cy="265265"/>
          </a:xfrm>
          <a:prstGeom prst="rect">
            <a:avLst/>
          </a:prstGeom>
          <a:solidFill>
            <a:srgbClr val="00CCFF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5" action="ppaction://hlinksldjump"/>
            <a:extLst>
              <a:ext uri="{FF2B5EF4-FFF2-40B4-BE49-F238E27FC236}">
                <a16:creationId xmlns:a16="http://schemas.microsoft.com/office/drawing/2014/main" id="{4457F1B9-E633-4DE6-1CAA-C4DB338C7276}"/>
              </a:ext>
            </a:extLst>
          </p:cNvPr>
          <p:cNvSpPr/>
          <p:nvPr/>
        </p:nvSpPr>
        <p:spPr>
          <a:xfrm>
            <a:off x="6856559" y="695778"/>
            <a:ext cx="1024213" cy="265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6" action="ppaction://hlinksldjump"/>
            <a:extLst>
              <a:ext uri="{FF2B5EF4-FFF2-40B4-BE49-F238E27FC236}">
                <a16:creationId xmlns:a16="http://schemas.microsoft.com/office/drawing/2014/main" id="{D22439F3-4165-2A57-EEDF-BF1460590BC8}"/>
              </a:ext>
            </a:extLst>
          </p:cNvPr>
          <p:cNvSpPr/>
          <p:nvPr/>
        </p:nvSpPr>
        <p:spPr>
          <a:xfrm>
            <a:off x="6844926" y="1055723"/>
            <a:ext cx="1024213" cy="265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7" action="ppaction://hlinksldjump"/>
            <a:extLst>
              <a:ext uri="{FF2B5EF4-FFF2-40B4-BE49-F238E27FC236}">
                <a16:creationId xmlns:a16="http://schemas.microsoft.com/office/drawing/2014/main" id="{0C299F06-0782-6C94-6911-3A74F0C3494B}"/>
              </a:ext>
            </a:extLst>
          </p:cNvPr>
          <p:cNvSpPr/>
          <p:nvPr/>
        </p:nvSpPr>
        <p:spPr>
          <a:xfrm>
            <a:off x="6856559" y="1415668"/>
            <a:ext cx="1024213" cy="265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7" action="ppaction://hlinksldjump"/>
            <a:extLst>
              <a:ext uri="{FF2B5EF4-FFF2-40B4-BE49-F238E27FC236}">
                <a16:creationId xmlns:a16="http://schemas.microsoft.com/office/drawing/2014/main" id="{A22AAD86-BFE3-3E29-98F5-DD20684651F8}"/>
              </a:ext>
            </a:extLst>
          </p:cNvPr>
          <p:cNvSpPr txBox="1"/>
          <p:nvPr/>
        </p:nvSpPr>
        <p:spPr>
          <a:xfrm>
            <a:off x="1800014" y="-32432"/>
            <a:ext cx="1143000" cy="41173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6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54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/>
          <p:nvPr/>
        </p:nvPicPr>
        <p:blipFill>
          <a:blip r:embed="rId2"/>
          <a:stretch/>
        </p:blipFill>
        <p:spPr>
          <a:xfrm>
            <a:off x="1316160" y="0"/>
            <a:ext cx="7370280" cy="5669640"/>
          </a:xfrm>
          <a:prstGeom prst="rect">
            <a:avLst/>
          </a:prstGeom>
          <a:ln w="0">
            <a:noFill/>
          </a:ln>
        </p:spPr>
      </p:pic>
      <p:sp>
        <p:nvSpPr>
          <p:cNvPr id="23" name="TextBox 22">
            <a:hlinkHover r:id="" action="ppaction://hlinkshowjump?jump=nextslide"/>
          </p:cNvPr>
          <p:cNvSpPr txBox="1"/>
          <p:nvPr/>
        </p:nvSpPr>
        <p:spPr>
          <a:xfrm>
            <a:off x="7772040" y="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6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71960" y="0"/>
            <a:ext cx="91404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6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C0D40177-6A72-C1C6-1815-4A13FF196B48}"/>
              </a:ext>
            </a:extLst>
          </p:cNvPr>
          <p:cNvSpPr txBox="1"/>
          <p:nvPr/>
        </p:nvSpPr>
        <p:spPr>
          <a:xfrm>
            <a:off x="1220894" y="-169334"/>
            <a:ext cx="11430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6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4E83B-095A-D9B0-6101-26700C9FF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65BCBA1A-B246-8AE1-D58D-26D93BEC10C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316160" y="0"/>
            <a:ext cx="7370280" cy="5669640"/>
          </a:xfrm>
          <a:prstGeom prst="rect">
            <a:avLst/>
          </a:prstGeom>
          <a:ln w="0"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DB305F5-F159-6010-C4C3-4FA60A5CBCFD}"/>
              </a:ext>
            </a:extLst>
          </p:cNvPr>
          <p:cNvSpPr txBox="1"/>
          <p:nvPr/>
        </p:nvSpPr>
        <p:spPr>
          <a:xfrm>
            <a:off x="7772040" y="0"/>
            <a:ext cx="9144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6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E1245-DDCE-8624-2923-68AF9E0B475C}"/>
              </a:ext>
            </a:extLst>
          </p:cNvPr>
          <p:cNvSpPr txBox="1"/>
          <p:nvPr/>
        </p:nvSpPr>
        <p:spPr>
          <a:xfrm>
            <a:off x="1371960" y="0"/>
            <a:ext cx="91404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6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E1DA1C-61BF-C6DD-E2AC-3E15434661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86" y="0"/>
            <a:ext cx="1588454" cy="2424853"/>
          </a:xfrm>
          <a:prstGeom prst="rect">
            <a:avLst/>
          </a:prstGeom>
        </p:spPr>
      </p:pic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80A300FB-A8BE-7334-C0F2-CAA01D7FDDBD}"/>
              </a:ext>
            </a:extLst>
          </p:cNvPr>
          <p:cNvSpPr/>
          <p:nvPr/>
        </p:nvSpPr>
        <p:spPr>
          <a:xfrm>
            <a:off x="7195227" y="418841"/>
            <a:ext cx="1393360" cy="3465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5" action="ppaction://hlinksldjump"/>
            <a:extLst>
              <a:ext uri="{FF2B5EF4-FFF2-40B4-BE49-F238E27FC236}">
                <a16:creationId xmlns:a16="http://schemas.microsoft.com/office/drawing/2014/main" id="{7664C338-8BD0-6C3B-DE07-CBA28F86BFC5}"/>
              </a:ext>
            </a:extLst>
          </p:cNvPr>
          <p:cNvSpPr/>
          <p:nvPr/>
        </p:nvSpPr>
        <p:spPr>
          <a:xfrm>
            <a:off x="7195226" y="921207"/>
            <a:ext cx="1393360" cy="346546"/>
          </a:xfrm>
          <a:prstGeom prst="rect">
            <a:avLst/>
          </a:prstGeom>
          <a:solidFill>
            <a:srgbClr val="00CCFF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6" action="ppaction://hlinksldjump"/>
            <a:extLst>
              <a:ext uri="{FF2B5EF4-FFF2-40B4-BE49-F238E27FC236}">
                <a16:creationId xmlns:a16="http://schemas.microsoft.com/office/drawing/2014/main" id="{14CB5C62-734F-4902-CA7E-2DF4EA119DE2}"/>
              </a:ext>
            </a:extLst>
          </p:cNvPr>
          <p:cNvSpPr/>
          <p:nvPr/>
        </p:nvSpPr>
        <p:spPr>
          <a:xfrm>
            <a:off x="7195226" y="1421847"/>
            <a:ext cx="1393360" cy="3465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7" action="ppaction://hlinksldjump"/>
            <a:extLst>
              <a:ext uri="{FF2B5EF4-FFF2-40B4-BE49-F238E27FC236}">
                <a16:creationId xmlns:a16="http://schemas.microsoft.com/office/drawing/2014/main" id="{7D5A403D-8386-8161-DE3E-9E62124460C2}"/>
              </a:ext>
            </a:extLst>
          </p:cNvPr>
          <p:cNvSpPr/>
          <p:nvPr/>
        </p:nvSpPr>
        <p:spPr>
          <a:xfrm>
            <a:off x="7195226" y="1909351"/>
            <a:ext cx="1393360" cy="3465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7" action="ppaction://hlinksldjump"/>
            <a:extLst>
              <a:ext uri="{FF2B5EF4-FFF2-40B4-BE49-F238E27FC236}">
                <a16:creationId xmlns:a16="http://schemas.microsoft.com/office/drawing/2014/main" id="{243BB869-41FA-FC62-E554-203AA5FFFD3F}"/>
              </a:ext>
            </a:extLst>
          </p:cNvPr>
          <p:cNvSpPr txBox="1"/>
          <p:nvPr/>
        </p:nvSpPr>
        <p:spPr>
          <a:xfrm>
            <a:off x="1257480" y="-228600"/>
            <a:ext cx="11430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6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177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/>
          <p:nvPr/>
        </p:nvPicPr>
        <p:blipFill>
          <a:blip r:embed="rId2"/>
          <a:stretch/>
        </p:blipFill>
        <p:spPr>
          <a:xfrm>
            <a:off x="0" y="0"/>
            <a:ext cx="10079280" cy="5669640"/>
          </a:xfrm>
          <a:prstGeom prst="rect">
            <a:avLst/>
          </a:prstGeom>
          <a:ln w="0">
            <a:noFill/>
          </a:ln>
        </p:spPr>
      </p:pic>
      <p:sp>
        <p:nvSpPr>
          <p:cNvPr id="26" name="TextBox 25">
            <a:hlinkHover r:id="" action="ppaction://hlinkshowjump?jump=nextslide"/>
          </p:cNvPr>
          <p:cNvSpPr txBox="1"/>
          <p:nvPr/>
        </p:nvSpPr>
        <p:spPr>
          <a:xfrm>
            <a:off x="8686440" y="0"/>
            <a:ext cx="13716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6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960" y="360"/>
            <a:ext cx="11430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6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5986AE79-3EE1-FCEF-76AF-DD15DA1B2683}"/>
              </a:ext>
            </a:extLst>
          </p:cNvPr>
          <p:cNvSpPr txBox="1"/>
          <p:nvPr/>
        </p:nvSpPr>
        <p:spPr>
          <a:xfrm>
            <a:off x="228600" y="0"/>
            <a:ext cx="11430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6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04047-551F-09F7-355C-835A604EA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330D4417-3CFA-BD21-0FDD-CD0FE88D396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0079280" cy="5669640"/>
          </a:xfrm>
          <a:prstGeom prst="rect">
            <a:avLst/>
          </a:prstGeom>
          <a:ln w="0"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33D3464-8768-9CEB-194C-382B316811A5}"/>
              </a:ext>
            </a:extLst>
          </p:cNvPr>
          <p:cNvSpPr txBox="1"/>
          <p:nvPr/>
        </p:nvSpPr>
        <p:spPr>
          <a:xfrm>
            <a:off x="8686440" y="0"/>
            <a:ext cx="13716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6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C12BF5-14E1-3D7F-B799-B1B42DB40C3A}"/>
              </a:ext>
            </a:extLst>
          </p:cNvPr>
          <p:cNvSpPr txBox="1"/>
          <p:nvPr/>
        </p:nvSpPr>
        <p:spPr>
          <a:xfrm>
            <a:off x="228960" y="360"/>
            <a:ext cx="11430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6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0B1172-CE4B-1200-1DA6-3D857F3CD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0" y="0"/>
            <a:ext cx="2090670" cy="3191510"/>
          </a:xfrm>
          <a:prstGeom prst="rect">
            <a:avLst/>
          </a:prstGeom>
        </p:spPr>
      </p:pic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597D430F-3012-0022-FAD4-B37BCA73A312}"/>
              </a:ext>
            </a:extLst>
          </p:cNvPr>
          <p:cNvSpPr/>
          <p:nvPr/>
        </p:nvSpPr>
        <p:spPr>
          <a:xfrm>
            <a:off x="8096080" y="553167"/>
            <a:ext cx="1830240" cy="439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5" action="ppaction://hlinksldjump"/>
            <a:extLst>
              <a:ext uri="{FF2B5EF4-FFF2-40B4-BE49-F238E27FC236}">
                <a16:creationId xmlns:a16="http://schemas.microsoft.com/office/drawing/2014/main" id="{236A37D8-1F1A-E683-09A6-4C2D944608BC}"/>
              </a:ext>
            </a:extLst>
          </p:cNvPr>
          <p:cNvSpPr/>
          <p:nvPr/>
        </p:nvSpPr>
        <p:spPr>
          <a:xfrm>
            <a:off x="8084446" y="1225406"/>
            <a:ext cx="1830240" cy="439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6" action="ppaction://hlinksldjump"/>
            <a:extLst>
              <a:ext uri="{FF2B5EF4-FFF2-40B4-BE49-F238E27FC236}">
                <a16:creationId xmlns:a16="http://schemas.microsoft.com/office/drawing/2014/main" id="{37114127-24F3-CF3F-453D-BD4A1802FE9F}"/>
              </a:ext>
            </a:extLst>
          </p:cNvPr>
          <p:cNvSpPr/>
          <p:nvPr/>
        </p:nvSpPr>
        <p:spPr>
          <a:xfrm>
            <a:off x="8134773" y="1865248"/>
            <a:ext cx="1830240" cy="471524"/>
          </a:xfrm>
          <a:prstGeom prst="rect">
            <a:avLst/>
          </a:prstGeom>
          <a:solidFill>
            <a:srgbClr val="00CCFF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7" action="ppaction://hlinksldjump"/>
            <a:extLst>
              <a:ext uri="{FF2B5EF4-FFF2-40B4-BE49-F238E27FC236}">
                <a16:creationId xmlns:a16="http://schemas.microsoft.com/office/drawing/2014/main" id="{21CCAF72-73F2-951B-384D-F75AC7C8B5DF}"/>
              </a:ext>
            </a:extLst>
          </p:cNvPr>
          <p:cNvSpPr/>
          <p:nvPr/>
        </p:nvSpPr>
        <p:spPr>
          <a:xfrm>
            <a:off x="8084446" y="2537487"/>
            <a:ext cx="1830240" cy="439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7" action="ppaction://hlinksldjump"/>
            <a:extLst>
              <a:ext uri="{FF2B5EF4-FFF2-40B4-BE49-F238E27FC236}">
                <a16:creationId xmlns:a16="http://schemas.microsoft.com/office/drawing/2014/main" id="{10B5F6EE-1D91-0F97-0D17-813F10A4C96E}"/>
              </a:ext>
            </a:extLst>
          </p:cNvPr>
          <p:cNvSpPr txBox="1"/>
          <p:nvPr/>
        </p:nvSpPr>
        <p:spPr>
          <a:xfrm>
            <a:off x="228600" y="0"/>
            <a:ext cx="114300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6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52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29</Words>
  <Application>Microsoft Office PowerPoint</Application>
  <PresentationFormat>Custom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Dez</dc:creator>
  <cp:lastModifiedBy>Desmond Ford</cp:lastModifiedBy>
  <cp:revision>3</cp:revision>
  <dcterms:modified xsi:type="dcterms:W3CDTF">2024-03-20T15:11:42Z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2024-03-10T14:14:39Z</dcterms:created>
  <dc:creator/>
  <dc:description/>
  <dc:language>en-US</dc:language>
  <cp:lastModifiedBy/>
  <dcterms:modified xsi:type="dcterms:W3CDTF">2024-03-15T21:43:46Z</dcterms:modified>
  <cp:revision>4</cp:revision>
  <dc:subject/>
  <dc:title/>
</cp:coreProperties>
</file>