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65" r:id="rId2"/>
  </p:sldIdLst>
  <p:sldSz cx="36576000" cy="246888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776">
          <p15:clr>
            <a:srgbClr val="747775"/>
          </p15:clr>
        </p15:guide>
        <p15:guide id="2" pos="1152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3763"/>
    <a:srgbClr val="000000"/>
    <a:srgbClr val="405C6B"/>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B5744B8-89A4-4123-B7CD-567B4D688A8E}">
  <a:tblStyle styleId="{AB5744B8-89A4-4123-B7CD-567B4D688A8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385" autoAdjust="0"/>
    <p:restoredTop sz="94660"/>
  </p:normalViewPr>
  <p:slideViewPr>
    <p:cSldViewPr snapToGrid="0">
      <p:cViewPr varScale="1">
        <p:scale>
          <a:sx n="17" d="100"/>
          <a:sy n="17" d="100"/>
        </p:scale>
        <p:origin x="1544" y="108"/>
      </p:cViewPr>
      <p:guideLst>
        <p:guide orient="horz" pos="7776"/>
        <p:guide pos="115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889316" y="685800"/>
            <a:ext cx="50799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89bc74a9c9_0_52:notes"/>
          <p:cNvSpPr>
            <a:spLocks noGrp="1" noRot="1" noChangeAspect="1"/>
          </p:cNvSpPr>
          <p:nvPr>
            <p:ph type="sldImg" idx="2"/>
          </p:nvPr>
        </p:nvSpPr>
        <p:spPr>
          <a:xfrm>
            <a:off x="889000" y="685800"/>
            <a:ext cx="5080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89bc74a9c9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246833" y="3573960"/>
            <a:ext cx="34082400" cy="9852600"/>
          </a:xfrm>
          <a:prstGeom prst="rect">
            <a:avLst/>
          </a:prstGeom>
        </p:spPr>
        <p:txBody>
          <a:bodyPr spcFirstLastPara="1" wrap="square" lIns="465600" tIns="465600" rIns="465600" bIns="465600" anchor="b" anchorCtr="0">
            <a:normAutofit/>
          </a:bodyPr>
          <a:lstStyle>
            <a:lvl1pPr lvl="0" algn="ctr">
              <a:spcBef>
                <a:spcPts val="0"/>
              </a:spcBef>
              <a:spcAft>
                <a:spcPts val="0"/>
              </a:spcAft>
              <a:buSzPts val="26500"/>
              <a:buNone/>
              <a:defRPr sz="26500"/>
            </a:lvl1pPr>
            <a:lvl2pPr lvl="1" algn="ctr">
              <a:spcBef>
                <a:spcPts val="0"/>
              </a:spcBef>
              <a:spcAft>
                <a:spcPts val="0"/>
              </a:spcAft>
              <a:buSzPts val="26500"/>
              <a:buNone/>
              <a:defRPr sz="26500"/>
            </a:lvl2pPr>
            <a:lvl3pPr lvl="2" algn="ctr">
              <a:spcBef>
                <a:spcPts val="0"/>
              </a:spcBef>
              <a:spcAft>
                <a:spcPts val="0"/>
              </a:spcAft>
              <a:buSzPts val="26500"/>
              <a:buNone/>
              <a:defRPr sz="26500"/>
            </a:lvl3pPr>
            <a:lvl4pPr lvl="3" algn="ctr">
              <a:spcBef>
                <a:spcPts val="0"/>
              </a:spcBef>
              <a:spcAft>
                <a:spcPts val="0"/>
              </a:spcAft>
              <a:buSzPts val="26500"/>
              <a:buNone/>
              <a:defRPr sz="26500"/>
            </a:lvl4pPr>
            <a:lvl5pPr lvl="4" algn="ctr">
              <a:spcBef>
                <a:spcPts val="0"/>
              </a:spcBef>
              <a:spcAft>
                <a:spcPts val="0"/>
              </a:spcAft>
              <a:buSzPts val="26500"/>
              <a:buNone/>
              <a:defRPr sz="26500"/>
            </a:lvl5pPr>
            <a:lvl6pPr lvl="5" algn="ctr">
              <a:spcBef>
                <a:spcPts val="0"/>
              </a:spcBef>
              <a:spcAft>
                <a:spcPts val="0"/>
              </a:spcAft>
              <a:buSzPts val="26500"/>
              <a:buNone/>
              <a:defRPr sz="26500"/>
            </a:lvl6pPr>
            <a:lvl7pPr lvl="6" algn="ctr">
              <a:spcBef>
                <a:spcPts val="0"/>
              </a:spcBef>
              <a:spcAft>
                <a:spcPts val="0"/>
              </a:spcAft>
              <a:buSzPts val="26500"/>
              <a:buNone/>
              <a:defRPr sz="26500"/>
            </a:lvl7pPr>
            <a:lvl8pPr lvl="7" algn="ctr">
              <a:spcBef>
                <a:spcPts val="0"/>
              </a:spcBef>
              <a:spcAft>
                <a:spcPts val="0"/>
              </a:spcAft>
              <a:buSzPts val="26500"/>
              <a:buNone/>
              <a:defRPr sz="26500"/>
            </a:lvl8pPr>
            <a:lvl9pPr lvl="8" algn="ctr">
              <a:spcBef>
                <a:spcPts val="0"/>
              </a:spcBef>
              <a:spcAft>
                <a:spcPts val="0"/>
              </a:spcAft>
              <a:buSzPts val="26500"/>
              <a:buNone/>
              <a:defRPr sz="26500"/>
            </a:lvl9pPr>
          </a:lstStyle>
          <a:p>
            <a:endParaRPr/>
          </a:p>
        </p:txBody>
      </p:sp>
      <p:sp>
        <p:nvSpPr>
          <p:cNvPr id="11" name="Google Shape;11;p2"/>
          <p:cNvSpPr txBox="1">
            <a:spLocks noGrp="1"/>
          </p:cNvSpPr>
          <p:nvPr>
            <p:ph type="subTitle" idx="1"/>
          </p:nvPr>
        </p:nvSpPr>
        <p:spPr>
          <a:xfrm>
            <a:off x="1246800" y="13603800"/>
            <a:ext cx="34082400" cy="3804600"/>
          </a:xfrm>
          <a:prstGeom prst="rect">
            <a:avLst/>
          </a:prstGeom>
        </p:spPr>
        <p:txBody>
          <a:bodyPr spcFirstLastPara="1" wrap="square" lIns="465600" tIns="465600" rIns="465600" bIns="465600" anchor="t" anchorCtr="0">
            <a:normAutofit/>
          </a:bodyPr>
          <a:lstStyle>
            <a:lvl1pPr lvl="0" algn="ctr">
              <a:lnSpc>
                <a:spcPct val="100000"/>
              </a:lnSpc>
              <a:spcBef>
                <a:spcPts val="0"/>
              </a:spcBef>
              <a:spcAft>
                <a:spcPts val="0"/>
              </a:spcAft>
              <a:buSzPts val="14100"/>
              <a:buNone/>
              <a:defRPr sz="14100"/>
            </a:lvl1pPr>
            <a:lvl2pPr lvl="1" algn="ctr">
              <a:lnSpc>
                <a:spcPct val="100000"/>
              </a:lnSpc>
              <a:spcBef>
                <a:spcPts val="0"/>
              </a:spcBef>
              <a:spcAft>
                <a:spcPts val="0"/>
              </a:spcAft>
              <a:buSzPts val="14100"/>
              <a:buNone/>
              <a:defRPr sz="14100"/>
            </a:lvl2pPr>
            <a:lvl3pPr lvl="2" algn="ctr">
              <a:lnSpc>
                <a:spcPct val="100000"/>
              </a:lnSpc>
              <a:spcBef>
                <a:spcPts val="0"/>
              </a:spcBef>
              <a:spcAft>
                <a:spcPts val="0"/>
              </a:spcAft>
              <a:buSzPts val="14100"/>
              <a:buNone/>
              <a:defRPr sz="14100"/>
            </a:lvl3pPr>
            <a:lvl4pPr lvl="3" algn="ctr">
              <a:lnSpc>
                <a:spcPct val="100000"/>
              </a:lnSpc>
              <a:spcBef>
                <a:spcPts val="0"/>
              </a:spcBef>
              <a:spcAft>
                <a:spcPts val="0"/>
              </a:spcAft>
              <a:buSzPts val="14100"/>
              <a:buNone/>
              <a:defRPr sz="14100"/>
            </a:lvl4pPr>
            <a:lvl5pPr lvl="4" algn="ctr">
              <a:lnSpc>
                <a:spcPct val="100000"/>
              </a:lnSpc>
              <a:spcBef>
                <a:spcPts val="0"/>
              </a:spcBef>
              <a:spcAft>
                <a:spcPts val="0"/>
              </a:spcAft>
              <a:buSzPts val="14100"/>
              <a:buNone/>
              <a:defRPr sz="14100"/>
            </a:lvl5pPr>
            <a:lvl6pPr lvl="5" algn="ctr">
              <a:lnSpc>
                <a:spcPct val="100000"/>
              </a:lnSpc>
              <a:spcBef>
                <a:spcPts val="0"/>
              </a:spcBef>
              <a:spcAft>
                <a:spcPts val="0"/>
              </a:spcAft>
              <a:buSzPts val="14100"/>
              <a:buNone/>
              <a:defRPr sz="14100"/>
            </a:lvl6pPr>
            <a:lvl7pPr lvl="6" algn="ctr">
              <a:lnSpc>
                <a:spcPct val="100000"/>
              </a:lnSpc>
              <a:spcBef>
                <a:spcPts val="0"/>
              </a:spcBef>
              <a:spcAft>
                <a:spcPts val="0"/>
              </a:spcAft>
              <a:buSzPts val="14100"/>
              <a:buNone/>
              <a:defRPr sz="14100"/>
            </a:lvl7pPr>
            <a:lvl8pPr lvl="7" algn="ctr">
              <a:lnSpc>
                <a:spcPct val="100000"/>
              </a:lnSpc>
              <a:spcBef>
                <a:spcPts val="0"/>
              </a:spcBef>
              <a:spcAft>
                <a:spcPts val="0"/>
              </a:spcAft>
              <a:buSzPts val="14100"/>
              <a:buNone/>
              <a:defRPr sz="14100"/>
            </a:lvl8pPr>
            <a:lvl9pPr lvl="8" algn="ctr">
              <a:lnSpc>
                <a:spcPct val="100000"/>
              </a:lnSpc>
              <a:spcBef>
                <a:spcPts val="0"/>
              </a:spcBef>
              <a:spcAft>
                <a:spcPts val="0"/>
              </a:spcAft>
              <a:buSzPts val="14100"/>
              <a:buNone/>
              <a:defRPr sz="14100"/>
            </a:lvl9pPr>
          </a:lstStyle>
          <a:p>
            <a:endParaRPr/>
          </a:p>
        </p:txBody>
      </p:sp>
      <p:sp>
        <p:nvSpPr>
          <p:cNvPr id="12" name="Google Shape;12;p2"/>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246800" y="10324080"/>
            <a:ext cx="34082400" cy="4040700"/>
          </a:xfrm>
          <a:prstGeom prst="rect">
            <a:avLst/>
          </a:prstGeom>
        </p:spPr>
        <p:txBody>
          <a:bodyPr spcFirstLastPara="1" wrap="square" lIns="465600" tIns="465600" rIns="465600" bIns="465600" anchor="ctr" anchorCtr="0">
            <a:normAutofit/>
          </a:bodyPr>
          <a:lstStyle>
            <a:lvl1pPr lvl="0" algn="ctr">
              <a:spcBef>
                <a:spcPts val="0"/>
              </a:spcBef>
              <a:spcAft>
                <a:spcPts val="0"/>
              </a:spcAft>
              <a:buSzPts val="18300"/>
              <a:buNone/>
              <a:defRPr sz="18300"/>
            </a:lvl1pPr>
            <a:lvl2pPr lvl="1" algn="ctr">
              <a:spcBef>
                <a:spcPts val="0"/>
              </a:spcBef>
              <a:spcAft>
                <a:spcPts val="0"/>
              </a:spcAft>
              <a:buSzPts val="18300"/>
              <a:buNone/>
              <a:defRPr sz="18300"/>
            </a:lvl2pPr>
            <a:lvl3pPr lvl="2" algn="ctr">
              <a:spcBef>
                <a:spcPts val="0"/>
              </a:spcBef>
              <a:spcAft>
                <a:spcPts val="0"/>
              </a:spcAft>
              <a:buSzPts val="18300"/>
              <a:buNone/>
              <a:defRPr sz="18300"/>
            </a:lvl3pPr>
            <a:lvl4pPr lvl="3" algn="ctr">
              <a:spcBef>
                <a:spcPts val="0"/>
              </a:spcBef>
              <a:spcAft>
                <a:spcPts val="0"/>
              </a:spcAft>
              <a:buSzPts val="18300"/>
              <a:buNone/>
              <a:defRPr sz="18300"/>
            </a:lvl4pPr>
            <a:lvl5pPr lvl="4" algn="ctr">
              <a:spcBef>
                <a:spcPts val="0"/>
              </a:spcBef>
              <a:spcAft>
                <a:spcPts val="0"/>
              </a:spcAft>
              <a:buSzPts val="18300"/>
              <a:buNone/>
              <a:defRPr sz="18300"/>
            </a:lvl5pPr>
            <a:lvl6pPr lvl="5" algn="ctr">
              <a:spcBef>
                <a:spcPts val="0"/>
              </a:spcBef>
              <a:spcAft>
                <a:spcPts val="0"/>
              </a:spcAft>
              <a:buSzPts val="18300"/>
              <a:buNone/>
              <a:defRPr sz="18300"/>
            </a:lvl6pPr>
            <a:lvl7pPr lvl="6" algn="ctr">
              <a:spcBef>
                <a:spcPts val="0"/>
              </a:spcBef>
              <a:spcAft>
                <a:spcPts val="0"/>
              </a:spcAft>
              <a:buSzPts val="18300"/>
              <a:buNone/>
              <a:defRPr sz="18300"/>
            </a:lvl7pPr>
            <a:lvl8pPr lvl="7" algn="ctr">
              <a:spcBef>
                <a:spcPts val="0"/>
              </a:spcBef>
              <a:spcAft>
                <a:spcPts val="0"/>
              </a:spcAft>
              <a:buSzPts val="18300"/>
              <a:buNone/>
              <a:defRPr sz="18300"/>
            </a:lvl8pPr>
            <a:lvl9pPr lvl="8" algn="ctr">
              <a:spcBef>
                <a:spcPts val="0"/>
              </a:spcBef>
              <a:spcAft>
                <a:spcPts val="0"/>
              </a:spcAft>
              <a:buSzPts val="18300"/>
              <a:buNone/>
              <a:defRPr sz="18300"/>
            </a:lvl9pPr>
          </a:lstStyle>
          <a:p>
            <a:endParaRPr/>
          </a:p>
        </p:txBody>
      </p:sp>
      <p:sp>
        <p:nvSpPr>
          <p:cNvPr id="15" name="Google Shape;15;p3"/>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1246800" y="2136120"/>
            <a:ext cx="34082400" cy="2748900"/>
          </a:xfrm>
          <a:prstGeom prst="rect">
            <a:avLst/>
          </a:prstGeom>
        </p:spPr>
        <p:txBody>
          <a:bodyPr spcFirstLastPara="1" wrap="square" lIns="465600" tIns="465600" rIns="465600" bIns="465600" anchor="t" anchorCtr="0">
            <a:normAutofit/>
          </a:bodyPr>
          <a:lstStyle>
            <a:lvl1pPr lvl="0">
              <a:spcBef>
                <a:spcPts val="0"/>
              </a:spcBef>
              <a:spcAft>
                <a:spcPts val="0"/>
              </a:spcAft>
              <a:buSzPts val="14100"/>
              <a:buNone/>
              <a:defRPr/>
            </a:lvl1pPr>
            <a:lvl2pPr lvl="1">
              <a:spcBef>
                <a:spcPts val="0"/>
              </a:spcBef>
              <a:spcAft>
                <a:spcPts val="0"/>
              </a:spcAft>
              <a:buSzPts val="14100"/>
              <a:buNone/>
              <a:defRPr/>
            </a:lvl2pPr>
            <a:lvl3pPr lvl="2">
              <a:spcBef>
                <a:spcPts val="0"/>
              </a:spcBef>
              <a:spcAft>
                <a:spcPts val="0"/>
              </a:spcAft>
              <a:buSzPts val="14100"/>
              <a:buNone/>
              <a:defRPr/>
            </a:lvl3pPr>
            <a:lvl4pPr lvl="3">
              <a:spcBef>
                <a:spcPts val="0"/>
              </a:spcBef>
              <a:spcAft>
                <a:spcPts val="0"/>
              </a:spcAft>
              <a:buSzPts val="14100"/>
              <a:buNone/>
              <a:defRPr/>
            </a:lvl4pPr>
            <a:lvl5pPr lvl="4">
              <a:spcBef>
                <a:spcPts val="0"/>
              </a:spcBef>
              <a:spcAft>
                <a:spcPts val="0"/>
              </a:spcAft>
              <a:buSzPts val="14100"/>
              <a:buNone/>
              <a:defRPr/>
            </a:lvl5pPr>
            <a:lvl6pPr lvl="5">
              <a:spcBef>
                <a:spcPts val="0"/>
              </a:spcBef>
              <a:spcAft>
                <a:spcPts val="0"/>
              </a:spcAft>
              <a:buSzPts val="14100"/>
              <a:buNone/>
              <a:defRPr/>
            </a:lvl6pPr>
            <a:lvl7pPr lvl="6">
              <a:spcBef>
                <a:spcPts val="0"/>
              </a:spcBef>
              <a:spcAft>
                <a:spcPts val="0"/>
              </a:spcAft>
              <a:buSzPts val="14100"/>
              <a:buNone/>
              <a:defRPr/>
            </a:lvl7pPr>
            <a:lvl8pPr lvl="7">
              <a:spcBef>
                <a:spcPts val="0"/>
              </a:spcBef>
              <a:spcAft>
                <a:spcPts val="0"/>
              </a:spcAft>
              <a:buSzPts val="14100"/>
              <a:buNone/>
              <a:defRPr/>
            </a:lvl8pPr>
            <a:lvl9pPr lvl="8">
              <a:spcBef>
                <a:spcPts val="0"/>
              </a:spcBef>
              <a:spcAft>
                <a:spcPts val="0"/>
              </a:spcAft>
              <a:buSzPts val="14100"/>
              <a:buNone/>
              <a:defRPr/>
            </a:lvl9pPr>
          </a:lstStyle>
          <a:p>
            <a:endParaRPr/>
          </a:p>
        </p:txBody>
      </p:sp>
      <p:sp>
        <p:nvSpPr>
          <p:cNvPr id="22" name="Google Shape;22;p5"/>
          <p:cNvSpPr txBox="1">
            <a:spLocks noGrp="1"/>
          </p:cNvSpPr>
          <p:nvPr>
            <p:ph type="body" idx="1"/>
          </p:nvPr>
        </p:nvSpPr>
        <p:spPr>
          <a:xfrm>
            <a:off x="1246800" y="5531880"/>
            <a:ext cx="15999600" cy="16398600"/>
          </a:xfrm>
          <a:prstGeom prst="rect">
            <a:avLst/>
          </a:prstGeom>
        </p:spPr>
        <p:txBody>
          <a:bodyPr spcFirstLastPara="1" wrap="square" lIns="465600" tIns="465600" rIns="465600" bIns="465600" anchor="t" anchorCtr="0">
            <a:normAutofit/>
          </a:bodyPr>
          <a:lstStyle>
            <a:lvl1pPr marL="457200" lvl="0" indent="-692150">
              <a:spcBef>
                <a:spcPts val="0"/>
              </a:spcBef>
              <a:spcAft>
                <a:spcPts val="0"/>
              </a:spcAft>
              <a:buSzPts val="7300"/>
              <a:buChar char="●"/>
              <a:defRPr sz="7300"/>
            </a:lvl1pPr>
            <a:lvl2pPr marL="914400" lvl="1" indent="-609600">
              <a:spcBef>
                <a:spcPts val="0"/>
              </a:spcBef>
              <a:spcAft>
                <a:spcPts val="0"/>
              </a:spcAft>
              <a:buSzPts val="6000"/>
              <a:buChar char="○"/>
              <a:defRPr sz="6000"/>
            </a:lvl2pPr>
            <a:lvl3pPr marL="1371600" lvl="2" indent="-609600">
              <a:spcBef>
                <a:spcPts val="0"/>
              </a:spcBef>
              <a:spcAft>
                <a:spcPts val="0"/>
              </a:spcAft>
              <a:buSzPts val="6000"/>
              <a:buChar char="■"/>
              <a:defRPr sz="6000"/>
            </a:lvl3pPr>
            <a:lvl4pPr marL="1828800" lvl="3" indent="-609600">
              <a:spcBef>
                <a:spcPts val="0"/>
              </a:spcBef>
              <a:spcAft>
                <a:spcPts val="0"/>
              </a:spcAft>
              <a:buSzPts val="6000"/>
              <a:buChar char="●"/>
              <a:defRPr sz="6000"/>
            </a:lvl4pPr>
            <a:lvl5pPr marL="2286000" lvl="4" indent="-609600">
              <a:spcBef>
                <a:spcPts val="0"/>
              </a:spcBef>
              <a:spcAft>
                <a:spcPts val="0"/>
              </a:spcAft>
              <a:buSzPts val="6000"/>
              <a:buChar char="○"/>
              <a:defRPr sz="6000"/>
            </a:lvl5pPr>
            <a:lvl6pPr marL="2743200" lvl="5" indent="-609600">
              <a:spcBef>
                <a:spcPts val="0"/>
              </a:spcBef>
              <a:spcAft>
                <a:spcPts val="0"/>
              </a:spcAft>
              <a:buSzPts val="6000"/>
              <a:buChar char="■"/>
              <a:defRPr sz="6000"/>
            </a:lvl6pPr>
            <a:lvl7pPr marL="3200400" lvl="6" indent="-609600">
              <a:spcBef>
                <a:spcPts val="0"/>
              </a:spcBef>
              <a:spcAft>
                <a:spcPts val="0"/>
              </a:spcAft>
              <a:buSzPts val="6000"/>
              <a:buChar char="●"/>
              <a:defRPr sz="6000"/>
            </a:lvl7pPr>
            <a:lvl8pPr marL="3657600" lvl="7" indent="-609600">
              <a:spcBef>
                <a:spcPts val="0"/>
              </a:spcBef>
              <a:spcAft>
                <a:spcPts val="0"/>
              </a:spcAft>
              <a:buSzPts val="6000"/>
              <a:buChar char="○"/>
              <a:defRPr sz="6000"/>
            </a:lvl8pPr>
            <a:lvl9pPr marL="4114800" lvl="8" indent="-609600">
              <a:spcBef>
                <a:spcPts val="0"/>
              </a:spcBef>
              <a:spcAft>
                <a:spcPts val="0"/>
              </a:spcAft>
              <a:buSzPts val="6000"/>
              <a:buChar char="■"/>
              <a:defRPr sz="6000"/>
            </a:lvl9pPr>
          </a:lstStyle>
          <a:p>
            <a:endParaRPr/>
          </a:p>
        </p:txBody>
      </p:sp>
      <p:sp>
        <p:nvSpPr>
          <p:cNvPr id="23" name="Google Shape;23;p5"/>
          <p:cNvSpPr txBox="1">
            <a:spLocks noGrp="1"/>
          </p:cNvSpPr>
          <p:nvPr>
            <p:ph type="body" idx="2"/>
          </p:nvPr>
        </p:nvSpPr>
        <p:spPr>
          <a:xfrm>
            <a:off x="19329600" y="5531880"/>
            <a:ext cx="15999600" cy="16398600"/>
          </a:xfrm>
          <a:prstGeom prst="rect">
            <a:avLst/>
          </a:prstGeom>
        </p:spPr>
        <p:txBody>
          <a:bodyPr spcFirstLastPara="1" wrap="square" lIns="465600" tIns="465600" rIns="465600" bIns="465600" anchor="t" anchorCtr="0">
            <a:normAutofit/>
          </a:bodyPr>
          <a:lstStyle>
            <a:lvl1pPr marL="457200" lvl="0" indent="-692150">
              <a:spcBef>
                <a:spcPts val="0"/>
              </a:spcBef>
              <a:spcAft>
                <a:spcPts val="0"/>
              </a:spcAft>
              <a:buSzPts val="7300"/>
              <a:buChar char="●"/>
              <a:defRPr sz="7300"/>
            </a:lvl1pPr>
            <a:lvl2pPr marL="914400" lvl="1" indent="-609600">
              <a:spcBef>
                <a:spcPts val="0"/>
              </a:spcBef>
              <a:spcAft>
                <a:spcPts val="0"/>
              </a:spcAft>
              <a:buSzPts val="6000"/>
              <a:buChar char="○"/>
              <a:defRPr sz="6000"/>
            </a:lvl2pPr>
            <a:lvl3pPr marL="1371600" lvl="2" indent="-609600">
              <a:spcBef>
                <a:spcPts val="0"/>
              </a:spcBef>
              <a:spcAft>
                <a:spcPts val="0"/>
              </a:spcAft>
              <a:buSzPts val="6000"/>
              <a:buChar char="■"/>
              <a:defRPr sz="6000"/>
            </a:lvl3pPr>
            <a:lvl4pPr marL="1828800" lvl="3" indent="-609600">
              <a:spcBef>
                <a:spcPts val="0"/>
              </a:spcBef>
              <a:spcAft>
                <a:spcPts val="0"/>
              </a:spcAft>
              <a:buSzPts val="6000"/>
              <a:buChar char="●"/>
              <a:defRPr sz="6000"/>
            </a:lvl4pPr>
            <a:lvl5pPr marL="2286000" lvl="4" indent="-609600">
              <a:spcBef>
                <a:spcPts val="0"/>
              </a:spcBef>
              <a:spcAft>
                <a:spcPts val="0"/>
              </a:spcAft>
              <a:buSzPts val="6000"/>
              <a:buChar char="○"/>
              <a:defRPr sz="6000"/>
            </a:lvl5pPr>
            <a:lvl6pPr marL="2743200" lvl="5" indent="-609600">
              <a:spcBef>
                <a:spcPts val="0"/>
              </a:spcBef>
              <a:spcAft>
                <a:spcPts val="0"/>
              </a:spcAft>
              <a:buSzPts val="6000"/>
              <a:buChar char="■"/>
              <a:defRPr sz="6000"/>
            </a:lvl6pPr>
            <a:lvl7pPr marL="3200400" lvl="6" indent="-609600">
              <a:spcBef>
                <a:spcPts val="0"/>
              </a:spcBef>
              <a:spcAft>
                <a:spcPts val="0"/>
              </a:spcAft>
              <a:buSzPts val="6000"/>
              <a:buChar char="●"/>
              <a:defRPr sz="6000"/>
            </a:lvl7pPr>
            <a:lvl8pPr marL="3657600" lvl="7" indent="-609600">
              <a:spcBef>
                <a:spcPts val="0"/>
              </a:spcBef>
              <a:spcAft>
                <a:spcPts val="0"/>
              </a:spcAft>
              <a:buSzPts val="6000"/>
              <a:buChar char="○"/>
              <a:defRPr sz="6000"/>
            </a:lvl8pPr>
            <a:lvl9pPr marL="4114800" lvl="8" indent="-609600">
              <a:spcBef>
                <a:spcPts val="0"/>
              </a:spcBef>
              <a:spcAft>
                <a:spcPts val="0"/>
              </a:spcAft>
              <a:buSzPts val="6000"/>
              <a:buChar char="■"/>
              <a:defRPr sz="6000"/>
            </a:lvl9pPr>
          </a:lstStyle>
          <a:p>
            <a:endParaRPr/>
          </a:p>
        </p:txBody>
      </p:sp>
      <p:sp>
        <p:nvSpPr>
          <p:cNvPr id="24" name="Google Shape;24;p5"/>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1246800" y="2136120"/>
            <a:ext cx="34082400" cy="2748900"/>
          </a:xfrm>
          <a:prstGeom prst="rect">
            <a:avLst/>
          </a:prstGeom>
        </p:spPr>
        <p:txBody>
          <a:bodyPr spcFirstLastPara="1" wrap="square" lIns="465600" tIns="465600" rIns="465600" bIns="465600" anchor="t" anchorCtr="0">
            <a:normAutofit/>
          </a:bodyPr>
          <a:lstStyle>
            <a:lvl1pPr lvl="0">
              <a:spcBef>
                <a:spcPts val="0"/>
              </a:spcBef>
              <a:spcAft>
                <a:spcPts val="0"/>
              </a:spcAft>
              <a:buSzPts val="14100"/>
              <a:buNone/>
              <a:defRPr/>
            </a:lvl1pPr>
            <a:lvl2pPr lvl="1">
              <a:spcBef>
                <a:spcPts val="0"/>
              </a:spcBef>
              <a:spcAft>
                <a:spcPts val="0"/>
              </a:spcAft>
              <a:buSzPts val="14100"/>
              <a:buNone/>
              <a:defRPr/>
            </a:lvl2pPr>
            <a:lvl3pPr lvl="2">
              <a:spcBef>
                <a:spcPts val="0"/>
              </a:spcBef>
              <a:spcAft>
                <a:spcPts val="0"/>
              </a:spcAft>
              <a:buSzPts val="14100"/>
              <a:buNone/>
              <a:defRPr/>
            </a:lvl3pPr>
            <a:lvl4pPr lvl="3">
              <a:spcBef>
                <a:spcPts val="0"/>
              </a:spcBef>
              <a:spcAft>
                <a:spcPts val="0"/>
              </a:spcAft>
              <a:buSzPts val="14100"/>
              <a:buNone/>
              <a:defRPr/>
            </a:lvl4pPr>
            <a:lvl5pPr lvl="4">
              <a:spcBef>
                <a:spcPts val="0"/>
              </a:spcBef>
              <a:spcAft>
                <a:spcPts val="0"/>
              </a:spcAft>
              <a:buSzPts val="14100"/>
              <a:buNone/>
              <a:defRPr/>
            </a:lvl5pPr>
            <a:lvl6pPr lvl="5">
              <a:spcBef>
                <a:spcPts val="0"/>
              </a:spcBef>
              <a:spcAft>
                <a:spcPts val="0"/>
              </a:spcAft>
              <a:buSzPts val="14100"/>
              <a:buNone/>
              <a:defRPr/>
            </a:lvl6pPr>
            <a:lvl7pPr lvl="6">
              <a:spcBef>
                <a:spcPts val="0"/>
              </a:spcBef>
              <a:spcAft>
                <a:spcPts val="0"/>
              </a:spcAft>
              <a:buSzPts val="14100"/>
              <a:buNone/>
              <a:defRPr/>
            </a:lvl7pPr>
            <a:lvl8pPr lvl="7">
              <a:spcBef>
                <a:spcPts val="0"/>
              </a:spcBef>
              <a:spcAft>
                <a:spcPts val="0"/>
              </a:spcAft>
              <a:buSzPts val="14100"/>
              <a:buNone/>
              <a:defRPr/>
            </a:lvl8pPr>
            <a:lvl9pPr lvl="8">
              <a:spcBef>
                <a:spcPts val="0"/>
              </a:spcBef>
              <a:spcAft>
                <a:spcPts val="0"/>
              </a:spcAft>
              <a:buSzPts val="14100"/>
              <a:buNone/>
              <a:defRPr/>
            </a:lvl9pPr>
          </a:lstStyle>
          <a:p>
            <a:endParaRPr/>
          </a:p>
        </p:txBody>
      </p:sp>
      <p:sp>
        <p:nvSpPr>
          <p:cNvPr id="27" name="Google Shape;27;p6"/>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1246800" y="2666880"/>
            <a:ext cx="11232000" cy="3627300"/>
          </a:xfrm>
          <a:prstGeom prst="rect">
            <a:avLst/>
          </a:prstGeom>
        </p:spPr>
        <p:txBody>
          <a:bodyPr spcFirstLastPara="1" wrap="square" lIns="465600" tIns="465600" rIns="465600" bIns="465600" anchor="b" anchorCtr="0">
            <a:normAutofit/>
          </a:bodyPr>
          <a:lstStyle>
            <a:lvl1pPr lvl="0">
              <a:spcBef>
                <a:spcPts val="0"/>
              </a:spcBef>
              <a:spcAft>
                <a:spcPts val="0"/>
              </a:spcAft>
              <a:buSzPts val="12400"/>
              <a:buNone/>
              <a:defRPr sz="12400"/>
            </a:lvl1pPr>
            <a:lvl2pPr lvl="1">
              <a:spcBef>
                <a:spcPts val="0"/>
              </a:spcBef>
              <a:spcAft>
                <a:spcPts val="0"/>
              </a:spcAft>
              <a:buSzPts val="12400"/>
              <a:buNone/>
              <a:defRPr sz="12400"/>
            </a:lvl2pPr>
            <a:lvl3pPr lvl="2">
              <a:spcBef>
                <a:spcPts val="0"/>
              </a:spcBef>
              <a:spcAft>
                <a:spcPts val="0"/>
              </a:spcAft>
              <a:buSzPts val="12400"/>
              <a:buNone/>
              <a:defRPr sz="12400"/>
            </a:lvl3pPr>
            <a:lvl4pPr lvl="3">
              <a:spcBef>
                <a:spcPts val="0"/>
              </a:spcBef>
              <a:spcAft>
                <a:spcPts val="0"/>
              </a:spcAft>
              <a:buSzPts val="12400"/>
              <a:buNone/>
              <a:defRPr sz="12400"/>
            </a:lvl4pPr>
            <a:lvl5pPr lvl="4">
              <a:spcBef>
                <a:spcPts val="0"/>
              </a:spcBef>
              <a:spcAft>
                <a:spcPts val="0"/>
              </a:spcAft>
              <a:buSzPts val="12400"/>
              <a:buNone/>
              <a:defRPr sz="12400"/>
            </a:lvl5pPr>
            <a:lvl6pPr lvl="5">
              <a:spcBef>
                <a:spcPts val="0"/>
              </a:spcBef>
              <a:spcAft>
                <a:spcPts val="0"/>
              </a:spcAft>
              <a:buSzPts val="12400"/>
              <a:buNone/>
              <a:defRPr sz="12400"/>
            </a:lvl6pPr>
            <a:lvl7pPr lvl="6">
              <a:spcBef>
                <a:spcPts val="0"/>
              </a:spcBef>
              <a:spcAft>
                <a:spcPts val="0"/>
              </a:spcAft>
              <a:buSzPts val="12400"/>
              <a:buNone/>
              <a:defRPr sz="12400"/>
            </a:lvl7pPr>
            <a:lvl8pPr lvl="7">
              <a:spcBef>
                <a:spcPts val="0"/>
              </a:spcBef>
              <a:spcAft>
                <a:spcPts val="0"/>
              </a:spcAft>
              <a:buSzPts val="12400"/>
              <a:buNone/>
              <a:defRPr sz="12400"/>
            </a:lvl8pPr>
            <a:lvl9pPr lvl="8">
              <a:spcBef>
                <a:spcPts val="0"/>
              </a:spcBef>
              <a:spcAft>
                <a:spcPts val="0"/>
              </a:spcAft>
              <a:buSzPts val="12400"/>
              <a:buNone/>
              <a:defRPr sz="12400"/>
            </a:lvl9pPr>
          </a:lstStyle>
          <a:p>
            <a:endParaRPr/>
          </a:p>
        </p:txBody>
      </p:sp>
      <p:sp>
        <p:nvSpPr>
          <p:cNvPr id="30" name="Google Shape;30;p7"/>
          <p:cNvSpPr txBox="1">
            <a:spLocks noGrp="1"/>
          </p:cNvSpPr>
          <p:nvPr>
            <p:ph type="body" idx="1"/>
          </p:nvPr>
        </p:nvSpPr>
        <p:spPr>
          <a:xfrm>
            <a:off x="1246800" y="6670080"/>
            <a:ext cx="11232000" cy="15261000"/>
          </a:xfrm>
          <a:prstGeom prst="rect">
            <a:avLst/>
          </a:prstGeom>
        </p:spPr>
        <p:txBody>
          <a:bodyPr spcFirstLastPara="1" wrap="square" lIns="465600" tIns="465600" rIns="465600" bIns="465600" anchor="t" anchorCtr="0">
            <a:normAutofit/>
          </a:bodyPr>
          <a:lstStyle>
            <a:lvl1pPr marL="457200" lvl="0" indent="-609600">
              <a:spcBef>
                <a:spcPts val="0"/>
              </a:spcBef>
              <a:spcAft>
                <a:spcPts val="0"/>
              </a:spcAft>
              <a:buSzPts val="6000"/>
              <a:buChar char="●"/>
              <a:defRPr sz="6000"/>
            </a:lvl1pPr>
            <a:lvl2pPr marL="914400" lvl="1" indent="-609600">
              <a:spcBef>
                <a:spcPts val="0"/>
              </a:spcBef>
              <a:spcAft>
                <a:spcPts val="0"/>
              </a:spcAft>
              <a:buSzPts val="6000"/>
              <a:buChar char="○"/>
              <a:defRPr sz="6000"/>
            </a:lvl2pPr>
            <a:lvl3pPr marL="1371600" lvl="2" indent="-609600">
              <a:spcBef>
                <a:spcPts val="0"/>
              </a:spcBef>
              <a:spcAft>
                <a:spcPts val="0"/>
              </a:spcAft>
              <a:buSzPts val="6000"/>
              <a:buChar char="■"/>
              <a:defRPr sz="6000"/>
            </a:lvl3pPr>
            <a:lvl4pPr marL="1828800" lvl="3" indent="-609600">
              <a:spcBef>
                <a:spcPts val="0"/>
              </a:spcBef>
              <a:spcAft>
                <a:spcPts val="0"/>
              </a:spcAft>
              <a:buSzPts val="6000"/>
              <a:buChar char="●"/>
              <a:defRPr sz="6000"/>
            </a:lvl4pPr>
            <a:lvl5pPr marL="2286000" lvl="4" indent="-609600">
              <a:spcBef>
                <a:spcPts val="0"/>
              </a:spcBef>
              <a:spcAft>
                <a:spcPts val="0"/>
              </a:spcAft>
              <a:buSzPts val="6000"/>
              <a:buChar char="○"/>
              <a:defRPr sz="6000"/>
            </a:lvl5pPr>
            <a:lvl6pPr marL="2743200" lvl="5" indent="-609600">
              <a:spcBef>
                <a:spcPts val="0"/>
              </a:spcBef>
              <a:spcAft>
                <a:spcPts val="0"/>
              </a:spcAft>
              <a:buSzPts val="6000"/>
              <a:buChar char="■"/>
              <a:defRPr sz="6000"/>
            </a:lvl6pPr>
            <a:lvl7pPr marL="3200400" lvl="6" indent="-609600">
              <a:spcBef>
                <a:spcPts val="0"/>
              </a:spcBef>
              <a:spcAft>
                <a:spcPts val="0"/>
              </a:spcAft>
              <a:buSzPts val="6000"/>
              <a:buChar char="●"/>
              <a:defRPr sz="6000"/>
            </a:lvl7pPr>
            <a:lvl8pPr marL="3657600" lvl="7" indent="-609600">
              <a:spcBef>
                <a:spcPts val="0"/>
              </a:spcBef>
              <a:spcAft>
                <a:spcPts val="0"/>
              </a:spcAft>
              <a:buSzPts val="6000"/>
              <a:buChar char="○"/>
              <a:defRPr sz="6000"/>
            </a:lvl8pPr>
            <a:lvl9pPr marL="4114800" lvl="8" indent="-609600">
              <a:spcBef>
                <a:spcPts val="0"/>
              </a:spcBef>
              <a:spcAft>
                <a:spcPts val="0"/>
              </a:spcAft>
              <a:buSzPts val="6000"/>
              <a:buChar char="■"/>
              <a:defRPr sz="6000"/>
            </a:lvl9pPr>
          </a:lstStyle>
          <a:p>
            <a:endParaRPr/>
          </a:p>
        </p:txBody>
      </p:sp>
      <p:sp>
        <p:nvSpPr>
          <p:cNvPr id="31" name="Google Shape;31;p7"/>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1961000" y="2160720"/>
            <a:ext cx="25471200" cy="19635900"/>
          </a:xfrm>
          <a:prstGeom prst="rect">
            <a:avLst/>
          </a:prstGeom>
        </p:spPr>
        <p:txBody>
          <a:bodyPr spcFirstLastPara="1" wrap="square" lIns="465600" tIns="465600" rIns="465600" bIns="465600" anchor="ctr" anchorCtr="0">
            <a:normAutofit/>
          </a:bodyPr>
          <a:lstStyle>
            <a:lvl1pPr lvl="0">
              <a:spcBef>
                <a:spcPts val="0"/>
              </a:spcBef>
              <a:spcAft>
                <a:spcPts val="0"/>
              </a:spcAft>
              <a:buSzPts val="24300"/>
              <a:buNone/>
              <a:defRPr sz="24300"/>
            </a:lvl1pPr>
            <a:lvl2pPr lvl="1">
              <a:spcBef>
                <a:spcPts val="0"/>
              </a:spcBef>
              <a:spcAft>
                <a:spcPts val="0"/>
              </a:spcAft>
              <a:buSzPts val="24300"/>
              <a:buNone/>
              <a:defRPr sz="24300"/>
            </a:lvl2pPr>
            <a:lvl3pPr lvl="2">
              <a:spcBef>
                <a:spcPts val="0"/>
              </a:spcBef>
              <a:spcAft>
                <a:spcPts val="0"/>
              </a:spcAft>
              <a:buSzPts val="24300"/>
              <a:buNone/>
              <a:defRPr sz="24300"/>
            </a:lvl3pPr>
            <a:lvl4pPr lvl="3">
              <a:spcBef>
                <a:spcPts val="0"/>
              </a:spcBef>
              <a:spcAft>
                <a:spcPts val="0"/>
              </a:spcAft>
              <a:buSzPts val="24300"/>
              <a:buNone/>
              <a:defRPr sz="24300"/>
            </a:lvl4pPr>
            <a:lvl5pPr lvl="4">
              <a:spcBef>
                <a:spcPts val="0"/>
              </a:spcBef>
              <a:spcAft>
                <a:spcPts val="0"/>
              </a:spcAft>
              <a:buSzPts val="24300"/>
              <a:buNone/>
              <a:defRPr sz="24300"/>
            </a:lvl5pPr>
            <a:lvl6pPr lvl="5">
              <a:spcBef>
                <a:spcPts val="0"/>
              </a:spcBef>
              <a:spcAft>
                <a:spcPts val="0"/>
              </a:spcAft>
              <a:buSzPts val="24300"/>
              <a:buNone/>
              <a:defRPr sz="24300"/>
            </a:lvl6pPr>
            <a:lvl7pPr lvl="6">
              <a:spcBef>
                <a:spcPts val="0"/>
              </a:spcBef>
              <a:spcAft>
                <a:spcPts val="0"/>
              </a:spcAft>
              <a:buSzPts val="24300"/>
              <a:buNone/>
              <a:defRPr sz="24300"/>
            </a:lvl7pPr>
            <a:lvl8pPr lvl="7">
              <a:spcBef>
                <a:spcPts val="0"/>
              </a:spcBef>
              <a:spcAft>
                <a:spcPts val="0"/>
              </a:spcAft>
              <a:buSzPts val="24300"/>
              <a:buNone/>
              <a:defRPr sz="24300"/>
            </a:lvl8pPr>
            <a:lvl9pPr lvl="8">
              <a:spcBef>
                <a:spcPts val="0"/>
              </a:spcBef>
              <a:spcAft>
                <a:spcPts val="0"/>
              </a:spcAft>
              <a:buSzPts val="24300"/>
              <a:buNone/>
              <a:defRPr sz="24300"/>
            </a:lvl9pPr>
          </a:lstStyle>
          <a:p>
            <a:endParaRPr/>
          </a:p>
        </p:txBody>
      </p:sp>
      <p:sp>
        <p:nvSpPr>
          <p:cNvPr id="34" name="Google Shape;34;p8"/>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18288000" y="-600"/>
            <a:ext cx="18288000" cy="24688800"/>
          </a:xfrm>
          <a:prstGeom prst="rect">
            <a:avLst/>
          </a:prstGeom>
          <a:solidFill>
            <a:schemeClr val="lt2"/>
          </a:solidFill>
          <a:ln>
            <a:noFill/>
          </a:ln>
        </p:spPr>
        <p:txBody>
          <a:bodyPr spcFirstLastPara="1" wrap="square" lIns="465600" tIns="465600" rIns="465600" bIns="465600"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1062000" y="5919240"/>
            <a:ext cx="16180800" cy="7115100"/>
          </a:xfrm>
          <a:prstGeom prst="rect">
            <a:avLst/>
          </a:prstGeom>
        </p:spPr>
        <p:txBody>
          <a:bodyPr spcFirstLastPara="1" wrap="square" lIns="465600" tIns="465600" rIns="465600" bIns="465600" anchor="b" anchorCtr="0">
            <a:normAutofit/>
          </a:bodyPr>
          <a:lstStyle>
            <a:lvl1pPr lvl="0" algn="ctr">
              <a:spcBef>
                <a:spcPts val="0"/>
              </a:spcBef>
              <a:spcAft>
                <a:spcPts val="0"/>
              </a:spcAft>
              <a:buSzPts val="21300"/>
              <a:buNone/>
              <a:defRPr sz="21300"/>
            </a:lvl1pPr>
            <a:lvl2pPr lvl="1" algn="ctr">
              <a:spcBef>
                <a:spcPts val="0"/>
              </a:spcBef>
              <a:spcAft>
                <a:spcPts val="0"/>
              </a:spcAft>
              <a:buSzPts val="21300"/>
              <a:buNone/>
              <a:defRPr sz="21300"/>
            </a:lvl2pPr>
            <a:lvl3pPr lvl="2" algn="ctr">
              <a:spcBef>
                <a:spcPts val="0"/>
              </a:spcBef>
              <a:spcAft>
                <a:spcPts val="0"/>
              </a:spcAft>
              <a:buSzPts val="21300"/>
              <a:buNone/>
              <a:defRPr sz="21300"/>
            </a:lvl3pPr>
            <a:lvl4pPr lvl="3" algn="ctr">
              <a:spcBef>
                <a:spcPts val="0"/>
              </a:spcBef>
              <a:spcAft>
                <a:spcPts val="0"/>
              </a:spcAft>
              <a:buSzPts val="21300"/>
              <a:buNone/>
              <a:defRPr sz="21300"/>
            </a:lvl4pPr>
            <a:lvl5pPr lvl="4" algn="ctr">
              <a:spcBef>
                <a:spcPts val="0"/>
              </a:spcBef>
              <a:spcAft>
                <a:spcPts val="0"/>
              </a:spcAft>
              <a:buSzPts val="21300"/>
              <a:buNone/>
              <a:defRPr sz="21300"/>
            </a:lvl5pPr>
            <a:lvl6pPr lvl="5" algn="ctr">
              <a:spcBef>
                <a:spcPts val="0"/>
              </a:spcBef>
              <a:spcAft>
                <a:spcPts val="0"/>
              </a:spcAft>
              <a:buSzPts val="21300"/>
              <a:buNone/>
              <a:defRPr sz="21300"/>
            </a:lvl6pPr>
            <a:lvl7pPr lvl="6" algn="ctr">
              <a:spcBef>
                <a:spcPts val="0"/>
              </a:spcBef>
              <a:spcAft>
                <a:spcPts val="0"/>
              </a:spcAft>
              <a:buSzPts val="21300"/>
              <a:buNone/>
              <a:defRPr sz="21300"/>
            </a:lvl7pPr>
            <a:lvl8pPr lvl="7" algn="ctr">
              <a:spcBef>
                <a:spcPts val="0"/>
              </a:spcBef>
              <a:spcAft>
                <a:spcPts val="0"/>
              </a:spcAft>
              <a:buSzPts val="21300"/>
              <a:buNone/>
              <a:defRPr sz="21300"/>
            </a:lvl8pPr>
            <a:lvl9pPr lvl="8" algn="ctr">
              <a:spcBef>
                <a:spcPts val="0"/>
              </a:spcBef>
              <a:spcAft>
                <a:spcPts val="0"/>
              </a:spcAft>
              <a:buSzPts val="21300"/>
              <a:buNone/>
              <a:defRPr sz="21300"/>
            </a:lvl9pPr>
          </a:lstStyle>
          <a:p>
            <a:endParaRPr/>
          </a:p>
        </p:txBody>
      </p:sp>
      <p:sp>
        <p:nvSpPr>
          <p:cNvPr id="38" name="Google Shape;38;p9"/>
          <p:cNvSpPr txBox="1">
            <a:spLocks noGrp="1"/>
          </p:cNvSpPr>
          <p:nvPr>
            <p:ph type="subTitle" idx="1"/>
          </p:nvPr>
        </p:nvSpPr>
        <p:spPr>
          <a:xfrm>
            <a:off x="1062000" y="13454760"/>
            <a:ext cx="16180800" cy="5928600"/>
          </a:xfrm>
          <a:prstGeom prst="rect">
            <a:avLst/>
          </a:prstGeom>
        </p:spPr>
        <p:txBody>
          <a:bodyPr spcFirstLastPara="1" wrap="square" lIns="465600" tIns="465600" rIns="465600" bIns="465600" anchor="t" anchorCtr="0">
            <a:normAutofit/>
          </a:bodyPr>
          <a:lstStyle>
            <a:lvl1pPr lvl="0" algn="ctr">
              <a:lnSpc>
                <a:spcPct val="100000"/>
              </a:lnSpc>
              <a:spcBef>
                <a:spcPts val="0"/>
              </a:spcBef>
              <a:spcAft>
                <a:spcPts val="0"/>
              </a:spcAft>
              <a:buSzPts val="10700"/>
              <a:buNone/>
              <a:defRPr sz="10700"/>
            </a:lvl1pPr>
            <a:lvl2pPr lvl="1" algn="ctr">
              <a:lnSpc>
                <a:spcPct val="100000"/>
              </a:lnSpc>
              <a:spcBef>
                <a:spcPts val="0"/>
              </a:spcBef>
              <a:spcAft>
                <a:spcPts val="0"/>
              </a:spcAft>
              <a:buSzPts val="10700"/>
              <a:buNone/>
              <a:defRPr sz="10700"/>
            </a:lvl2pPr>
            <a:lvl3pPr lvl="2" algn="ctr">
              <a:lnSpc>
                <a:spcPct val="100000"/>
              </a:lnSpc>
              <a:spcBef>
                <a:spcPts val="0"/>
              </a:spcBef>
              <a:spcAft>
                <a:spcPts val="0"/>
              </a:spcAft>
              <a:buSzPts val="10700"/>
              <a:buNone/>
              <a:defRPr sz="10700"/>
            </a:lvl3pPr>
            <a:lvl4pPr lvl="3" algn="ctr">
              <a:lnSpc>
                <a:spcPct val="100000"/>
              </a:lnSpc>
              <a:spcBef>
                <a:spcPts val="0"/>
              </a:spcBef>
              <a:spcAft>
                <a:spcPts val="0"/>
              </a:spcAft>
              <a:buSzPts val="10700"/>
              <a:buNone/>
              <a:defRPr sz="10700"/>
            </a:lvl4pPr>
            <a:lvl5pPr lvl="4" algn="ctr">
              <a:lnSpc>
                <a:spcPct val="100000"/>
              </a:lnSpc>
              <a:spcBef>
                <a:spcPts val="0"/>
              </a:spcBef>
              <a:spcAft>
                <a:spcPts val="0"/>
              </a:spcAft>
              <a:buSzPts val="10700"/>
              <a:buNone/>
              <a:defRPr sz="10700"/>
            </a:lvl5pPr>
            <a:lvl6pPr lvl="5" algn="ctr">
              <a:lnSpc>
                <a:spcPct val="100000"/>
              </a:lnSpc>
              <a:spcBef>
                <a:spcPts val="0"/>
              </a:spcBef>
              <a:spcAft>
                <a:spcPts val="0"/>
              </a:spcAft>
              <a:buSzPts val="10700"/>
              <a:buNone/>
              <a:defRPr sz="10700"/>
            </a:lvl6pPr>
            <a:lvl7pPr lvl="6" algn="ctr">
              <a:lnSpc>
                <a:spcPct val="100000"/>
              </a:lnSpc>
              <a:spcBef>
                <a:spcPts val="0"/>
              </a:spcBef>
              <a:spcAft>
                <a:spcPts val="0"/>
              </a:spcAft>
              <a:buSzPts val="10700"/>
              <a:buNone/>
              <a:defRPr sz="10700"/>
            </a:lvl7pPr>
            <a:lvl8pPr lvl="7" algn="ctr">
              <a:lnSpc>
                <a:spcPct val="100000"/>
              </a:lnSpc>
              <a:spcBef>
                <a:spcPts val="0"/>
              </a:spcBef>
              <a:spcAft>
                <a:spcPts val="0"/>
              </a:spcAft>
              <a:buSzPts val="10700"/>
              <a:buNone/>
              <a:defRPr sz="10700"/>
            </a:lvl8pPr>
            <a:lvl9pPr lvl="8" algn="ctr">
              <a:lnSpc>
                <a:spcPct val="100000"/>
              </a:lnSpc>
              <a:spcBef>
                <a:spcPts val="0"/>
              </a:spcBef>
              <a:spcAft>
                <a:spcPts val="0"/>
              </a:spcAft>
              <a:buSzPts val="10700"/>
              <a:buNone/>
              <a:defRPr sz="10700"/>
            </a:lvl9pPr>
          </a:lstStyle>
          <a:p>
            <a:endParaRPr/>
          </a:p>
        </p:txBody>
      </p:sp>
      <p:sp>
        <p:nvSpPr>
          <p:cNvPr id="39" name="Google Shape;39;p9"/>
          <p:cNvSpPr txBox="1">
            <a:spLocks noGrp="1"/>
          </p:cNvSpPr>
          <p:nvPr>
            <p:ph type="body" idx="2"/>
          </p:nvPr>
        </p:nvSpPr>
        <p:spPr>
          <a:xfrm>
            <a:off x="19758000" y="3475560"/>
            <a:ext cx="15348000" cy="17736600"/>
          </a:xfrm>
          <a:prstGeom prst="rect">
            <a:avLst/>
          </a:prstGeom>
        </p:spPr>
        <p:txBody>
          <a:bodyPr spcFirstLastPara="1" wrap="square" lIns="465600" tIns="465600" rIns="465600" bIns="465600" anchor="ctr" anchorCtr="0">
            <a:normAutofit/>
          </a:bodyPr>
          <a:lstStyle>
            <a:lvl1pPr marL="457200" lvl="0" indent="-800100">
              <a:spcBef>
                <a:spcPts val="0"/>
              </a:spcBef>
              <a:spcAft>
                <a:spcPts val="0"/>
              </a:spcAft>
              <a:buSzPts val="9000"/>
              <a:buChar char="●"/>
              <a:defRPr/>
            </a:lvl1pPr>
            <a:lvl2pPr marL="914400" lvl="1" indent="-692150">
              <a:spcBef>
                <a:spcPts val="0"/>
              </a:spcBef>
              <a:spcAft>
                <a:spcPts val="0"/>
              </a:spcAft>
              <a:buSzPts val="7300"/>
              <a:buChar char="○"/>
              <a:defRPr/>
            </a:lvl2pPr>
            <a:lvl3pPr marL="1371600" lvl="2" indent="-692150">
              <a:spcBef>
                <a:spcPts val="0"/>
              </a:spcBef>
              <a:spcAft>
                <a:spcPts val="0"/>
              </a:spcAft>
              <a:buSzPts val="7300"/>
              <a:buChar char="■"/>
              <a:defRPr/>
            </a:lvl3pPr>
            <a:lvl4pPr marL="1828800" lvl="3" indent="-692150">
              <a:spcBef>
                <a:spcPts val="0"/>
              </a:spcBef>
              <a:spcAft>
                <a:spcPts val="0"/>
              </a:spcAft>
              <a:buSzPts val="7300"/>
              <a:buChar char="●"/>
              <a:defRPr/>
            </a:lvl4pPr>
            <a:lvl5pPr marL="2286000" lvl="4" indent="-692150">
              <a:spcBef>
                <a:spcPts val="0"/>
              </a:spcBef>
              <a:spcAft>
                <a:spcPts val="0"/>
              </a:spcAft>
              <a:buSzPts val="7300"/>
              <a:buChar char="○"/>
              <a:defRPr/>
            </a:lvl5pPr>
            <a:lvl6pPr marL="2743200" lvl="5" indent="-692150">
              <a:spcBef>
                <a:spcPts val="0"/>
              </a:spcBef>
              <a:spcAft>
                <a:spcPts val="0"/>
              </a:spcAft>
              <a:buSzPts val="7300"/>
              <a:buChar char="■"/>
              <a:defRPr/>
            </a:lvl6pPr>
            <a:lvl7pPr marL="3200400" lvl="6" indent="-692150">
              <a:spcBef>
                <a:spcPts val="0"/>
              </a:spcBef>
              <a:spcAft>
                <a:spcPts val="0"/>
              </a:spcAft>
              <a:buSzPts val="7300"/>
              <a:buChar char="●"/>
              <a:defRPr/>
            </a:lvl7pPr>
            <a:lvl8pPr marL="3657600" lvl="7" indent="-692150">
              <a:spcBef>
                <a:spcPts val="0"/>
              </a:spcBef>
              <a:spcAft>
                <a:spcPts val="0"/>
              </a:spcAft>
              <a:buSzPts val="7300"/>
              <a:buChar char="○"/>
              <a:defRPr/>
            </a:lvl8pPr>
            <a:lvl9pPr marL="4114800" lvl="8" indent="-692150">
              <a:spcBef>
                <a:spcPts val="0"/>
              </a:spcBef>
              <a:spcAft>
                <a:spcPts val="0"/>
              </a:spcAft>
              <a:buSzPts val="7300"/>
              <a:buChar char="■"/>
              <a:defRPr/>
            </a:lvl9pPr>
          </a:lstStyle>
          <a:p>
            <a:endParaRPr/>
          </a:p>
        </p:txBody>
      </p:sp>
      <p:sp>
        <p:nvSpPr>
          <p:cNvPr id="40" name="Google Shape;40;p9"/>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1246800" y="20306760"/>
            <a:ext cx="23995200" cy="2904600"/>
          </a:xfrm>
          <a:prstGeom prst="rect">
            <a:avLst/>
          </a:prstGeom>
        </p:spPr>
        <p:txBody>
          <a:bodyPr spcFirstLastPara="1" wrap="square" lIns="465600" tIns="465600" rIns="465600" bIns="465600" anchor="ctr" anchorCtr="0">
            <a:normAutofit/>
          </a:bodyPr>
          <a:lstStyle>
            <a:lvl1pPr marL="457200" lvl="0" indent="-228600">
              <a:lnSpc>
                <a:spcPct val="100000"/>
              </a:lnSpc>
              <a:spcBef>
                <a:spcPts val="0"/>
              </a:spcBef>
              <a:spcAft>
                <a:spcPts val="0"/>
              </a:spcAft>
              <a:buSzPts val="9000"/>
              <a:buNone/>
              <a:defRPr/>
            </a:lvl1pPr>
          </a:lstStyle>
          <a:p>
            <a:endParaRPr/>
          </a:p>
        </p:txBody>
      </p:sp>
      <p:sp>
        <p:nvSpPr>
          <p:cNvPr id="43" name="Google Shape;43;p10"/>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1246800" y="5309400"/>
            <a:ext cx="34082400" cy="9424800"/>
          </a:xfrm>
          <a:prstGeom prst="rect">
            <a:avLst/>
          </a:prstGeom>
        </p:spPr>
        <p:txBody>
          <a:bodyPr spcFirstLastPara="1" wrap="square" lIns="465600" tIns="465600" rIns="465600" bIns="465600" anchor="b" anchorCtr="0">
            <a:normAutofit/>
          </a:bodyPr>
          <a:lstStyle>
            <a:lvl1pPr lvl="0" algn="ctr">
              <a:spcBef>
                <a:spcPts val="0"/>
              </a:spcBef>
              <a:spcAft>
                <a:spcPts val="0"/>
              </a:spcAft>
              <a:buSzPts val="61000"/>
              <a:buNone/>
              <a:defRPr sz="61000"/>
            </a:lvl1pPr>
            <a:lvl2pPr lvl="1" algn="ctr">
              <a:spcBef>
                <a:spcPts val="0"/>
              </a:spcBef>
              <a:spcAft>
                <a:spcPts val="0"/>
              </a:spcAft>
              <a:buSzPts val="61000"/>
              <a:buNone/>
              <a:defRPr sz="61000"/>
            </a:lvl2pPr>
            <a:lvl3pPr lvl="2" algn="ctr">
              <a:spcBef>
                <a:spcPts val="0"/>
              </a:spcBef>
              <a:spcAft>
                <a:spcPts val="0"/>
              </a:spcAft>
              <a:buSzPts val="61000"/>
              <a:buNone/>
              <a:defRPr sz="61000"/>
            </a:lvl3pPr>
            <a:lvl4pPr lvl="3" algn="ctr">
              <a:spcBef>
                <a:spcPts val="0"/>
              </a:spcBef>
              <a:spcAft>
                <a:spcPts val="0"/>
              </a:spcAft>
              <a:buSzPts val="61000"/>
              <a:buNone/>
              <a:defRPr sz="61000"/>
            </a:lvl4pPr>
            <a:lvl5pPr lvl="4" algn="ctr">
              <a:spcBef>
                <a:spcPts val="0"/>
              </a:spcBef>
              <a:spcAft>
                <a:spcPts val="0"/>
              </a:spcAft>
              <a:buSzPts val="61000"/>
              <a:buNone/>
              <a:defRPr sz="61000"/>
            </a:lvl5pPr>
            <a:lvl6pPr lvl="5" algn="ctr">
              <a:spcBef>
                <a:spcPts val="0"/>
              </a:spcBef>
              <a:spcAft>
                <a:spcPts val="0"/>
              </a:spcAft>
              <a:buSzPts val="61000"/>
              <a:buNone/>
              <a:defRPr sz="61000"/>
            </a:lvl6pPr>
            <a:lvl7pPr lvl="6" algn="ctr">
              <a:spcBef>
                <a:spcPts val="0"/>
              </a:spcBef>
              <a:spcAft>
                <a:spcPts val="0"/>
              </a:spcAft>
              <a:buSzPts val="61000"/>
              <a:buNone/>
              <a:defRPr sz="61000"/>
            </a:lvl7pPr>
            <a:lvl8pPr lvl="7" algn="ctr">
              <a:spcBef>
                <a:spcPts val="0"/>
              </a:spcBef>
              <a:spcAft>
                <a:spcPts val="0"/>
              </a:spcAft>
              <a:buSzPts val="61000"/>
              <a:buNone/>
              <a:defRPr sz="61000"/>
            </a:lvl8pPr>
            <a:lvl9pPr lvl="8" algn="ctr">
              <a:spcBef>
                <a:spcPts val="0"/>
              </a:spcBef>
              <a:spcAft>
                <a:spcPts val="0"/>
              </a:spcAft>
              <a:buSzPts val="61000"/>
              <a:buNone/>
              <a:defRPr sz="61000"/>
            </a:lvl9pPr>
          </a:lstStyle>
          <a:p>
            <a:r>
              <a:t>xx%</a:t>
            </a:r>
          </a:p>
        </p:txBody>
      </p:sp>
      <p:sp>
        <p:nvSpPr>
          <p:cNvPr id="46" name="Google Shape;46;p11"/>
          <p:cNvSpPr txBox="1">
            <a:spLocks noGrp="1"/>
          </p:cNvSpPr>
          <p:nvPr>
            <p:ph type="body" idx="1"/>
          </p:nvPr>
        </p:nvSpPr>
        <p:spPr>
          <a:xfrm>
            <a:off x="1246800" y="15130680"/>
            <a:ext cx="34082400" cy="6243900"/>
          </a:xfrm>
          <a:prstGeom prst="rect">
            <a:avLst/>
          </a:prstGeom>
        </p:spPr>
        <p:txBody>
          <a:bodyPr spcFirstLastPara="1" wrap="square" lIns="465600" tIns="465600" rIns="465600" bIns="465600" anchor="t" anchorCtr="0">
            <a:normAutofit/>
          </a:bodyPr>
          <a:lstStyle>
            <a:lvl1pPr marL="457200" lvl="0" indent="-800100" algn="ctr">
              <a:spcBef>
                <a:spcPts val="0"/>
              </a:spcBef>
              <a:spcAft>
                <a:spcPts val="0"/>
              </a:spcAft>
              <a:buSzPts val="9000"/>
              <a:buChar char="●"/>
              <a:defRPr/>
            </a:lvl1pPr>
            <a:lvl2pPr marL="914400" lvl="1" indent="-692150" algn="ctr">
              <a:spcBef>
                <a:spcPts val="0"/>
              </a:spcBef>
              <a:spcAft>
                <a:spcPts val="0"/>
              </a:spcAft>
              <a:buSzPts val="7300"/>
              <a:buChar char="○"/>
              <a:defRPr/>
            </a:lvl2pPr>
            <a:lvl3pPr marL="1371600" lvl="2" indent="-692150" algn="ctr">
              <a:spcBef>
                <a:spcPts val="0"/>
              </a:spcBef>
              <a:spcAft>
                <a:spcPts val="0"/>
              </a:spcAft>
              <a:buSzPts val="7300"/>
              <a:buChar char="■"/>
              <a:defRPr/>
            </a:lvl3pPr>
            <a:lvl4pPr marL="1828800" lvl="3" indent="-692150" algn="ctr">
              <a:spcBef>
                <a:spcPts val="0"/>
              </a:spcBef>
              <a:spcAft>
                <a:spcPts val="0"/>
              </a:spcAft>
              <a:buSzPts val="7300"/>
              <a:buChar char="●"/>
              <a:defRPr/>
            </a:lvl4pPr>
            <a:lvl5pPr marL="2286000" lvl="4" indent="-692150" algn="ctr">
              <a:spcBef>
                <a:spcPts val="0"/>
              </a:spcBef>
              <a:spcAft>
                <a:spcPts val="0"/>
              </a:spcAft>
              <a:buSzPts val="7300"/>
              <a:buChar char="○"/>
              <a:defRPr/>
            </a:lvl5pPr>
            <a:lvl6pPr marL="2743200" lvl="5" indent="-692150" algn="ctr">
              <a:spcBef>
                <a:spcPts val="0"/>
              </a:spcBef>
              <a:spcAft>
                <a:spcPts val="0"/>
              </a:spcAft>
              <a:buSzPts val="7300"/>
              <a:buChar char="■"/>
              <a:defRPr/>
            </a:lvl6pPr>
            <a:lvl7pPr marL="3200400" lvl="6" indent="-692150" algn="ctr">
              <a:spcBef>
                <a:spcPts val="0"/>
              </a:spcBef>
              <a:spcAft>
                <a:spcPts val="0"/>
              </a:spcAft>
              <a:buSzPts val="7300"/>
              <a:buChar char="●"/>
              <a:defRPr/>
            </a:lvl7pPr>
            <a:lvl8pPr marL="3657600" lvl="7" indent="-692150" algn="ctr">
              <a:spcBef>
                <a:spcPts val="0"/>
              </a:spcBef>
              <a:spcAft>
                <a:spcPts val="0"/>
              </a:spcAft>
              <a:buSzPts val="7300"/>
              <a:buChar char="○"/>
              <a:defRPr/>
            </a:lvl8pPr>
            <a:lvl9pPr marL="4114800" lvl="8" indent="-692150" algn="ctr">
              <a:spcBef>
                <a:spcPts val="0"/>
              </a:spcBef>
              <a:spcAft>
                <a:spcPts val="0"/>
              </a:spcAft>
              <a:buSzPts val="7300"/>
              <a:buChar char="■"/>
              <a:defRPr/>
            </a:lvl9pPr>
          </a:lstStyle>
          <a:p>
            <a:endParaRPr/>
          </a:p>
        </p:txBody>
      </p:sp>
      <p:sp>
        <p:nvSpPr>
          <p:cNvPr id="47" name="Google Shape;47;p11"/>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246800" y="2136120"/>
            <a:ext cx="34082400" cy="2748900"/>
          </a:xfrm>
          <a:prstGeom prst="rect">
            <a:avLst/>
          </a:prstGeom>
          <a:noFill/>
          <a:ln>
            <a:noFill/>
          </a:ln>
        </p:spPr>
        <p:txBody>
          <a:bodyPr spcFirstLastPara="1" wrap="square" lIns="465600" tIns="465600" rIns="465600" bIns="465600" anchor="t" anchorCtr="0">
            <a:normAutofit/>
          </a:bodyPr>
          <a:lstStyle>
            <a:lvl1pPr lvl="0">
              <a:spcBef>
                <a:spcPts val="0"/>
              </a:spcBef>
              <a:spcAft>
                <a:spcPts val="0"/>
              </a:spcAft>
              <a:buClr>
                <a:schemeClr val="dk1"/>
              </a:buClr>
              <a:buSzPts val="14100"/>
              <a:buNone/>
              <a:defRPr sz="14100">
                <a:solidFill>
                  <a:schemeClr val="dk1"/>
                </a:solidFill>
              </a:defRPr>
            </a:lvl1pPr>
            <a:lvl2pPr lvl="1">
              <a:spcBef>
                <a:spcPts val="0"/>
              </a:spcBef>
              <a:spcAft>
                <a:spcPts val="0"/>
              </a:spcAft>
              <a:buClr>
                <a:schemeClr val="dk1"/>
              </a:buClr>
              <a:buSzPts val="14100"/>
              <a:buNone/>
              <a:defRPr sz="14100">
                <a:solidFill>
                  <a:schemeClr val="dk1"/>
                </a:solidFill>
              </a:defRPr>
            </a:lvl2pPr>
            <a:lvl3pPr lvl="2">
              <a:spcBef>
                <a:spcPts val="0"/>
              </a:spcBef>
              <a:spcAft>
                <a:spcPts val="0"/>
              </a:spcAft>
              <a:buClr>
                <a:schemeClr val="dk1"/>
              </a:buClr>
              <a:buSzPts val="14100"/>
              <a:buNone/>
              <a:defRPr sz="14100">
                <a:solidFill>
                  <a:schemeClr val="dk1"/>
                </a:solidFill>
              </a:defRPr>
            </a:lvl3pPr>
            <a:lvl4pPr lvl="3">
              <a:spcBef>
                <a:spcPts val="0"/>
              </a:spcBef>
              <a:spcAft>
                <a:spcPts val="0"/>
              </a:spcAft>
              <a:buClr>
                <a:schemeClr val="dk1"/>
              </a:buClr>
              <a:buSzPts val="14100"/>
              <a:buNone/>
              <a:defRPr sz="14100">
                <a:solidFill>
                  <a:schemeClr val="dk1"/>
                </a:solidFill>
              </a:defRPr>
            </a:lvl4pPr>
            <a:lvl5pPr lvl="4">
              <a:spcBef>
                <a:spcPts val="0"/>
              </a:spcBef>
              <a:spcAft>
                <a:spcPts val="0"/>
              </a:spcAft>
              <a:buClr>
                <a:schemeClr val="dk1"/>
              </a:buClr>
              <a:buSzPts val="14100"/>
              <a:buNone/>
              <a:defRPr sz="14100">
                <a:solidFill>
                  <a:schemeClr val="dk1"/>
                </a:solidFill>
              </a:defRPr>
            </a:lvl5pPr>
            <a:lvl6pPr lvl="5">
              <a:spcBef>
                <a:spcPts val="0"/>
              </a:spcBef>
              <a:spcAft>
                <a:spcPts val="0"/>
              </a:spcAft>
              <a:buClr>
                <a:schemeClr val="dk1"/>
              </a:buClr>
              <a:buSzPts val="14100"/>
              <a:buNone/>
              <a:defRPr sz="14100">
                <a:solidFill>
                  <a:schemeClr val="dk1"/>
                </a:solidFill>
              </a:defRPr>
            </a:lvl6pPr>
            <a:lvl7pPr lvl="6">
              <a:spcBef>
                <a:spcPts val="0"/>
              </a:spcBef>
              <a:spcAft>
                <a:spcPts val="0"/>
              </a:spcAft>
              <a:buClr>
                <a:schemeClr val="dk1"/>
              </a:buClr>
              <a:buSzPts val="14100"/>
              <a:buNone/>
              <a:defRPr sz="14100">
                <a:solidFill>
                  <a:schemeClr val="dk1"/>
                </a:solidFill>
              </a:defRPr>
            </a:lvl7pPr>
            <a:lvl8pPr lvl="7">
              <a:spcBef>
                <a:spcPts val="0"/>
              </a:spcBef>
              <a:spcAft>
                <a:spcPts val="0"/>
              </a:spcAft>
              <a:buClr>
                <a:schemeClr val="dk1"/>
              </a:buClr>
              <a:buSzPts val="14100"/>
              <a:buNone/>
              <a:defRPr sz="14100">
                <a:solidFill>
                  <a:schemeClr val="dk1"/>
                </a:solidFill>
              </a:defRPr>
            </a:lvl8pPr>
            <a:lvl9pPr lvl="8">
              <a:spcBef>
                <a:spcPts val="0"/>
              </a:spcBef>
              <a:spcAft>
                <a:spcPts val="0"/>
              </a:spcAft>
              <a:buClr>
                <a:schemeClr val="dk1"/>
              </a:buClr>
              <a:buSzPts val="14100"/>
              <a:buNone/>
              <a:defRPr sz="14100">
                <a:solidFill>
                  <a:schemeClr val="dk1"/>
                </a:solidFill>
              </a:defRPr>
            </a:lvl9pPr>
          </a:lstStyle>
          <a:p>
            <a:endParaRPr/>
          </a:p>
        </p:txBody>
      </p:sp>
      <p:sp>
        <p:nvSpPr>
          <p:cNvPr id="7" name="Google Shape;7;p1"/>
          <p:cNvSpPr txBox="1">
            <a:spLocks noGrp="1"/>
          </p:cNvSpPr>
          <p:nvPr>
            <p:ph type="body" idx="1"/>
          </p:nvPr>
        </p:nvSpPr>
        <p:spPr>
          <a:xfrm>
            <a:off x="1246800" y="5531880"/>
            <a:ext cx="34082400" cy="16398600"/>
          </a:xfrm>
          <a:prstGeom prst="rect">
            <a:avLst/>
          </a:prstGeom>
          <a:noFill/>
          <a:ln>
            <a:noFill/>
          </a:ln>
        </p:spPr>
        <p:txBody>
          <a:bodyPr spcFirstLastPara="1" wrap="square" lIns="465600" tIns="465600" rIns="465600" bIns="465600" anchor="t" anchorCtr="0">
            <a:normAutofit/>
          </a:bodyPr>
          <a:lstStyle>
            <a:lvl1pPr marL="457200" lvl="0" indent="-800100">
              <a:lnSpc>
                <a:spcPct val="115000"/>
              </a:lnSpc>
              <a:spcBef>
                <a:spcPts val="0"/>
              </a:spcBef>
              <a:spcAft>
                <a:spcPts val="0"/>
              </a:spcAft>
              <a:buClr>
                <a:schemeClr val="dk2"/>
              </a:buClr>
              <a:buSzPts val="9000"/>
              <a:buChar char="●"/>
              <a:defRPr sz="9000">
                <a:solidFill>
                  <a:schemeClr val="dk2"/>
                </a:solidFill>
              </a:defRPr>
            </a:lvl1pPr>
            <a:lvl2pPr marL="914400" lvl="1" indent="-692150">
              <a:lnSpc>
                <a:spcPct val="115000"/>
              </a:lnSpc>
              <a:spcBef>
                <a:spcPts val="0"/>
              </a:spcBef>
              <a:spcAft>
                <a:spcPts val="0"/>
              </a:spcAft>
              <a:buClr>
                <a:schemeClr val="dk2"/>
              </a:buClr>
              <a:buSzPts val="7300"/>
              <a:buChar char="○"/>
              <a:defRPr sz="7300">
                <a:solidFill>
                  <a:schemeClr val="dk2"/>
                </a:solidFill>
              </a:defRPr>
            </a:lvl2pPr>
            <a:lvl3pPr marL="1371600" lvl="2" indent="-692150">
              <a:lnSpc>
                <a:spcPct val="115000"/>
              </a:lnSpc>
              <a:spcBef>
                <a:spcPts val="0"/>
              </a:spcBef>
              <a:spcAft>
                <a:spcPts val="0"/>
              </a:spcAft>
              <a:buClr>
                <a:schemeClr val="dk2"/>
              </a:buClr>
              <a:buSzPts val="7300"/>
              <a:buChar char="■"/>
              <a:defRPr sz="7300">
                <a:solidFill>
                  <a:schemeClr val="dk2"/>
                </a:solidFill>
              </a:defRPr>
            </a:lvl3pPr>
            <a:lvl4pPr marL="1828800" lvl="3" indent="-692150">
              <a:lnSpc>
                <a:spcPct val="115000"/>
              </a:lnSpc>
              <a:spcBef>
                <a:spcPts val="0"/>
              </a:spcBef>
              <a:spcAft>
                <a:spcPts val="0"/>
              </a:spcAft>
              <a:buClr>
                <a:schemeClr val="dk2"/>
              </a:buClr>
              <a:buSzPts val="7300"/>
              <a:buChar char="●"/>
              <a:defRPr sz="7300">
                <a:solidFill>
                  <a:schemeClr val="dk2"/>
                </a:solidFill>
              </a:defRPr>
            </a:lvl4pPr>
            <a:lvl5pPr marL="2286000" lvl="4" indent="-692150">
              <a:lnSpc>
                <a:spcPct val="115000"/>
              </a:lnSpc>
              <a:spcBef>
                <a:spcPts val="0"/>
              </a:spcBef>
              <a:spcAft>
                <a:spcPts val="0"/>
              </a:spcAft>
              <a:buClr>
                <a:schemeClr val="dk2"/>
              </a:buClr>
              <a:buSzPts val="7300"/>
              <a:buChar char="○"/>
              <a:defRPr sz="7300">
                <a:solidFill>
                  <a:schemeClr val="dk2"/>
                </a:solidFill>
              </a:defRPr>
            </a:lvl5pPr>
            <a:lvl6pPr marL="2743200" lvl="5" indent="-692150">
              <a:lnSpc>
                <a:spcPct val="115000"/>
              </a:lnSpc>
              <a:spcBef>
                <a:spcPts val="0"/>
              </a:spcBef>
              <a:spcAft>
                <a:spcPts val="0"/>
              </a:spcAft>
              <a:buClr>
                <a:schemeClr val="dk2"/>
              </a:buClr>
              <a:buSzPts val="7300"/>
              <a:buChar char="■"/>
              <a:defRPr sz="7300">
                <a:solidFill>
                  <a:schemeClr val="dk2"/>
                </a:solidFill>
              </a:defRPr>
            </a:lvl6pPr>
            <a:lvl7pPr marL="3200400" lvl="6" indent="-692150">
              <a:lnSpc>
                <a:spcPct val="115000"/>
              </a:lnSpc>
              <a:spcBef>
                <a:spcPts val="0"/>
              </a:spcBef>
              <a:spcAft>
                <a:spcPts val="0"/>
              </a:spcAft>
              <a:buClr>
                <a:schemeClr val="dk2"/>
              </a:buClr>
              <a:buSzPts val="7300"/>
              <a:buChar char="●"/>
              <a:defRPr sz="7300">
                <a:solidFill>
                  <a:schemeClr val="dk2"/>
                </a:solidFill>
              </a:defRPr>
            </a:lvl7pPr>
            <a:lvl8pPr marL="3657600" lvl="7" indent="-692150">
              <a:lnSpc>
                <a:spcPct val="115000"/>
              </a:lnSpc>
              <a:spcBef>
                <a:spcPts val="0"/>
              </a:spcBef>
              <a:spcAft>
                <a:spcPts val="0"/>
              </a:spcAft>
              <a:buClr>
                <a:schemeClr val="dk2"/>
              </a:buClr>
              <a:buSzPts val="7300"/>
              <a:buChar char="○"/>
              <a:defRPr sz="7300">
                <a:solidFill>
                  <a:schemeClr val="dk2"/>
                </a:solidFill>
              </a:defRPr>
            </a:lvl8pPr>
            <a:lvl9pPr marL="4114800" lvl="8" indent="-692150">
              <a:lnSpc>
                <a:spcPct val="115000"/>
              </a:lnSpc>
              <a:spcBef>
                <a:spcPts val="0"/>
              </a:spcBef>
              <a:spcAft>
                <a:spcPts val="0"/>
              </a:spcAft>
              <a:buClr>
                <a:schemeClr val="dk2"/>
              </a:buClr>
              <a:buSzPts val="7300"/>
              <a:buChar char="■"/>
              <a:defRPr sz="7300">
                <a:solidFill>
                  <a:schemeClr val="dk2"/>
                </a:solidFill>
              </a:defRPr>
            </a:lvl9pPr>
          </a:lstStyle>
          <a:p>
            <a:endParaRPr/>
          </a:p>
        </p:txBody>
      </p:sp>
      <p:sp>
        <p:nvSpPr>
          <p:cNvPr id="8" name="Google Shape;8;p1"/>
          <p:cNvSpPr txBox="1">
            <a:spLocks noGrp="1"/>
          </p:cNvSpPr>
          <p:nvPr>
            <p:ph type="sldNum" idx="12"/>
          </p:nvPr>
        </p:nvSpPr>
        <p:spPr>
          <a:xfrm>
            <a:off x="33889831" y="22383441"/>
            <a:ext cx="2194800" cy="1889400"/>
          </a:xfrm>
          <a:prstGeom prst="rect">
            <a:avLst/>
          </a:prstGeom>
          <a:noFill/>
          <a:ln>
            <a:noFill/>
          </a:ln>
        </p:spPr>
        <p:txBody>
          <a:bodyPr spcFirstLastPara="1" wrap="square" lIns="465600" tIns="465600" rIns="465600" bIns="465600" anchor="ctr" anchorCtr="0">
            <a:normAutofit/>
          </a:bodyPr>
          <a:lstStyle>
            <a:lvl1pPr lvl="0" algn="r">
              <a:buNone/>
              <a:defRPr sz="5100">
                <a:solidFill>
                  <a:schemeClr val="dk2"/>
                </a:solidFill>
              </a:defRPr>
            </a:lvl1pPr>
            <a:lvl2pPr lvl="1" algn="r">
              <a:buNone/>
              <a:defRPr sz="5100">
                <a:solidFill>
                  <a:schemeClr val="dk2"/>
                </a:solidFill>
              </a:defRPr>
            </a:lvl2pPr>
            <a:lvl3pPr lvl="2" algn="r">
              <a:buNone/>
              <a:defRPr sz="5100">
                <a:solidFill>
                  <a:schemeClr val="dk2"/>
                </a:solidFill>
              </a:defRPr>
            </a:lvl3pPr>
            <a:lvl4pPr lvl="3" algn="r">
              <a:buNone/>
              <a:defRPr sz="5100">
                <a:solidFill>
                  <a:schemeClr val="dk2"/>
                </a:solidFill>
              </a:defRPr>
            </a:lvl4pPr>
            <a:lvl5pPr lvl="4" algn="r">
              <a:buNone/>
              <a:defRPr sz="5100">
                <a:solidFill>
                  <a:schemeClr val="dk2"/>
                </a:solidFill>
              </a:defRPr>
            </a:lvl5pPr>
            <a:lvl6pPr lvl="5" algn="r">
              <a:buNone/>
              <a:defRPr sz="5100">
                <a:solidFill>
                  <a:schemeClr val="dk2"/>
                </a:solidFill>
              </a:defRPr>
            </a:lvl6pPr>
            <a:lvl7pPr lvl="6" algn="r">
              <a:buNone/>
              <a:defRPr sz="5100">
                <a:solidFill>
                  <a:schemeClr val="dk2"/>
                </a:solidFill>
              </a:defRPr>
            </a:lvl7pPr>
            <a:lvl8pPr lvl="7" algn="r">
              <a:buNone/>
              <a:defRPr sz="5100">
                <a:solidFill>
                  <a:schemeClr val="dk2"/>
                </a:solidFill>
              </a:defRPr>
            </a:lvl8pPr>
            <a:lvl9pPr lvl="8" algn="r">
              <a:buNone/>
              <a:defRPr sz="51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54" name="Google Shape;111;p22"/>
          <p:cNvSpPr/>
          <p:nvPr/>
        </p:nvSpPr>
        <p:spPr>
          <a:xfrm>
            <a:off x="30530038" y="20021254"/>
            <a:ext cx="6045962" cy="4667545"/>
          </a:xfrm>
          <a:prstGeom prst="rect">
            <a:avLst/>
          </a:prstGeom>
          <a:solidFill>
            <a:srgbClr val="9FC5E8"/>
          </a:solidFill>
          <a:ln w="9525" cap="flat" cmpd="sng">
            <a:noFill/>
            <a:prstDash val="solid"/>
            <a:round/>
            <a:headEnd type="none" w="sm" len="sm"/>
            <a:tailEnd type="none" w="sm" len="sm"/>
          </a:ln>
        </p:spPr>
        <p:txBody>
          <a:bodyPr spcFirstLastPara="1" wrap="square" lIns="82125" tIns="82125" rIns="82125" bIns="82125" anchor="ctr" anchorCtr="0">
            <a:noAutofit/>
          </a:bodyPr>
          <a:lstStyle/>
          <a:p>
            <a:pPr marL="0" lvl="0" indent="0" algn="l" rtl="0">
              <a:spcBef>
                <a:spcPts val="0"/>
              </a:spcBef>
              <a:spcAft>
                <a:spcPts val="0"/>
              </a:spcAft>
              <a:buNone/>
            </a:pPr>
            <a:endParaRPr sz="1300" dirty="0">
              <a:solidFill>
                <a:schemeClr val="accent1"/>
              </a:solidFill>
            </a:endParaRPr>
          </a:p>
        </p:txBody>
      </p:sp>
      <p:sp>
        <p:nvSpPr>
          <p:cNvPr id="52" name="Google Shape;111;p22"/>
          <p:cNvSpPr/>
          <p:nvPr/>
        </p:nvSpPr>
        <p:spPr>
          <a:xfrm>
            <a:off x="4556594" y="20018394"/>
            <a:ext cx="25223162" cy="4708265"/>
          </a:xfrm>
          <a:prstGeom prst="rect">
            <a:avLst/>
          </a:prstGeom>
          <a:solidFill>
            <a:srgbClr val="9FC5E8"/>
          </a:solidFill>
          <a:ln w="9525" cap="flat" cmpd="sng">
            <a:noFill/>
            <a:prstDash val="solid"/>
            <a:round/>
            <a:headEnd type="none" w="sm" len="sm"/>
            <a:tailEnd type="none" w="sm" len="sm"/>
          </a:ln>
        </p:spPr>
        <p:txBody>
          <a:bodyPr spcFirstLastPara="1" wrap="square" lIns="82125" tIns="82125" rIns="82125" bIns="82125" anchor="ctr" anchorCtr="0">
            <a:noAutofit/>
          </a:bodyPr>
          <a:lstStyle/>
          <a:p>
            <a:pPr marL="0" lvl="0" indent="0" algn="l" rtl="0">
              <a:spcBef>
                <a:spcPts val="0"/>
              </a:spcBef>
              <a:spcAft>
                <a:spcPts val="0"/>
              </a:spcAft>
              <a:buNone/>
            </a:pPr>
            <a:endParaRPr sz="1300" dirty="0">
              <a:solidFill>
                <a:schemeClr val="accent1"/>
              </a:solidFill>
            </a:endParaRPr>
          </a:p>
        </p:txBody>
      </p:sp>
      <p:sp>
        <p:nvSpPr>
          <p:cNvPr id="111" name="Google Shape;111;p22"/>
          <p:cNvSpPr/>
          <p:nvPr/>
        </p:nvSpPr>
        <p:spPr>
          <a:xfrm>
            <a:off x="-3707" y="95072"/>
            <a:ext cx="36579707" cy="8420926"/>
          </a:xfrm>
          <a:prstGeom prst="rect">
            <a:avLst/>
          </a:prstGeom>
          <a:solidFill>
            <a:srgbClr val="9FC5E8"/>
          </a:solidFill>
          <a:ln w="9525" cap="flat" cmpd="sng">
            <a:noFill/>
            <a:prstDash val="solid"/>
            <a:round/>
            <a:headEnd type="none" w="sm" len="sm"/>
            <a:tailEnd type="none" w="sm" len="sm"/>
          </a:ln>
        </p:spPr>
        <p:txBody>
          <a:bodyPr spcFirstLastPara="1" wrap="square" lIns="82125" tIns="82125" rIns="82125" bIns="82125" anchor="ctr" anchorCtr="0">
            <a:noAutofit/>
          </a:bodyPr>
          <a:lstStyle/>
          <a:p>
            <a:pPr marL="0" lvl="0" indent="0" algn="l" rtl="0">
              <a:spcBef>
                <a:spcPts val="0"/>
              </a:spcBef>
              <a:spcAft>
                <a:spcPts val="0"/>
              </a:spcAft>
              <a:buNone/>
            </a:pPr>
            <a:endParaRPr sz="1300" dirty="0">
              <a:solidFill>
                <a:schemeClr val="accent1"/>
              </a:solidFill>
            </a:endParaRPr>
          </a:p>
        </p:txBody>
      </p:sp>
      <p:sp>
        <p:nvSpPr>
          <p:cNvPr id="116" name="Google Shape;116;p22"/>
          <p:cNvSpPr txBox="1">
            <a:spLocks noGrp="1"/>
          </p:cNvSpPr>
          <p:nvPr>
            <p:ph type="title" idx="4294967295"/>
          </p:nvPr>
        </p:nvSpPr>
        <p:spPr>
          <a:xfrm rot="16200000">
            <a:off x="-1719360" y="5802676"/>
            <a:ext cx="4436046" cy="990598"/>
          </a:xfrm>
          <a:prstGeom prst="rect">
            <a:avLst/>
          </a:prstGeom>
          <a:solidFill>
            <a:srgbClr val="073763"/>
          </a:solidFill>
        </p:spPr>
        <p:txBody>
          <a:bodyPr spcFirstLastPara="1" wrap="square" lIns="465600" tIns="465600" rIns="465600" bIns="465600" anchor="ctr" anchorCtr="1">
            <a:noAutofit/>
          </a:bodyPr>
          <a:lstStyle/>
          <a:p>
            <a:pPr marL="0" lvl="0" indent="0" algn="ctr" rtl="0">
              <a:spcBef>
                <a:spcPts val="0"/>
              </a:spcBef>
              <a:spcAft>
                <a:spcPts val="0"/>
              </a:spcAft>
              <a:buNone/>
            </a:pPr>
            <a:r>
              <a:rPr lang="en" sz="4000" b="1" dirty="0">
                <a:solidFill>
                  <a:schemeClr val="bg1"/>
                </a:solidFill>
              </a:rPr>
              <a:t>Background</a:t>
            </a:r>
            <a:endParaRPr sz="4000" b="1" dirty="0">
              <a:solidFill>
                <a:schemeClr val="bg1"/>
              </a:solidFill>
            </a:endParaRPr>
          </a:p>
        </p:txBody>
      </p:sp>
      <p:sp>
        <p:nvSpPr>
          <p:cNvPr id="117" name="Google Shape;117;p22"/>
          <p:cNvSpPr txBox="1">
            <a:spLocks noGrp="1"/>
          </p:cNvSpPr>
          <p:nvPr>
            <p:ph type="body" idx="4294967295"/>
          </p:nvPr>
        </p:nvSpPr>
        <p:spPr>
          <a:xfrm>
            <a:off x="1266278" y="4308373"/>
            <a:ext cx="6213081" cy="4035381"/>
          </a:xfrm>
          <a:prstGeom prst="rect">
            <a:avLst/>
          </a:prstGeom>
        </p:spPr>
        <p:txBody>
          <a:bodyPr spcFirstLastPara="1" wrap="square" lIns="0" tIns="0" rIns="0" bIns="0" anchor="t" anchorCtr="0">
            <a:noAutofit/>
          </a:bodyPr>
          <a:lstStyle/>
          <a:p>
            <a:pPr marL="0" lvl="0" indent="0" algn="l" rtl="0">
              <a:lnSpc>
                <a:spcPct val="100000"/>
              </a:lnSpc>
              <a:spcBef>
                <a:spcPts val="0"/>
              </a:spcBef>
              <a:spcAft>
                <a:spcPts val="0"/>
              </a:spcAft>
              <a:buNone/>
            </a:pPr>
            <a:r>
              <a:rPr lang="en" sz="2200" dirty="0">
                <a:solidFill>
                  <a:srgbClr val="000000"/>
                </a:solidFill>
              </a:rPr>
              <a:t>Race, ethnicity, and gender disparities in recruitment of patients with schizophrenia (</a:t>
            </a:r>
            <a:r>
              <a:rPr lang="en" sz="2200" b="1" dirty="0">
                <a:solidFill>
                  <a:srgbClr val="000000"/>
                </a:solidFill>
              </a:rPr>
              <a:t>SZ</a:t>
            </a:r>
            <a:r>
              <a:rPr lang="en" sz="2200" dirty="0">
                <a:solidFill>
                  <a:srgbClr val="000000"/>
                </a:solidFill>
              </a:rPr>
              <a:t>) may create issues with generalizability. </a:t>
            </a:r>
          </a:p>
          <a:p>
            <a:pPr marL="0" lvl="0" indent="0" algn="l" rtl="0">
              <a:lnSpc>
                <a:spcPct val="100000"/>
              </a:lnSpc>
              <a:spcBef>
                <a:spcPts val="0"/>
              </a:spcBef>
              <a:spcAft>
                <a:spcPts val="0"/>
              </a:spcAft>
              <a:buNone/>
            </a:pPr>
            <a:endParaRPr lang="en" sz="2200" dirty="0">
              <a:solidFill>
                <a:srgbClr val="000000"/>
              </a:solidFill>
            </a:endParaRPr>
          </a:p>
          <a:p>
            <a:pPr marL="0" lvl="0" indent="0" algn="l" rtl="0">
              <a:lnSpc>
                <a:spcPct val="100000"/>
              </a:lnSpc>
              <a:spcBef>
                <a:spcPts val="0"/>
              </a:spcBef>
              <a:spcAft>
                <a:spcPts val="0"/>
              </a:spcAft>
              <a:buNone/>
            </a:pPr>
            <a:r>
              <a:rPr lang="en" sz="2200" dirty="0">
                <a:solidFill>
                  <a:srgbClr val="000000"/>
                </a:solidFill>
              </a:rPr>
              <a:t>We report on race, ethnicity and gender diversity in the </a:t>
            </a:r>
            <a:r>
              <a:rPr lang="en" sz="2200" b="1" dirty="0">
                <a:solidFill>
                  <a:srgbClr val="000000"/>
                </a:solidFill>
              </a:rPr>
              <a:t>Consortium on the Genetics of Schizophrenia 2 (COGS2) </a:t>
            </a:r>
            <a:r>
              <a:rPr lang="en" sz="2200" dirty="0">
                <a:solidFill>
                  <a:srgbClr val="000000"/>
                </a:solidFill>
              </a:rPr>
              <a:t>study, and quantify the extent of sampling necessary to achieve racial, ethnicity, and gender parity.</a:t>
            </a:r>
            <a:endParaRPr sz="2200" dirty="0">
              <a:solidFill>
                <a:srgbClr val="000000"/>
              </a:solidFill>
            </a:endParaRPr>
          </a:p>
        </p:txBody>
      </p:sp>
      <p:sp>
        <p:nvSpPr>
          <p:cNvPr id="119" name="Google Shape;119;p22"/>
          <p:cNvSpPr txBox="1"/>
          <p:nvPr/>
        </p:nvSpPr>
        <p:spPr>
          <a:xfrm rot="16200000">
            <a:off x="5899325" y="5812199"/>
            <a:ext cx="4416996" cy="990600"/>
          </a:xfrm>
          <a:prstGeom prst="rect">
            <a:avLst/>
          </a:prstGeom>
          <a:solidFill>
            <a:srgbClr val="073763"/>
          </a:solidFill>
          <a:ln>
            <a:noFill/>
          </a:ln>
        </p:spPr>
        <p:txBody>
          <a:bodyPr spcFirstLastPara="1" wrap="square" lIns="91425" tIns="91425" rIns="91425" bIns="91425" anchor="ctr" anchorCtr="1">
            <a:noAutofit/>
          </a:bodyPr>
          <a:lstStyle/>
          <a:p>
            <a:pPr marL="0" lvl="0" indent="0" algn="ctr" rtl="0">
              <a:spcBef>
                <a:spcPts val="0"/>
              </a:spcBef>
              <a:spcAft>
                <a:spcPts val="0"/>
              </a:spcAft>
              <a:buNone/>
            </a:pPr>
            <a:r>
              <a:rPr lang="en" sz="4000" b="1" dirty="0">
                <a:solidFill>
                  <a:schemeClr val="bg1"/>
                </a:solidFill>
              </a:rPr>
              <a:t>Methods</a:t>
            </a:r>
            <a:endParaRPr sz="4000" b="1" dirty="0">
              <a:solidFill>
                <a:schemeClr val="bg1"/>
              </a:solidFill>
            </a:endParaRPr>
          </a:p>
        </p:txBody>
      </p:sp>
      <p:sp>
        <p:nvSpPr>
          <p:cNvPr id="120" name="Google Shape;120;p22"/>
          <p:cNvSpPr txBox="1"/>
          <p:nvPr/>
        </p:nvSpPr>
        <p:spPr>
          <a:xfrm>
            <a:off x="30146405" y="4314109"/>
            <a:ext cx="6287170" cy="3986784"/>
          </a:xfrm>
          <a:prstGeom prst="rect">
            <a:avLst/>
          </a:prstGeom>
          <a:noFill/>
          <a:ln>
            <a:noFill/>
          </a:ln>
        </p:spPr>
        <p:txBody>
          <a:bodyPr spcFirstLastPara="1" wrap="square" lIns="0" tIns="0" rIns="0" bIns="0" anchor="t" anchorCtr="0">
            <a:noAutofit/>
          </a:bodyPr>
          <a:lstStyle/>
          <a:p>
            <a:pPr marL="342900" lvl="0" indent="-342900" algn="l" rtl="0">
              <a:lnSpc>
                <a:spcPct val="115000"/>
              </a:lnSpc>
              <a:spcBef>
                <a:spcPts val="0"/>
              </a:spcBef>
              <a:spcAft>
                <a:spcPts val="0"/>
              </a:spcAft>
              <a:buFont typeface="Arial" panose="020B0604020202020204" pitchFamily="34" charset="0"/>
              <a:buChar char="•"/>
            </a:pPr>
            <a:r>
              <a:rPr lang="en-US" sz="2200" dirty="0"/>
              <a:t>The algorithm was allowed to resample until all 24 category proportions were within 2.5% of ACS data, and simulations were repeated</a:t>
            </a:r>
            <a:br>
              <a:rPr lang="en-US" sz="2200" dirty="0"/>
            </a:br>
            <a:r>
              <a:rPr lang="en-US" sz="2200" dirty="0"/>
              <a:t>1,000 times. The same algorithm was applied </a:t>
            </a:r>
            <a:br>
              <a:rPr lang="en-US" sz="2200" dirty="0"/>
            </a:br>
            <a:r>
              <a:rPr lang="en-US" sz="2200" dirty="0"/>
              <a:t>to characterize the demographic differences between SZ and HCS samples within COGS2. </a:t>
            </a:r>
          </a:p>
          <a:p>
            <a:pPr marL="0" lvl="0" indent="0" algn="l" rtl="0">
              <a:lnSpc>
                <a:spcPct val="115000"/>
              </a:lnSpc>
              <a:spcBef>
                <a:spcPts val="0"/>
              </a:spcBef>
              <a:spcAft>
                <a:spcPts val="0"/>
              </a:spcAft>
              <a:buNone/>
            </a:pPr>
            <a:endParaRPr sz="1800" dirty="0"/>
          </a:p>
        </p:txBody>
      </p:sp>
      <p:sp>
        <p:nvSpPr>
          <p:cNvPr id="121" name="Google Shape;121;p22"/>
          <p:cNvSpPr txBox="1"/>
          <p:nvPr/>
        </p:nvSpPr>
        <p:spPr>
          <a:xfrm>
            <a:off x="6025174" y="20097868"/>
            <a:ext cx="23294619" cy="4608924"/>
          </a:xfrm>
          <a:prstGeom prst="rect">
            <a:avLst/>
          </a:prstGeom>
          <a:noFill/>
          <a:ln>
            <a:noFill/>
          </a:ln>
        </p:spPr>
        <p:txBody>
          <a:bodyPr spcFirstLastPara="1" wrap="square" lIns="91425" tIns="91425" rIns="91425" bIns="91425" anchor="t" anchorCtr="0">
            <a:spAutoFit/>
          </a:bodyPr>
          <a:lstStyle/>
          <a:p>
            <a:pPr marL="457200" lvl="0" indent="-457200" algn="l" rtl="0">
              <a:lnSpc>
                <a:spcPct val="115000"/>
              </a:lnSpc>
              <a:spcBef>
                <a:spcPts val="0"/>
              </a:spcBef>
              <a:spcAft>
                <a:spcPts val="0"/>
              </a:spcAft>
              <a:buFont typeface="Arial" panose="020B0604020202020204" pitchFamily="34" charset="0"/>
              <a:buChar char="•"/>
            </a:pPr>
            <a:r>
              <a:rPr lang="en" sz="3000" dirty="0">
                <a:solidFill>
                  <a:srgbClr val="222222"/>
                </a:solidFill>
              </a:rPr>
              <a:t>With usual sampling and recruiting, COGS2 would need to be expanded by approximately n &gt;2,000  for HCS and n&gt; 47,000 for SZ to achieve comparable racial, ethnic, and gender diversity with community demographics. For recruited SZ subjects to approximate the demographics of recruited HCS subjects, the SZ cohort would need to be expanded by ~25,000.</a:t>
            </a:r>
          </a:p>
          <a:p>
            <a:pPr lvl="0">
              <a:lnSpc>
                <a:spcPct val="115000"/>
              </a:lnSpc>
            </a:pPr>
            <a:endParaRPr lang="en" sz="2000" dirty="0">
              <a:solidFill>
                <a:srgbClr val="222222"/>
              </a:solidFill>
            </a:endParaRPr>
          </a:p>
          <a:p>
            <a:pPr marL="457200" lvl="0" indent="-457200" algn="l" rtl="0">
              <a:lnSpc>
                <a:spcPct val="115000"/>
              </a:lnSpc>
              <a:spcBef>
                <a:spcPts val="0"/>
              </a:spcBef>
              <a:spcAft>
                <a:spcPts val="0"/>
              </a:spcAft>
              <a:buFont typeface="Arial" panose="020B0604020202020204" pitchFamily="34" charset="0"/>
              <a:buChar char="•"/>
            </a:pPr>
            <a:r>
              <a:rPr lang="en" sz="3000" dirty="0">
                <a:solidFill>
                  <a:srgbClr val="222222"/>
                </a:solidFill>
              </a:rPr>
              <a:t>This methodology can be used to better measure diversity in large clinical studies of schizophrenia, can be translated to other neuropsychiatric disorders, and may be useful to multiple stakeholders (researchers, funders, patient stakeholders etc.).</a:t>
            </a:r>
          </a:p>
          <a:p>
            <a:pPr marL="0" lvl="0" indent="0" algn="l" rtl="0">
              <a:lnSpc>
                <a:spcPct val="115000"/>
              </a:lnSpc>
              <a:spcBef>
                <a:spcPts val="0"/>
              </a:spcBef>
              <a:spcAft>
                <a:spcPts val="0"/>
              </a:spcAft>
              <a:buNone/>
            </a:pPr>
            <a:endParaRPr lang="en" sz="2000" dirty="0">
              <a:solidFill>
                <a:srgbClr val="222222"/>
              </a:solidFill>
            </a:endParaRPr>
          </a:p>
          <a:p>
            <a:pPr marL="457200" lvl="0" indent="-457200" algn="l" rtl="0">
              <a:lnSpc>
                <a:spcPct val="115000"/>
              </a:lnSpc>
              <a:spcBef>
                <a:spcPts val="0"/>
              </a:spcBef>
              <a:spcAft>
                <a:spcPts val="0"/>
              </a:spcAft>
              <a:buFont typeface="Arial" panose="020B0604020202020204" pitchFamily="34" charset="0"/>
              <a:buChar char="•"/>
            </a:pPr>
            <a:r>
              <a:rPr lang="en" sz="3000" dirty="0">
                <a:solidFill>
                  <a:srgbClr val="222222"/>
                </a:solidFill>
              </a:rPr>
              <a:t>Ongoing analyses will investigate whether primary outcomes in COGS2 would be altered in simulated cohorts which are adequately diverse. Our findings emphasize the need for nuanced and targeted approaches for recruitment in large SZ multi-site studies.</a:t>
            </a:r>
            <a:endParaRPr sz="3000" dirty="0"/>
          </a:p>
        </p:txBody>
      </p:sp>
      <p:sp>
        <p:nvSpPr>
          <p:cNvPr id="126" name="Google Shape;126;p22"/>
          <p:cNvSpPr txBox="1"/>
          <p:nvPr/>
        </p:nvSpPr>
        <p:spPr>
          <a:xfrm>
            <a:off x="15517889" y="8508802"/>
            <a:ext cx="10026309" cy="804672"/>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000" b="1" u="sng" dirty="0"/>
              <a:t>2. Simulation Results</a:t>
            </a:r>
            <a:endParaRPr sz="4000" b="1" u="sng" dirty="0"/>
          </a:p>
        </p:txBody>
      </p:sp>
      <p:sp>
        <p:nvSpPr>
          <p:cNvPr id="129" name="Google Shape;129;p22"/>
          <p:cNvSpPr txBox="1"/>
          <p:nvPr/>
        </p:nvSpPr>
        <p:spPr>
          <a:xfrm>
            <a:off x="30530038" y="20522509"/>
            <a:ext cx="6057679" cy="120371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500" dirty="0">
              <a:solidFill>
                <a:srgbClr val="405C6B"/>
              </a:solidFill>
            </a:endParaRPr>
          </a:p>
        </p:txBody>
      </p:sp>
      <p:sp>
        <p:nvSpPr>
          <p:cNvPr id="131" name="Google Shape;131;p22"/>
          <p:cNvSpPr txBox="1">
            <a:spLocks noGrp="1"/>
          </p:cNvSpPr>
          <p:nvPr>
            <p:ph type="title" idx="4294967295"/>
          </p:nvPr>
        </p:nvSpPr>
        <p:spPr>
          <a:xfrm>
            <a:off x="-281371" y="8508986"/>
            <a:ext cx="13918966" cy="801627"/>
          </a:xfrm>
          <a:prstGeom prst="rect">
            <a:avLst/>
          </a:prstGeom>
        </p:spPr>
        <p:txBody>
          <a:bodyPr spcFirstLastPara="1" wrap="square" lIns="91440" tIns="91440" rIns="91440" bIns="91440" anchor="t" anchorCtr="0">
            <a:noAutofit/>
          </a:bodyPr>
          <a:lstStyle/>
          <a:p>
            <a:pPr marL="0" lvl="0" indent="0" algn="ctr" rtl="0">
              <a:spcBef>
                <a:spcPts val="0"/>
              </a:spcBef>
              <a:spcAft>
                <a:spcPts val="0"/>
              </a:spcAft>
              <a:buNone/>
            </a:pPr>
            <a:r>
              <a:rPr lang="en" sz="4000" b="1" u="sng" dirty="0"/>
              <a:t>1. Comparison of COGS2 and ACS Demographics</a:t>
            </a:r>
            <a:endParaRPr sz="4000" b="1" u="sng" dirty="0"/>
          </a:p>
        </p:txBody>
      </p:sp>
      <p:sp>
        <p:nvSpPr>
          <p:cNvPr id="18" name="AutoShape 4">
            <a:extLst>
              <a:ext uri="{FF2B5EF4-FFF2-40B4-BE49-F238E27FC236}">
                <a16:creationId xmlns:a16="http://schemas.microsoft.com/office/drawing/2014/main" id="{1966BE92-F193-22F0-B97D-3A0297A141FD}"/>
              </a:ext>
            </a:extLst>
          </p:cNvPr>
          <p:cNvSpPr>
            <a:spLocks noChangeAspect="1" noChangeArrowheads="1"/>
          </p:cNvSpPr>
          <p:nvPr/>
        </p:nvSpPr>
        <p:spPr bwMode="auto">
          <a:xfrm>
            <a:off x="18135599" y="5864101"/>
            <a:ext cx="6632699" cy="663269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6">
            <a:extLst>
              <a:ext uri="{FF2B5EF4-FFF2-40B4-BE49-F238E27FC236}">
                <a16:creationId xmlns:a16="http://schemas.microsoft.com/office/drawing/2014/main" id="{5C538A73-2587-169F-1DC8-31B5303A5E83}"/>
              </a:ext>
            </a:extLst>
          </p:cNvPr>
          <p:cNvSpPr>
            <a:spLocks noChangeAspect="1" noChangeArrowheads="1"/>
          </p:cNvSpPr>
          <p:nvPr/>
        </p:nvSpPr>
        <p:spPr bwMode="auto">
          <a:xfrm>
            <a:off x="18135599" y="1917563"/>
            <a:ext cx="10579237" cy="1057923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Google Shape;124;p22">
            <a:extLst>
              <a:ext uri="{FF2B5EF4-FFF2-40B4-BE49-F238E27FC236}">
                <a16:creationId xmlns:a16="http://schemas.microsoft.com/office/drawing/2014/main" id="{AD2EB210-351C-2A29-E003-02D983FC8C1C}"/>
              </a:ext>
            </a:extLst>
          </p:cNvPr>
          <p:cNvSpPr/>
          <p:nvPr/>
        </p:nvSpPr>
        <p:spPr>
          <a:xfrm>
            <a:off x="-1" y="20018395"/>
            <a:ext cx="4556595" cy="4670405"/>
          </a:xfrm>
          <a:prstGeom prst="rect">
            <a:avLst/>
          </a:prstGeom>
          <a:solidFill>
            <a:srgbClr val="D0E0E3"/>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25;p22">
            <a:extLst>
              <a:ext uri="{FF2B5EF4-FFF2-40B4-BE49-F238E27FC236}">
                <a16:creationId xmlns:a16="http://schemas.microsoft.com/office/drawing/2014/main" id="{E48FE8F5-2EA3-725D-CBC3-517481E91197}"/>
              </a:ext>
            </a:extLst>
          </p:cNvPr>
          <p:cNvSpPr txBox="1"/>
          <p:nvPr/>
        </p:nvSpPr>
        <p:spPr>
          <a:xfrm>
            <a:off x="69133" y="20253097"/>
            <a:ext cx="4345036" cy="4357611"/>
          </a:xfrm>
          <a:prstGeom prst="rect">
            <a:avLst/>
          </a:prstGeom>
          <a:noFill/>
          <a:ln>
            <a:noFill/>
          </a:ln>
        </p:spPr>
        <p:txBody>
          <a:bodyPr spcFirstLastPara="1" wrap="square" lIns="91425" tIns="91425" rIns="91425" bIns="91425" anchor="ctr" anchorCtr="0">
            <a:noAutofit/>
          </a:bodyPr>
          <a:lstStyle/>
          <a:p>
            <a:pPr marL="0" lvl="0" indent="0" rtl="0">
              <a:lnSpc>
                <a:spcPct val="115000"/>
              </a:lnSpc>
              <a:spcBef>
                <a:spcPts val="1200"/>
              </a:spcBef>
              <a:spcAft>
                <a:spcPts val="0"/>
              </a:spcAft>
              <a:buClr>
                <a:schemeClr val="dk1"/>
              </a:buClr>
              <a:buSzPts val="1100"/>
              <a:buFont typeface="Arial"/>
              <a:buNone/>
            </a:pPr>
            <a:r>
              <a:rPr lang="en" sz="3000" b="1" u="sng" dirty="0">
                <a:solidFill>
                  <a:srgbClr val="222222"/>
                </a:solidFill>
              </a:rPr>
              <a:t>Authors: </a:t>
            </a:r>
            <a:r>
              <a:rPr lang="en" sz="3000" dirty="0">
                <a:solidFill>
                  <a:srgbClr val="222222"/>
                </a:solidFill>
              </a:rPr>
              <a:t>Yash B. Joshi, Daniel E. Zoleikhaeian, Juan L. Molina, COGS2 Investigators, Joyce Sprock, David L. Braff, Neal R. Swerdlow, Gregory A. Light</a:t>
            </a:r>
            <a:endParaRPr sz="3000" dirty="0">
              <a:solidFill>
                <a:srgbClr val="222222"/>
              </a:solidFill>
            </a:endParaRPr>
          </a:p>
          <a:p>
            <a:pPr marL="0" lvl="0" indent="0" algn="l" rtl="0">
              <a:spcBef>
                <a:spcPts val="0"/>
              </a:spcBef>
              <a:spcAft>
                <a:spcPts val="0"/>
              </a:spcAft>
              <a:buNone/>
            </a:pPr>
            <a:endParaRPr sz="3000" dirty="0"/>
          </a:p>
        </p:txBody>
      </p:sp>
      <p:sp>
        <p:nvSpPr>
          <p:cNvPr id="38" name="Google Shape;129;p22">
            <a:extLst>
              <a:ext uri="{FF2B5EF4-FFF2-40B4-BE49-F238E27FC236}">
                <a16:creationId xmlns:a16="http://schemas.microsoft.com/office/drawing/2014/main" id="{91BE8335-7957-B335-B813-0CBBAAA93AE6}"/>
              </a:ext>
            </a:extLst>
          </p:cNvPr>
          <p:cNvSpPr txBox="1"/>
          <p:nvPr/>
        </p:nvSpPr>
        <p:spPr>
          <a:xfrm>
            <a:off x="30687585" y="20388600"/>
            <a:ext cx="5745990" cy="3661462"/>
          </a:xfrm>
          <a:prstGeom prst="rect">
            <a:avLst/>
          </a:prstGeom>
          <a:noFill/>
          <a:ln>
            <a:noFill/>
          </a:ln>
        </p:spPr>
        <p:txBody>
          <a:bodyPr spcFirstLastPara="1" wrap="square" lIns="91425" tIns="91425" rIns="91425" bIns="91425" anchor="t" anchorCtr="0">
            <a:noAutofit/>
          </a:bodyPr>
          <a:lstStyle/>
          <a:p>
            <a:pPr lvl="0"/>
            <a:r>
              <a:rPr lang="en-US" sz="1500" b="1" i="1" dirty="0">
                <a:solidFill>
                  <a:schemeClr val="tx1"/>
                </a:solidFill>
                <a:latin typeface="Arial" panose="020B0604020202020204" pitchFamily="34" charset="0"/>
                <a:cs typeface="Arial" panose="020B0604020202020204" pitchFamily="34" charset="0"/>
              </a:rPr>
              <a:t>Steven </a:t>
            </a:r>
            <a:r>
              <a:rPr lang="en-US" sz="1500" b="1" i="1" dirty="0" err="1">
                <a:solidFill>
                  <a:schemeClr val="tx1"/>
                </a:solidFill>
                <a:latin typeface="Arial" panose="020B0604020202020204" pitchFamily="34" charset="0"/>
                <a:cs typeface="Arial" panose="020B0604020202020204" pitchFamily="34" charset="0"/>
              </a:rPr>
              <a:t>Ruggles</a:t>
            </a:r>
            <a:r>
              <a:rPr lang="en-US" sz="1500" b="1" i="1" dirty="0">
                <a:solidFill>
                  <a:schemeClr val="tx1"/>
                </a:solidFill>
                <a:latin typeface="Arial" panose="020B0604020202020204" pitchFamily="34" charset="0"/>
                <a:cs typeface="Arial" panose="020B0604020202020204" pitchFamily="34" charset="0"/>
              </a:rPr>
              <a:t>, Sarah Flood, Matthew </a:t>
            </a:r>
            <a:r>
              <a:rPr lang="en-US" sz="1500" b="1" i="1" dirty="0" err="1">
                <a:solidFill>
                  <a:schemeClr val="tx1"/>
                </a:solidFill>
                <a:latin typeface="Arial" panose="020B0604020202020204" pitchFamily="34" charset="0"/>
                <a:cs typeface="Arial" panose="020B0604020202020204" pitchFamily="34" charset="0"/>
              </a:rPr>
              <a:t>Sobek</a:t>
            </a:r>
            <a:r>
              <a:rPr lang="en-US" sz="1500" b="1" i="1" dirty="0">
                <a:solidFill>
                  <a:schemeClr val="tx1"/>
                </a:solidFill>
                <a:latin typeface="Arial" panose="020B0604020202020204" pitchFamily="34" charset="0"/>
                <a:cs typeface="Arial" panose="020B0604020202020204" pitchFamily="34" charset="0"/>
              </a:rPr>
              <a:t>, Danika Brockman, Grace Cooper,  Stephanie Richards, and Megan </a:t>
            </a:r>
            <a:r>
              <a:rPr lang="en-US" sz="1500" b="1" i="1" dirty="0" err="1">
                <a:solidFill>
                  <a:schemeClr val="tx1"/>
                </a:solidFill>
                <a:latin typeface="Arial" panose="020B0604020202020204" pitchFamily="34" charset="0"/>
                <a:cs typeface="Arial" panose="020B0604020202020204" pitchFamily="34" charset="0"/>
              </a:rPr>
              <a:t>Schouweiler</a:t>
            </a:r>
            <a:r>
              <a:rPr lang="en-US" sz="1500" b="1" i="1" dirty="0">
                <a:solidFill>
                  <a:schemeClr val="tx1"/>
                </a:solidFill>
                <a:latin typeface="Arial" panose="020B0604020202020204" pitchFamily="34" charset="0"/>
                <a:cs typeface="Arial" panose="020B0604020202020204" pitchFamily="34" charset="0"/>
              </a:rPr>
              <a:t>. IPUMS USA: Version 13.0 [dataset]. Minneapolis, MN: IPUMS, 2023. https://doi.org/10.18128/D010.V13.0</a:t>
            </a:r>
          </a:p>
          <a:p>
            <a:pPr marL="0" lvl="0" indent="0" algn="l" rtl="0">
              <a:spcBef>
                <a:spcPts val="0"/>
              </a:spcBef>
              <a:spcAft>
                <a:spcPts val="0"/>
              </a:spcAft>
              <a:buNone/>
            </a:pPr>
            <a:endParaRPr lang="en-US" sz="1500" b="1" i="1" dirty="0">
              <a:solidFill>
                <a:schemeClr val="tx1"/>
              </a:solidFill>
              <a:effectLst/>
              <a:latin typeface="Arial" panose="020B0604020202020204" pitchFamily="34" charset="0"/>
              <a:cs typeface="Arial" panose="020B0604020202020204" pitchFamily="34" charset="0"/>
            </a:endParaRPr>
          </a:p>
          <a:p>
            <a:pPr marL="0" lvl="0" indent="0" algn="l" rtl="0">
              <a:spcBef>
                <a:spcPts val="0"/>
              </a:spcBef>
              <a:spcAft>
                <a:spcPts val="0"/>
              </a:spcAft>
              <a:buNone/>
            </a:pPr>
            <a:r>
              <a:rPr lang="en-US" sz="1500" b="1" i="1" dirty="0" err="1">
                <a:solidFill>
                  <a:schemeClr val="tx1"/>
                </a:solidFill>
                <a:effectLst/>
                <a:latin typeface="Arial" panose="020B0604020202020204" pitchFamily="34" charset="0"/>
                <a:cs typeface="Arial" panose="020B0604020202020204" pitchFamily="34" charset="0"/>
              </a:rPr>
              <a:t>Swerdlow</a:t>
            </a:r>
            <a:r>
              <a:rPr lang="en-US" sz="1500" b="1" i="1" dirty="0">
                <a:solidFill>
                  <a:schemeClr val="tx1"/>
                </a:solidFill>
                <a:effectLst/>
                <a:latin typeface="Arial" panose="020B0604020202020204" pitchFamily="34" charset="0"/>
                <a:cs typeface="Arial" panose="020B0604020202020204" pitchFamily="34" charset="0"/>
              </a:rPr>
              <a:t> NR, Light GA, </a:t>
            </a:r>
            <a:r>
              <a:rPr lang="en-US" sz="1500" b="1" i="1" dirty="0" err="1">
                <a:solidFill>
                  <a:schemeClr val="tx1"/>
                </a:solidFill>
                <a:effectLst/>
                <a:latin typeface="Arial" panose="020B0604020202020204" pitchFamily="34" charset="0"/>
                <a:cs typeface="Arial" panose="020B0604020202020204" pitchFamily="34" charset="0"/>
              </a:rPr>
              <a:t>Sprock</a:t>
            </a:r>
            <a:r>
              <a:rPr lang="en-US" sz="1500" b="1" i="1" dirty="0">
                <a:solidFill>
                  <a:schemeClr val="tx1"/>
                </a:solidFill>
                <a:effectLst/>
                <a:latin typeface="Arial" panose="020B0604020202020204" pitchFamily="34" charset="0"/>
                <a:cs typeface="Arial" panose="020B0604020202020204" pitchFamily="34" charset="0"/>
              </a:rPr>
              <a:t> J, Calkins ME, Green MF, Greenwood TA, Gur RE, Gur RC, </a:t>
            </a:r>
            <a:r>
              <a:rPr lang="en-US" sz="1500" b="1" i="1" dirty="0" err="1">
                <a:solidFill>
                  <a:schemeClr val="tx1"/>
                </a:solidFill>
                <a:effectLst/>
                <a:latin typeface="Arial" panose="020B0604020202020204" pitchFamily="34" charset="0"/>
                <a:cs typeface="Arial" panose="020B0604020202020204" pitchFamily="34" charset="0"/>
              </a:rPr>
              <a:t>Lazzeroni</a:t>
            </a:r>
            <a:r>
              <a:rPr lang="en-US" sz="1500" b="1" i="1" dirty="0">
                <a:solidFill>
                  <a:schemeClr val="tx1"/>
                </a:solidFill>
                <a:effectLst/>
                <a:latin typeface="Arial" panose="020B0604020202020204" pitchFamily="34" charset="0"/>
                <a:cs typeface="Arial" panose="020B0604020202020204" pitchFamily="34" charset="0"/>
              </a:rPr>
              <a:t> LC, </a:t>
            </a:r>
            <a:r>
              <a:rPr lang="en-US" sz="1500" b="1" i="1" dirty="0" err="1">
                <a:solidFill>
                  <a:schemeClr val="tx1"/>
                </a:solidFill>
                <a:effectLst/>
                <a:latin typeface="Arial" panose="020B0604020202020204" pitchFamily="34" charset="0"/>
                <a:cs typeface="Arial" panose="020B0604020202020204" pitchFamily="34" charset="0"/>
              </a:rPr>
              <a:t>Nuechterlein</a:t>
            </a:r>
            <a:r>
              <a:rPr lang="en-US" sz="1500" b="1" i="1" dirty="0">
                <a:solidFill>
                  <a:schemeClr val="tx1"/>
                </a:solidFill>
                <a:effectLst/>
                <a:latin typeface="Arial" panose="020B0604020202020204" pitchFamily="34" charset="0"/>
                <a:cs typeface="Arial" panose="020B0604020202020204" pitchFamily="34" charset="0"/>
              </a:rPr>
              <a:t> KH, </a:t>
            </a:r>
            <a:r>
              <a:rPr lang="en-US" sz="1500" b="1" i="1" dirty="0" err="1">
                <a:solidFill>
                  <a:schemeClr val="tx1"/>
                </a:solidFill>
                <a:effectLst/>
                <a:latin typeface="Arial" panose="020B0604020202020204" pitchFamily="34" charset="0"/>
                <a:cs typeface="Arial" panose="020B0604020202020204" pitchFamily="34" charset="0"/>
              </a:rPr>
              <a:t>Radant</a:t>
            </a:r>
            <a:r>
              <a:rPr lang="en-US" sz="1500" b="1" i="1" dirty="0">
                <a:solidFill>
                  <a:schemeClr val="tx1"/>
                </a:solidFill>
                <a:effectLst/>
                <a:latin typeface="Arial" panose="020B0604020202020204" pitchFamily="34" charset="0"/>
                <a:cs typeface="Arial" panose="020B0604020202020204" pitchFamily="34" charset="0"/>
              </a:rPr>
              <a:t> AD, Ray A, Seidman LJ, </a:t>
            </a:r>
            <a:r>
              <a:rPr lang="en-US" sz="1500" b="1" i="1" dirty="0" err="1">
                <a:solidFill>
                  <a:schemeClr val="tx1"/>
                </a:solidFill>
                <a:effectLst/>
                <a:latin typeface="Arial" panose="020B0604020202020204" pitchFamily="34" charset="0"/>
                <a:cs typeface="Arial" panose="020B0604020202020204" pitchFamily="34" charset="0"/>
              </a:rPr>
              <a:t>Siever</a:t>
            </a:r>
            <a:r>
              <a:rPr lang="en-US" sz="1500" b="1" i="1" dirty="0">
                <a:solidFill>
                  <a:schemeClr val="tx1"/>
                </a:solidFill>
                <a:effectLst/>
                <a:latin typeface="Arial" panose="020B0604020202020204" pitchFamily="34" charset="0"/>
                <a:cs typeface="Arial" panose="020B0604020202020204" pitchFamily="34" charset="0"/>
              </a:rPr>
              <a:t> LJ, Silverman JM, Stone WS, Sugar CA, </a:t>
            </a:r>
            <a:r>
              <a:rPr lang="en-US" sz="1500" b="1" i="1" dirty="0" err="1">
                <a:solidFill>
                  <a:schemeClr val="tx1"/>
                </a:solidFill>
                <a:effectLst/>
                <a:latin typeface="Arial" panose="020B0604020202020204" pitchFamily="34" charset="0"/>
                <a:cs typeface="Arial" panose="020B0604020202020204" pitchFamily="34" charset="0"/>
              </a:rPr>
              <a:t>Tsuang</a:t>
            </a:r>
            <a:r>
              <a:rPr lang="en-US" sz="1500" b="1" i="1" dirty="0">
                <a:solidFill>
                  <a:schemeClr val="tx1"/>
                </a:solidFill>
                <a:effectLst/>
                <a:latin typeface="Arial" panose="020B0604020202020204" pitchFamily="34" charset="0"/>
                <a:cs typeface="Arial" panose="020B0604020202020204" pitchFamily="34" charset="0"/>
              </a:rPr>
              <a:t> DW, </a:t>
            </a:r>
            <a:r>
              <a:rPr lang="en-US" sz="1500" b="1" i="1" dirty="0" err="1">
                <a:solidFill>
                  <a:schemeClr val="tx1"/>
                </a:solidFill>
                <a:effectLst/>
                <a:latin typeface="Arial" panose="020B0604020202020204" pitchFamily="34" charset="0"/>
                <a:cs typeface="Arial" panose="020B0604020202020204" pitchFamily="34" charset="0"/>
              </a:rPr>
              <a:t>Tsuang</a:t>
            </a:r>
            <a:r>
              <a:rPr lang="en-US" sz="1500" b="1" i="1" dirty="0">
                <a:solidFill>
                  <a:schemeClr val="tx1"/>
                </a:solidFill>
                <a:effectLst/>
                <a:latin typeface="Arial" panose="020B0604020202020204" pitchFamily="34" charset="0"/>
                <a:cs typeface="Arial" panose="020B0604020202020204" pitchFamily="34" charset="0"/>
              </a:rPr>
              <a:t> MT, Turetsky BI, Braff DL. Deficient </a:t>
            </a:r>
            <a:r>
              <a:rPr lang="en-US" sz="1500" b="1" i="1" dirty="0" err="1">
                <a:solidFill>
                  <a:schemeClr val="tx1"/>
                </a:solidFill>
                <a:effectLst/>
                <a:latin typeface="Arial" panose="020B0604020202020204" pitchFamily="34" charset="0"/>
                <a:cs typeface="Arial" panose="020B0604020202020204" pitchFamily="34" charset="0"/>
              </a:rPr>
              <a:t>prepulse</a:t>
            </a:r>
            <a:r>
              <a:rPr lang="en-US" sz="1500" b="1" i="1" dirty="0">
                <a:solidFill>
                  <a:schemeClr val="tx1"/>
                </a:solidFill>
                <a:effectLst/>
                <a:latin typeface="Arial" panose="020B0604020202020204" pitchFamily="34" charset="0"/>
                <a:cs typeface="Arial" panose="020B0604020202020204" pitchFamily="34" charset="0"/>
              </a:rPr>
              <a:t> inhibition in schizophrenia detected by the multi-site COGS. </a:t>
            </a:r>
            <a:r>
              <a:rPr lang="en-US" sz="1500" b="1" i="1" dirty="0" err="1">
                <a:solidFill>
                  <a:schemeClr val="tx1"/>
                </a:solidFill>
                <a:effectLst/>
                <a:latin typeface="Arial" panose="020B0604020202020204" pitchFamily="34" charset="0"/>
                <a:cs typeface="Arial" panose="020B0604020202020204" pitchFamily="34" charset="0"/>
              </a:rPr>
              <a:t>Schizophr</a:t>
            </a:r>
            <a:r>
              <a:rPr lang="en-US" sz="1500" b="1" i="1" dirty="0">
                <a:solidFill>
                  <a:schemeClr val="tx1"/>
                </a:solidFill>
                <a:effectLst/>
                <a:latin typeface="Arial" panose="020B0604020202020204" pitchFamily="34" charset="0"/>
                <a:cs typeface="Arial" panose="020B0604020202020204" pitchFamily="34" charset="0"/>
              </a:rPr>
              <a:t> Res. 2014 Feb;152(2-3):503-12. </a:t>
            </a:r>
            <a:r>
              <a:rPr lang="en-US" sz="1500" b="1" i="1" dirty="0" err="1">
                <a:solidFill>
                  <a:schemeClr val="tx1"/>
                </a:solidFill>
                <a:effectLst/>
                <a:latin typeface="Arial" panose="020B0604020202020204" pitchFamily="34" charset="0"/>
                <a:cs typeface="Arial" panose="020B0604020202020204" pitchFamily="34" charset="0"/>
              </a:rPr>
              <a:t>doi</a:t>
            </a:r>
            <a:r>
              <a:rPr lang="en-US" sz="1500" b="1" i="1" dirty="0">
                <a:solidFill>
                  <a:schemeClr val="tx1"/>
                </a:solidFill>
                <a:effectLst/>
                <a:latin typeface="Arial" panose="020B0604020202020204" pitchFamily="34" charset="0"/>
                <a:cs typeface="Arial" panose="020B0604020202020204" pitchFamily="34" charset="0"/>
              </a:rPr>
              <a:t>: 10.1016/j.schres.2013.12.004. </a:t>
            </a:r>
            <a:r>
              <a:rPr lang="en-US" sz="1500" b="1" i="1" dirty="0" err="1">
                <a:solidFill>
                  <a:schemeClr val="tx1"/>
                </a:solidFill>
                <a:effectLst/>
                <a:latin typeface="Arial" panose="020B0604020202020204" pitchFamily="34" charset="0"/>
                <a:cs typeface="Arial" panose="020B0604020202020204" pitchFamily="34" charset="0"/>
              </a:rPr>
              <a:t>Epub</a:t>
            </a:r>
            <a:r>
              <a:rPr lang="en-US" sz="1500" b="1" i="1" dirty="0">
                <a:solidFill>
                  <a:schemeClr val="tx1"/>
                </a:solidFill>
                <a:effectLst/>
                <a:latin typeface="Arial" panose="020B0604020202020204" pitchFamily="34" charset="0"/>
                <a:cs typeface="Arial" panose="020B0604020202020204" pitchFamily="34" charset="0"/>
              </a:rPr>
              <a:t> 2014 Jan 7. PMID: 24405980; PMCID: PMC3960985.</a:t>
            </a:r>
            <a:endParaRPr lang="en-US" sz="1500" b="1" i="1" dirty="0">
              <a:solidFill>
                <a:schemeClr val="tx1"/>
              </a:solidFill>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C1ECFD7F-A5DB-E47A-95DD-5E21B59F2EC5}"/>
              </a:ext>
            </a:extLst>
          </p:cNvPr>
          <p:cNvSpPr txBox="1"/>
          <p:nvPr/>
        </p:nvSpPr>
        <p:spPr>
          <a:xfrm>
            <a:off x="38364" y="9307697"/>
            <a:ext cx="1193975" cy="584775"/>
          </a:xfrm>
          <a:prstGeom prst="rect">
            <a:avLst/>
          </a:prstGeom>
          <a:noFill/>
        </p:spPr>
        <p:txBody>
          <a:bodyPr wrap="square" rtlCol="0">
            <a:spAutoFit/>
          </a:bodyPr>
          <a:lstStyle/>
          <a:p>
            <a:pPr algn="ctr"/>
            <a:r>
              <a:rPr lang="en-US" sz="3200" b="1" dirty="0"/>
              <a:t>a)</a:t>
            </a:r>
          </a:p>
        </p:txBody>
      </p:sp>
      <p:sp>
        <p:nvSpPr>
          <p:cNvPr id="40" name="TextBox 39">
            <a:extLst>
              <a:ext uri="{FF2B5EF4-FFF2-40B4-BE49-F238E27FC236}">
                <a16:creationId xmlns:a16="http://schemas.microsoft.com/office/drawing/2014/main" id="{D6186478-45E5-3DCB-9576-B44BDF389FC3}"/>
              </a:ext>
            </a:extLst>
          </p:cNvPr>
          <p:cNvSpPr txBox="1"/>
          <p:nvPr/>
        </p:nvSpPr>
        <p:spPr>
          <a:xfrm>
            <a:off x="6000474" y="9307698"/>
            <a:ext cx="1193975" cy="584775"/>
          </a:xfrm>
          <a:prstGeom prst="rect">
            <a:avLst/>
          </a:prstGeom>
          <a:noFill/>
        </p:spPr>
        <p:txBody>
          <a:bodyPr wrap="square" rtlCol="0">
            <a:spAutoFit/>
          </a:bodyPr>
          <a:lstStyle/>
          <a:p>
            <a:pPr algn="ctr"/>
            <a:r>
              <a:rPr lang="en-US" sz="3200" b="1" dirty="0"/>
              <a:t>b)</a:t>
            </a:r>
          </a:p>
        </p:txBody>
      </p:sp>
      <p:sp>
        <p:nvSpPr>
          <p:cNvPr id="42" name="TextBox 41">
            <a:extLst>
              <a:ext uri="{FF2B5EF4-FFF2-40B4-BE49-F238E27FC236}">
                <a16:creationId xmlns:a16="http://schemas.microsoft.com/office/drawing/2014/main" id="{14A78C05-D92E-B0C5-2759-A3D6B10F09AC}"/>
              </a:ext>
            </a:extLst>
          </p:cNvPr>
          <p:cNvSpPr txBox="1"/>
          <p:nvPr/>
        </p:nvSpPr>
        <p:spPr>
          <a:xfrm>
            <a:off x="27025660" y="9307697"/>
            <a:ext cx="1193975" cy="584775"/>
          </a:xfrm>
          <a:prstGeom prst="rect">
            <a:avLst/>
          </a:prstGeom>
          <a:noFill/>
        </p:spPr>
        <p:txBody>
          <a:bodyPr wrap="square" rtlCol="0">
            <a:spAutoFit/>
          </a:bodyPr>
          <a:lstStyle/>
          <a:p>
            <a:pPr algn="ctr"/>
            <a:r>
              <a:rPr lang="en-US" sz="3200" b="1" dirty="0"/>
              <a:t>d)</a:t>
            </a:r>
          </a:p>
        </p:txBody>
      </p:sp>
      <p:sp>
        <p:nvSpPr>
          <p:cNvPr id="43" name="TextBox 42">
            <a:extLst>
              <a:ext uri="{FF2B5EF4-FFF2-40B4-BE49-F238E27FC236}">
                <a16:creationId xmlns:a16="http://schemas.microsoft.com/office/drawing/2014/main" id="{DF48DCC0-6D31-2833-54F1-D96A87C27DED}"/>
              </a:ext>
            </a:extLst>
          </p:cNvPr>
          <p:cNvSpPr txBox="1"/>
          <p:nvPr/>
        </p:nvSpPr>
        <p:spPr>
          <a:xfrm>
            <a:off x="17689158" y="9311074"/>
            <a:ext cx="1193975" cy="584775"/>
          </a:xfrm>
          <a:prstGeom prst="rect">
            <a:avLst/>
          </a:prstGeom>
          <a:noFill/>
        </p:spPr>
        <p:txBody>
          <a:bodyPr wrap="square" rtlCol="0">
            <a:spAutoFit/>
          </a:bodyPr>
          <a:lstStyle/>
          <a:p>
            <a:pPr algn="ctr"/>
            <a:r>
              <a:rPr lang="en-US" sz="3200" b="1" dirty="0"/>
              <a:t>c)</a:t>
            </a:r>
          </a:p>
        </p:txBody>
      </p:sp>
      <p:sp>
        <p:nvSpPr>
          <p:cNvPr id="44" name="TextBox 43">
            <a:extLst>
              <a:ext uri="{FF2B5EF4-FFF2-40B4-BE49-F238E27FC236}">
                <a16:creationId xmlns:a16="http://schemas.microsoft.com/office/drawing/2014/main" id="{4604B1C0-AB37-C9C2-89D2-4D73D99B0FAE}"/>
              </a:ext>
            </a:extLst>
          </p:cNvPr>
          <p:cNvSpPr txBox="1"/>
          <p:nvPr/>
        </p:nvSpPr>
        <p:spPr>
          <a:xfrm>
            <a:off x="535437" y="18041895"/>
            <a:ext cx="5747479" cy="1323439"/>
          </a:xfrm>
          <a:prstGeom prst="rect">
            <a:avLst/>
          </a:prstGeom>
          <a:noFill/>
        </p:spPr>
        <p:txBody>
          <a:bodyPr wrap="square" rtlCol="0">
            <a:spAutoFit/>
          </a:bodyPr>
          <a:lstStyle/>
          <a:p>
            <a:r>
              <a:rPr lang="en-US" sz="2000" b="1" dirty="0"/>
              <a:t>a)</a:t>
            </a:r>
            <a:r>
              <a:rPr lang="en-US" sz="2000" dirty="0"/>
              <a:t> Demographic composition of the COGS2 Healthy Control (HCS) and Schizophrenia (SZ) samples compared to American Community Survey (ACS). </a:t>
            </a:r>
            <a:endParaRPr lang="en-US" sz="2000" b="1" dirty="0"/>
          </a:p>
        </p:txBody>
      </p:sp>
      <p:sp>
        <p:nvSpPr>
          <p:cNvPr id="45" name="TextBox 44">
            <a:extLst>
              <a:ext uri="{FF2B5EF4-FFF2-40B4-BE49-F238E27FC236}">
                <a16:creationId xmlns:a16="http://schemas.microsoft.com/office/drawing/2014/main" id="{9E6952F2-2F22-3907-C7B4-120C1F25DD99}"/>
              </a:ext>
            </a:extLst>
          </p:cNvPr>
          <p:cNvSpPr txBox="1"/>
          <p:nvPr/>
        </p:nvSpPr>
        <p:spPr>
          <a:xfrm>
            <a:off x="18081514" y="18041896"/>
            <a:ext cx="9205836" cy="1631216"/>
          </a:xfrm>
          <a:prstGeom prst="rect">
            <a:avLst/>
          </a:prstGeom>
          <a:noFill/>
        </p:spPr>
        <p:txBody>
          <a:bodyPr wrap="square" rtlCol="0">
            <a:spAutoFit/>
          </a:bodyPr>
          <a:lstStyle/>
          <a:p>
            <a:r>
              <a:rPr lang="en-US" sz="2000" b="1" dirty="0"/>
              <a:t>c)</a:t>
            </a:r>
            <a:r>
              <a:rPr lang="en-US" sz="2000" dirty="0"/>
              <a:t> Number of full resamples required to achieve demographic convergence between COGS2 and ACS. Median resamples for recruited HCS to converge with ACS demographics = 2.0. Median resamples for recruited SZ to converge with ACS demographics = 28.5.</a:t>
            </a:r>
          </a:p>
          <a:p>
            <a:endParaRPr lang="en-US" sz="2000" b="1" dirty="0"/>
          </a:p>
        </p:txBody>
      </p:sp>
      <p:sp>
        <p:nvSpPr>
          <p:cNvPr id="46" name="TextBox 45">
            <a:extLst>
              <a:ext uri="{FF2B5EF4-FFF2-40B4-BE49-F238E27FC236}">
                <a16:creationId xmlns:a16="http://schemas.microsoft.com/office/drawing/2014/main" id="{F54099D8-0775-A8B5-024E-25924F9F894C}"/>
              </a:ext>
            </a:extLst>
          </p:cNvPr>
          <p:cNvSpPr txBox="1"/>
          <p:nvPr/>
        </p:nvSpPr>
        <p:spPr>
          <a:xfrm>
            <a:off x="6427972" y="18044405"/>
            <a:ext cx="11157066" cy="1938992"/>
          </a:xfrm>
          <a:prstGeom prst="rect">
            <a:avLst/>
          </a:prstGeom>
          <a:noFill/>
        </p:spPr>
        <p:txBody>
          <a:bodyPr wrap="square" rtlCol="0">
            <a:spAutoFit/>
          </a:bodyPr>
          <a:lstStyle/>
          <a:p>
            <a:r>
              <a:rPr lang="en-US" sz="2000" b="1" dirty="0"/>
              <a:t>b) </a:t>
            </a:r>
            <a:r>
              <a:rPr lang="en-US" sz="2000" dirty="0"/>
              <a:t>Table shows hypothesis testing for demographic proportions from COGS2 samples compared with demographic proportions from ACS. The Trend column describes whether the COGS2 proportion for a demographic group was significantly higher or lower for the corresponding demographic from ACS, with boldfaced p-values indicate p &lt; 0.05; # indicates significant difference between SZ and HCS when both groups deviated from ACS demographics.</a:t>
            </a:r>
          </a:p>
          <a:p>
            <a:endParaRPr lang="en-US" sz="2000" dirty="0"/>
          </a:p>
        </p:txBody>
      </p:sp>
      <p:sp>
        <p:nvSpPr>
          <p:cNvPr id="47" name="Google Shape;120;p22"/>
          <p:cNvSpPr txBox="1"/>
          <p:nvPr/>
        </p:nvSpPr>
        <p:spPr>
          <a:xfrm>
            <a:off x="8880796" y="4303118"/>
            <a:ext cx="6632699" cy="3986784"/>
          </a:xfrm>
          <a:prstGeom prst="rect">
            <a:avLst/>
          </a:prstGeom>
          <a:noFill/>
          <a:ln>
            <a:noFill/>
          </a:ln>
        </p:spPr>
        <p:txBody>
          <a:bodyPr spcFirstLastPara="1" wrap="square" lIns="0" tIns="0" rIns="0" bIns="0" anchor="t" anchorCtr="0">
            <a:noAutofit/>
          </a:bodyPr>
          <a:lstStyle/>
          <a:p>
            <a:pPr marL="342900" lvl="0" indent="-342900" algn="l" rtl="0">
              <a:lnSpc>
                <a:spcPct val="115000"/>
              </a:lnSpc>
              <a:spcBef>
                <a:spcPts val="0"/>
              </a:spcBef>
              <a:spcAft>
                <a:spcPts val="0"/>
              </a:spcAft>
              <a:buFont typeface="Arial" panose="020B0604020202020204" pitchFamily="34" charset="0"/>
              <a:buChar char="•"/>
            </a:pPr>
            <a:r>
              <a:rPr lang="en" sz="2200" dirty="0"/>
              <a:t>1062 healthy control subjects (</a:t>
            </a:r>
            <a:r>
              <a:rPr lang="en" sz="2200" b="1" dirty="0"/>
              <a:t>HCS</a:t>
            </a:r>
            <a:r>
              <a:rPr lang="en" sz="2200" dirty="0"/>
              <a:t>) and 1415 SZ subjects from the five COGS2 sites were recruited: Los Angeles, New York, Philadelphia, San Diego, and Seattle.</a:t>
            </a:r>
            <a:endParaRPr sz="2200" dirty="0"/>
          </a:p>
          <a:p>
            <a:pPr marL="0" lvl="0" indent="0" algn="l" rtl="0">
              <a:lnSpc>
                <a:spcPct val="115000"/>
              </a:lnSpc>
              <a:spcBef>
                <a:spcPts val="0"/>
              </a:spcBef>
              <a:spcAft>
                <a:spcPts val="0"/>
              </a:spcAft>
              <a:buNone/>
            </a:pPr>
            <a:r>
              <a:rPr lang="en" sz="2200" dirty="0"/>
              <a:t> </a:t>
            </a:r>
            <a:endParaRPr sz="2200" dirty="0"/>
          </a:p>
          <a:p>
            <a:pPr marL="342900" lvl="0" indent="-342900" algn="l" rtl="0">
              <a:lnSpc>
                <a:spcPct val="115000"/>
              </a:lnSpc>
              <a:spcBef>
                <a:spcPts val="0"/>
              </a:spcBef>
              <a:spcAft>
                <a:spcPts val="0"/>
              </a:spcAft>
              <a:buFont typeface="Arial" panose="020B0604020202020204" pitchFamily="34" charset="0"/>
              <a:buChar char="•"/>
            </a:pPr>
            <a:r>
              <a:rPr lang="en" sz="2200" dirty="0"/>
              <a:t>Subjects were categorized into 24 categories based on combinations of 6 races, Hispanic/Latino or non-Hispanic/Latino status (H/L), and self-reported male/female sex disclosed at study entry.</a:t>
            </a:r>
            <a:endParaRPr sz="2200" dirty="0"/>
          </a:p>
          <a:p>
            <a:pPr marL="0" lvl="0" indent="0" algn="l" rtl="0">
              <a:lnSpc>
                <a:spcPct val="115000"/>
              </a:lnSpc>
              <a:spcBef>
                <a:spcPts val="0"/>
              </a:spcBef>
              <a:spcAft>
                <a:spcPts val="0"/>
              </a:spcAft>
              <a:buNone/>
            </a:pPr>
            <a:endParaRPr sz="2000" dirty="0"/>
          </a:p>
        </p:txBody>
      </p:sp>
      <p:sp>
        <p:nvSpPr>
          <p:cNvPr id="48" name="Google Shape;111;p22"/>
          <p:cNvSpPr/>
          <p:nvPr/>
        </p:nvSpPr>
        <p:spPr>
          <a:xfrm>
            <a:off x="-3708" y="4538"/>
            <a:ext cx="8606232" cy="4082490"/>
          </a:xfrm>
          <a:prstGeom prst="rect">
            <a:avLst/>
          </a:prstGeom>
          <a:solidFill>
            <a:schemeClr val="bg1"/>
          </a:solidFill>
          <a:ln w="9525" cap="flat" cmpd="sng">
            <a:solidFill>
              <a:schemeClr val="bg1"/>
            </a:solidFill>
            <a:prstDash val="solid"/>
            <a:round/>
            <a:headEnd type="none" w="sm" len="sm"/>
            <a:tailEnd type="none" w="sm" len="sm"/>
          </a:ln>
        </p:spPr>
        <p:txBody>
          <a:bodyPr spcFirstLastPara="1" wrap="square" lIns="82125" tIns="82125" rIns="82125" bIns="82125" anchor="ctr" anchorCtr="0">
            <a:noAutofit/>
          </a:bodyPr>
          <a:lstStyle/>
          <a:p>
            <a:pPr marL="0" lvl="0" indent="0" algn="l" rtl="0">
              <a:spcBef>
                <a:spcPts val="0"/>
              </a:spcBef>
              <a:spcAft>
                <a:spcPts val="0"/>
              </a:spcAft>
              <a:buNone/>
            </a:pPr>
            <a:endParaRPr sz="1300" dirty="0">
              <a:solidFill>
                <a:schemeClr val="accent1"/>
              </a:solidFill>
            </a:endParaRPr>
          </a:p>
        </p:txBody>
      </p:sp>
      <p:sp>
        <p:nvSpPr>
          <p:cNvPr id="112" name="Google Shape;112;p22"/>
          <p:cNvSpPr/>
          <p:nvPr/>
        </p:nvSpPr>
        <p:spPr>
          <a:xfrm>
            <a:off x="8603123" y="1"/>
            <a:ext cx="27973476" cy="4099004"/>
          </a:xfrm>
          <a:prstGeom prst="rect">
            <a:avLst/>
          </a:prstGeom>
          <a:solidFill>
            <a:srgbClr val="073763"/>
          </a:solidFill>
          <a:ln w="9525" cap="flat" cmpd="sng">
            <a:solidFill>
              <a:srgbClr val="073763"/>
            </a:solidFill>
            <a:prstDash val="solid"/>
            <a:round/>
            <a:headEnd type="none" w="sm" len="sm"/>
            <a:tailEnd type="none" w="sm" len="sm"/>
          </a:ln>
        </p:spPr>
        <p:txBody>
          <a:bodyPr spcFirstLastPara="1" wrap="square" lIns="82125" tIns="82125" rIns="82125" bIns="82125" anchor="ctr" anchorCtr="0">
            <a:noAutofit/>
          </a:bodyPr>
          <a:lstStyle/>
          <a:p>
            <a:pPr marL="0" lvl="0" indent="0" algn="l" rtl="0">
              <a:spcBef>
                <a:spcPts val="0"/>
              </a:spcBef>
              <a:spcAft>
                <a:spcPts val="0"/>
              </a:spcAft>
              <a:buNone/>
            </a:pPr>
            <a:endParaRPr/>
          </a:p>
        </p:txBody>
      </p:sp>
      <p:sp>
        <p:nvSpPr>
          <p:cNvPr id="114" name="Google Shape;114;p22"/>
          <p:cNvSpPr txBox="1"/>
          <p:nvPr/>
        </p:nvSpPr>
        <p:spPr>
          <a:xfrm>
            <a:off x="8880796" y="36647"/>
            <a:ext cx="22284939" cy="4019289"/>
          </a:xfrm>
          <a:prstGeom prst="rect">
            <a:avLst/>
          </a:prstGeom>
          <a:noFill/>
          <a:ln>
            <a:noFill/>
          </a:ln>
        </p:spPr>
        <p:txBody>
          <a:bodyPr spcFirstLastPara="1" wrap="square" lIns="390075" tIns="390075" rIns="390075" bIns="390075" anchor="t" anchorCtr="0">
            <a:noAutofit/>
          </a:bodyPr>
          <a:lstStyle/>
          <a:p>
            <a:pPr marL="0" lvl="0" indent="0" algn="ctr" rtl="0">
              <a:spcBef>
                <a:spcPts val="0"/>
              </a:spcBef>
              <a:spcAft>
                <a:spcPts val="0"/>
              </a:spcAft>
              <a:buNone/>
            </a:pPr>
            <a:r>
              <a:rPr lang="en" sz="7200" b="1" dirty="0">
                <a:solidFill>
                  <a:schemeClr val="lt1"/>
                </a:solidFill>
              </a:rPr>
              <a:t>We report a new way to conceptualize race, ethnicity and gender parity in large studies of schizophrenia.</a:t>
            </a:r>
            <a:endParaRPr sz="7200" b="1" dirty="0">
              <a:solidFill>
                <a:schemeClr val="lt1"/>
              </a:solidFill>
            </a:endParaRPr>
          </a:p>
        </p:txBody>
      </p:sp>
      <p:pic>
        <p:nvPicPr>
          <p:cNvPr id="115" name="Google Shape;115;p22"/>
          <p:cNvPicPr preferRelativeResize="0"/>
          <p:nvPr/>
        </p:nvPicPr>
        <p:blipFill>
          <a:blip r:embed="rId3">
            <a:alphaModFix/>
          </a:blip>
          <a:stretch>
            <a:fillRect/>
          </a:stretch>
        </p:blipFill>
        <p:spPr>
          <a:xfrm>
            <a:off x="31889888" y="286529"/>
            <a:ext cx="3364850" cy="3364850"/>
          </a:xfrm>
          <a:prstGeom prst="rect">
            <a:avLst/>
          </a:prstGeom>
          <a:noFill/>
          <a:ln>
            <a:noFill/>
          </a:ln>
        </p:spPr>
      </p:pic>
      <p:sp>
        <p:nvSpPr>
          <p:cNvPr id="118" name="Google Shape;118;p22"/>
          <p:cNvSpPr txBox="1"/>
          <p:nvPr/>
        </p:nvSpPr>
        <p:spPr>
          <a:xfrm>
            <a:off x="583385" y="98073"/>
            <a:ext cx="7776844" cy="404506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u="sng" dirty="0">
                <a:solidFill>
                  <a:schemeClr val="tx1"/>
                </a:solidFill>
              </a:rPr>
              <a:t>W 182</a:t>
            </a:r>
            <a:r>
              <a:rPr lang="en" sz="4000" b="1" dirty="0">
                <a:solidFill>
                  <a:schemeClr val="tx1"/>
                </a:solidFill>
              </a:rPr>
              <a:t>.</a:t>
            </a:r>
            <a:r>
              <a:rPr lang="en" sz="4400" b="1" dirty="0">
                <a:solidFill>
                  <a:schemeClr val="tx1"/>
                </a:solidFill>
              </a:rPr>
              <a:t> How diverse are large multi-site schizophrenia studies? Modelling race, ethnicity and gender parity in COGS2</a:t>
            </a:r>
            <a:endParaRPr sz="4400" b="1" dirty="0">
              <a:solidFill>
                <a:schemeClr val="tx1"/>
              </a:solidFill>
            </a:endParaRPr>
          </a:p>
        </p:txBody>
      </p:sp>
      <p:sp>
        <p:nvSpPr>
          <p:cNvPr id="49" name="Google Shape;120;p22"/>
          <p:cNvSpPr txBox="1"/>
          <p:nvPr/>
        </p:nvSpPr>
        <p:spPr>
          <a:xfrm>
            <a:off x="15859717" y="4299755"/>
            <a:ext cx="6629400" cy="3986784"/>
          </a:xfrm>
          <a:prstGeom prst="rect">
            <a:avLst/>
          </a:prstGeom>
          <a:noFill/>
          <a:ln>
            <a:noFill/>
          </a:ln>
        </p:spPr>
        <p:txBody>
          <a:bodyPr spcFirstLastPara="1" wrap="square" lIns="0" tIns="0" rIns="0" bIns="0" anchor="t" anchorCtr="0">
            <a:noAutofit/>
          </a:bodyPr>
          <a:lstStyle/>
          <a:p>
            <a:pPr marL="342900" lvl="0" indent="-342900" algn="l" rtl="0">
              <a:lnSpc>
                <a:spcPct val="115000"/>
              </a:lnSpc>
              <a:spcBef>
                <a:spcPts val="0"/>
              </a:spcBef>
              <a:spcAft>
                <a:spcPts val="0"/>
              </a:spcAft>
              <a:buFont typeface="Arial" panose="020B0604020202020204" pitchFamily="34" charset="0"/>
              <a:buChar char="•"/>
            </a:pPr>
            <a:r>
              <a:rPr lang="en" sz="2200" dirty="0"/>
              <a:t>Demographic proportions were compared to age-matched </a:t>
            </a:r>
            <a:r>
              <a:rPr lang="en" sz="2200" b="1" dirty="0"/>
              <a:t>American Community Survey (ACS) </a:t>
            </a:r>
            <a:r>
              <a:rPr lang="en" sz="2200" dirty="0"/>
              <a:t>census data for each of the above cities from 2010-2014; p-values from binomial comparisons were Holm-adjusted for multiple comparisons.</a:t>
            </a:r>
          </a:p>
          <a:p>
            <a:pPr marL="0" lvl="0" indent="0" algn="l" rtl="0">
              <a:lnSpc>
                <a:spcPct val="115000"/>
              </a:lnSpc>
              <a:spcBef>
                <a:spcPts val="0"/>
              </a:spcBef>
              <a:spcAft>
                <a:spcPts val="0"/>
              </a:spcAft>
              <a:buNone/>
            </a:pPr>
            <a:r>
              <a:rPr lang="en" sz="2200" dirty="0"/>
              <a:t> </a:t>
            </a:r>
          </a:p>
          <a:p>
            <a:pPr marL="342900" lvl="0" indent="-342900" algn="l" rtl="0">
              <a:lnSpc>
                <a:spcPct val="115000"/>
              </a:lnSpc>
              <a:spcBef>
                <a:spcPts val="0"/>
              </a:spcBef>
              <a:spcAft>
                <a:spcPts val="0"/>
              </a:spcAft>
              <a:buFont typeface="Arial" panose="020B0604020202020204" pitchFamily="34" charset="0"/>
              <a:buChar char="•"/>
            </a:pPr>
            <a:r>
              <a:rPr lang="en" sz="2200" dirty="0"/>
              <a:t>Composition of HCS </a:t>
            </a:r>
            <a:br>
              <a:rPr lang="en" sz="2200" dirty="0"/>
            </a:br>
            <a:r>
              <a:rPr lang="en" sz="2200" dirty="0"/>
              <a:t>and SZ subjects per </a:t>
            </a:r>
            <a:br>
              <a:rPr lang="en" sz="2200" dirty="0"/>
            </a:br>
            <a:r>
              <a:rPr lang="en" sz="2200" dirty="0"/>
              <a:t>site was:</a:t>
            </a:r>
          </a:p>
          <a:p>
            <a:pPr marL="0" lvl="0" indent="0" algn="l" rtl="0">
              <a:lnSpc>
                <a:spcPct val="115000"/>
              </a:lnSpc>
              <a:spcBef>
                <a:spcPts val="0"/>
              </a:spcBef>
              <a:spcAft>
                <a:spcPts val="0"/>
              </a:spcAft>
              <a:buNone/>
            </a:pPr>
            <a:endParaRPr lang="en" sz="2200" dirty="0"/>
          </a:p>
          <a:p>
            <a:pPr marL="0" lvl="0" indent="0" algn="l" rtl="0">
              <a:lnSpc>
                <a:spcPct val="115000"/>
              </a:lnSpc>
              <a:spcBef>
                <a:spcPts val="0"/>
              </a:spcBef>
              <a:spcAft>
                <a:spcPts val="0"/>
              </a:spcAft>
              <a:buNone/>
            </a:pPr>
            <a:endParaRPr lang="en" sz="2200" dirty="0"/>
          </a:p>
        </p:txBody>
      </p:sp>
      <p:pic>
        <p:nvPicPr>
          <p:cNvPr id="8" name="Picture 8">
            <a:extLst>
              <a:ext uri="{FF2B5EF4-FFF2-40B4-BE49-F238E27FC236}">
                <a16:creationId xmlns:a16="http://schemas.microsoft.com/office/drawing/2014/main" id="{9C86CC91-4EAF-DC41-9663-3BEE66E5E19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89035" t="4413" r="7196" b="20946"/>
          <a:stretch/>
        </p:blipFill>
        <p:spPr bwMode="auto">
          <a:xfrm>
            <a:off x="6164927" y="10223719"/>
            <a:ext cx="291807" cy="728024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8">
            <a:extLst>
              <a:ext uri="{FF2B5EF4-FFF2-40B4-BE49-F238E27FC236}">
                <a16:creationId xmlns:a16="http://schemas.microsoft.com/office/drawing/2014/main" id="{ED2C9A79-BC74-DC6A-8BAC-29225D524A6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933" t="2290" b="5080"/>
          <a:stretch/>
        </p:blipFill>
        <p:spPr bwMode="auto">
          <a:xfrm>
            <a:off x="17765742" y="9904735"/>
            <a:ext cx="9205836" cy="771041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0478B037-AF4B-FB64-3805-30FDB4B21A09}"/>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3948" b="4001"/>
          <a:stretch/>
        </p:blipFill>
        <p:spPr bwMode="auto">
          <a:xfrm>
            <a:off x="27341435" y="10064927"/>
            <a:ext cx="8668799" cy="7522818"/>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889B3FC1-FE5D-BEBC-753D-4975CB006CC5}"/>
              </a:ext>
            </a:extLst>
          </p:cNvPr>
          <p:cNvSpPr txBox="1"/>
          <p:nvPr/>
        </p:nvSpPr>
        <p:spPr>
          <a:xfrm rot="16200000">
            <a:off x="15873749" y="13327281"/>
            <a:ext cx="3936447" cy="400110"/>
          </a:xfrm>
          <a:prstGeom prst="rect">
            <a:avLst/>
          </a:prstGeom>
          <a:noFill/>
        </p:spPr>
        <p:txBody>
          <a:bodyPr wrap="square" rtlCol="0">
            <a:spAutoFit/>
          </a:bodyPr>
          <a:lstStyle/>
          <a:p>
            <a:pPr algn="ctr"/>
            <a:r>
              <a:rPr lang="en-US" sz="2000" b="1" dirty="0"/>
              <a:t>Number of Simulations</a:t>
            </a:r>
          </a:p>
        </p:txBody>
      </p:sp>
      <p:sp>
        <p:nvSpPr>
          <p:cNvPr id="28" name="TextBox 27">
            <a:extLst>
              <a:ext uri="{FF2B5EF4-FFF2-40B4-BE49-F238E27FC236}">
                <a16:creationId xmlns:a16="http://schemas.microsoft.com/office/drawing/2014/main" id="{0685CA8B-7C2E-FF0F-AC5D-C668A7A4C9F6}"/>
              </a:ext>
            </a:extLst>
          </p:cNvPr>
          <p:cNvSpPr txBox="1"/>
          <p:nvPr/>
        </p:nvSpPr>
        <p:spPr>
          <a:xfrm rot="16200000">
            <a:off x="25217200" y="13327280"/>
            <a:ext cx="3936447" cy="400110"/>
          </a:xfrm>
          <a:prstGeom prst="rect">
            <a:avLst/>
          </a:prstGeom>
          <a:noFill/>
        </p:spPr>
        <p:txBody>
          <a:bodyPr wrap="square" rtlCol="0">
            <a:spAutoFit/>
          </a:bodyPr>
          <a:lstStyle/>
          <a:p>
            <a:pPr algn="ctr"/>
            <a:r>
              <a:rPr lang="en-US" sz="2000" b="1" dirty="0"/>
              <a:t>Number of Simulations</a:t>
            </a:r>
          </a:p>
        </p:txBody>
      </p:sp>
      <p:sp>
        <p:nvSpPr>
          <p:cNvPr id="29" name="TextBox 28">
            <a:extLst>
              <a:ext uri="{FF2B5EF4-FFF2-40B4-BE49-F238E27FC236}">
                <a16:creationId xmlns:a16="http://schemas.microsoft.com/office/drawing/2014/main" id="{4BE881BD-00CD-4E6E-A2E6-8B3323C617C9}"/>
              </a:ext>
            </a:extLst>
          </p:cNvPr>
          <p:cNvSpPr txBox="1"/>
          <p:nvPr/>
        </p:nvSpPr>
        <p:spPr>
          <a:xfrm>
            <a:off x="20976617" y="17508788"/>
            <a:ext cx="3936447" cy="400110"/>
          </a:xfrm>
          <a:prstGeom prst="rect">
            <a:avLst/>
          </a:prstGeom>
          <a:noFill/>
        </p:spPr>
        <p:txBody>
          <a:bodyPr wrap="square" rtlCol="0">
            <a:spAutoFit/>
          </a:bodyPr>
          <a:lstStyle/>
          <a:p>
            <a:pPr algn="ctr"/>
            <a:r>
              <a:rPr lang="en-US" sz="2000" b="1" dirty="0"/>
              <a:t>Number of Resamples</a:t>
            </a:r>
          </a:p>
        </p:txBody>
      </p:sp>
      <p:sp>
        <p:nvSpPr>
          <p:cNvPr id="30" name="TextBox 29">
            <a:extLst>
              <a:ext uri="{FF2B5EF4-FFF2-40B4-BE49-F238E27FC236}">
                <a16:creationId xmlns:a16="http://schemas.microsoft.com/office/drawing/2014/main" id="{40386D6F-9346-96E5-60E8-C982E5D25CA0}"/>
              </a:ext>
            </a:extLst>
          </p:cNvPr>
          <p:cNvSpPr txBox="1"/>
          <p:nvPr/>
        </p:nvSpPr>
        <p:spPr>
          <a:xfrm>
            <a:off x="30112453" y="17508788"/>
            <a:ext cx="3936447" cy="400110"/>
          </a:xfrm>
          <a:prstGeom prst="rect">
            <a:avLst/>
          </a:prstGeom>
          <a:noFill/>
        </p:spPr>
        <p:txBody>
          <a:bodyPr wrap="square" rtlCol="0">
            <a:spAutoFit/>
          </a:bodyPr>
          <a:lstStyle/>
          <a:p>
            <a:pPr algn="ctr"/>
            <a:r>
              <a:rPr lang="en-US" sz="2000" b="1" dirty="0"/>
              <a:t>Number of Resamples</a:t>
            </a:r>
          </a:p>
        </p:txBody>
      </p:sp>
      <p:pic>
        <p:nvPicPr>
          <p:cNvPr id="23" name="Picture 22">
            <a:extLst>
              <a:ext uri="{FF2B5EF4-FFF2-40B4-BE49-F238E27FC236}">
                <a16:creationId xmlns:a16="http://schemas.microsoft.com/office/drawing/2014/main" id="{A1E7CAD5-A243-6A05-1382-7831367D148D}"/>
              </a:ext>
            </a:extLst>
          </p:cNvPr>
          <p:cNvPicPr>
            <a:picLocks noChangeAspect="1"/>
          </p:cNvPicPr>
          <p:nvPr/>
        </p:nvPicPr>
        <p:blipFill>
          <a:blip r:embed="rId7"/>
          <a:stretch>
            <a:fillRect/>
          </a:stretch>
        </p:blipFill>
        <p:spPr>
          <a:xfrm>
            <a:off x="19130409" y="6301662"/>
            <a:ext cx="3215687" cy="1966921"/>
          </a:xfrm>
          <a:prstGeom prst="rect">
            <a:avLst/>
          </a:prstGeom>
        </p:spPr>
      </p:pic>
      <p:cxnSp>
        <p:nvCxnSpPr>
          <p:cNvPr id="3" name="Straight Connector 2">
            <a:extLst>
              <a:ext uri="{FF2B5EF4-FFF2-40B4-BE49-F238E27FC236}">
                <a16:creationId xmlns:a16="http://schemas.microsoft.com/office/drawing/2014/main" id="{6457289C-CE8B-C527-E6E1-E3A5614C1F5A}"/>
              </a:ext>
            </a:extLst>
          </p:cNvPr>
          <p:cNvCxnSpPr>
            <a:cxnSpLocks/>
          </p:cNvCxnSpPr>
          <p:nvPr/>
        </p:nvCxnSpPr>
        <p:spPr>
          <a:xfrm flipV="1">
            <a:off x="27736724" y="10147277"/>
            <a:ext cx="8180172" cy="32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829C780-AF58-558C-C648-BDCCC91FA6FB}"/>
              </a:ext>
            </a:extLst>
          </p:cNvPr>
          <p:cNvSpPr txBox="1"/>
          <p:nvPr/>
        </p:nvSpPr>
        <p:spPr>
          <a:xfrm>
            <a:off x="27622648" y="18041896"/>
            <a:ext cx="8452899" cy="1323439"/>
          </a:xfrm>
          <a:prstGeom prst="rect">
            <a:avLst/>
          </a:prstGeom>
          <a:noFill/>
        </p:spPr>
        <p:txBody>
          <a:bodyPr wrap="square" rtlCol="0">
            <a:spAutoFit/>
          </a:bodyPr>
          <a:lstStyle/>
          <a:p>
            <a:r>
              <a:rPr lang="en-US" sz="2000" b="1" dirty="0"/>
              <a:t>d) </a:t>
            </a:r>
            <a:r>
              <a:rPr lang="en-US" sz="2000" dirty="0"/>
              <a:t>Sequential expansion of SZ to match HCS demographic proportions. Median resamples for the recruited SZ to achieve convergence with recruited HCS demographics = 14.5.</a:t>
            </a:r>
          </a:p>
          <a:p>
            <a:r>
              <a:rPr lang="en-US" sz="2000" dirty="0"/>
              <a:t>. </a:t>
            </a:r>
            <a:endParaRPr lang="en-US" sz="2000" b="1" dirty="0"/>
          </a:p>
        </p:txBody>
      </p:sp>
      <p:pic>
        <p:nvPicPr>
          <p:cNvPr id="1030" name="Picture 6">
            <a:extLst>
              <a:ext uri="{FF2B5EF4-FFF2-40B4-BE49-F238E27FC236}">
                <a16:creationId xmlns:a16="http://schemas.microsoft.com/office/drawing/2014/main" id="{188970EF-0B76-7794-5692-06C32C44776C}"/>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2009" r="14762"/>
          <a:stretch/>
        </p:blipFill>
        <p:spPr bwMode="auto">
          <a:xfrm>
            <a:off x="715007" y="9917409"/>
            <a:ext cx="5310168" cy="784596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08585903-3BDF-B9AA-7828-69D3F7FF7FB7}"/>
              </a:ext>
            </a:extLst>
          </p:cNvPr>
          <p:cNvSpPr txBox="1"/>
          <p:nvPr/>
        </p:nvSpPr>
        <p:spPr>
          <a:xfrm rot="16200000">
            <a:off x="-1430243" y="13557581"/>
            <a:ext cx="3936447" cy="400110"/>
          </a:xfrm>
          <a:prstGeom prst="rect">
            <a:avLst/>
          </a:prstGeom>
          <a:noFill/>
        </p:spPr>
        <p:txBody>
          <a:bodyPr wrap="square" rtlCol="0">
            <a:spAutoFit/>
          </a:bodyPr>
          <a:lstStyle/>
          <a:p>
            <a:pPr algn="ctr"/>
            <a:r>
              <a:rPr lang="en-US" sz="2000" b="1" dirty="0"/>
              <a:t>Proportion</a:t>
            </a:r>
          </a:p>
        </p:txBody>
      </p:sp>
      <p:sp>
        <p:nvSpPr>
          <p:cNvPr id="5" name="Google Shape;120;p22">
            <a:extLst>
              <a:ext uri="{FF2B5EF4-FFF2-40B4-BE49-F238E27FC236}">
                <a16:creationId xmlns:a16="http://schemas.microsoft.com/office/drawing/2014/main" id="{778A62AA-0F30-1C8D-37C6-04B6F06E671E}"/>
              </a:ext>
            </a:extLst>
          </p:cNvPr>
          <p:cNvSpPr txBox="1"/>
          <p:nvPr/>
        </p:nvSpPr>
        <p:spPr>
          <a:xfrm>
            <a:off x="22831946" y="4303119"/>
            <a:ext cx="6971630" cy="3983420"/>
          </a:xfrm>
          <a:prstGeom prst="rect">
            <a:avLst/>
          </a:prstGeom>
          <a:noFill/>
          <a:ln>
            <a:noFill/>
          </a:ln>
        </p:spPr>
        <p:txBody>
          <a:bodyPr spcFirstLastPara="1" wrap="square" lIns="0" tIns="0" rIns="0" bIns="0" anchor="t" anchorCtr="0">
            <a:noAutofit/>
          </a:bodyPr>
          <a:lstStyle/>
          <a:p>
            <a:pPr marL="342900" lvl="0" indent="-342900" algn="l" rtl="0">
              <a:lnSpc>
                <a:spcPct val="115000"/>
              </a:lnSpc>
              <a:spcBef>
                <a:spcPts val="0"/>
              </a:spcBef>
              <a:spcAft>
                <a:spcPts val="0"/>
              </a:spcAft>
              <a:buFont typeface="Arial" panose="020B0604020202020204" pitchFamily="34" charset="0"/>
              <a:buChar char="•"/>
            </a:pPr>
            <a:r>
              <a:rPr lang="en-US" sz="2200" dirty="0"/>
              <a:t>A Fisher’s Exact Test was used to determine whether  HCS and SZ proportions that were both significantly different from ACS were also significantly different from each other.</a:t>
            </a:r>
          </a:p>
          <a:p>
            <a:pPr marL="0" lvl="0" indent="0" algn="l" rtl="0">
              <a:lnSpc>
                <a:spcPct val="115000"/>
              </a:lnSpc>
              <a:spcBef>
                <a:spcPts val="0"/>
              </a:spcBef>
              <a:spcAft>
                <a:spcPts val="0"/>
              </a:spcAft>
              <a:buNone/>
            </a:pPr>
            <a:endParaRPr lang="en-US" sz="2200" dirty="0"/>
          </a:p>
          <a:p>
            <a:pPr marL="342900" lvl="0" indent="-342900" algn="l" rtl="0">
              <a:lnSpc>
                <a:spcPct val="115000"/>
              </a:lnSpc>
              <a:spcBef>
                <a:spcPts val="0"/>
              </a:spcBef>
              <a:spcAft>
                <a:spcPts val="0"/>
              </a:spcAft>
              <a:buFont typeface="Arial" panose="020B0604020202020204" pitchFamily="34" charset="0"/>
              <a:buChar char="•"/>
            </a:pPr>
            <a:r>
              <a:rPr lang="en-US" sz="2200" dirty="0"/>
              <a:t>We then ran a simulation algorithm which sequentially expanded the HCS and SZ cohorts by 50% by randomly resampling from the already recruited cohort, excluding subjects who were already oversampled in COGS2 based on ACS data.</a:t>
            </a:r>
          </a:p>
          <a:p>
            <a:pPr marL="0" lvl="0" indent="0" algn="l" rtl="0">
              <a:lnSpc>
                <a:spcPct val="115000"/>
              </a:lnSpc>
              <a:spcBef>
                <a:spcPts val="0"/>
              </a:spcBef>
              <a:spcAft>
                <a:spcPts val="0"/>
              </a:spcAft>
              <a:buNone/>
            </a:pPr>
            <a:endParaRPr lang="en-US" sz="2200" dirty="0"/>
          </a:p>
          <a:p>
            <a:pPr marL="0" lvl="0" indent="0" algn="l" rtl="0">
              <a:lnSpc>
                <a:spcPct val="115000"/>
              </a:lnSpc>
              <a:spcBef>
                <a:spcPts val="0"/>
              </a:spcBef>
              <a:spcAft>
                <a:spcPts val="0"/>
              </a:spcAft>
              <a:buNone/>
            </a:pPr>
            <a:r>
              <a:rPr lang="en-US" sz="2200" dirty="0"/>
              <a:t> </a:t>
            </a:r>
            <a:endParaRPr sz="2200" dirty="0"/>
          </a:p>
        </p:txBody>
      </p:sp>
      <p:sp>
        <p:nvSpPr>
          <p:cNvPr id="50" name="Google Shape;116;p22"/>
          <p:cNvSpPr txBox="1">
            <a:spLocks/>
          </p:cNvSpPr>
          <p:nvPr/>
        </p:nvSpPr>
        <p:spPr>
          <a:xfrm rot="16200000">
            <a:off x="2697761" y="21877228"/>
            <a:ext cx="4708263" cy="990598"/>
          </a:xfrm>
          <a:prstGeom prst="rect">
            <a:avLst/>
          </a:prstGeom>
          <a:solidFill>
            <a:srgbClr val="073763"/>
          </a:solidFill>
          <a:ln>
            <a:noFill/>
          </a:ln>
        </p:spPr>
        <p:txBody>
          <a:bodyPr spcFirstLastPara="1" wrap="square" lIns="465600" tIns="465600" rIns="465600" bIns="465600" anchor="ctr" anchorCtr="1">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4100"/>
              <a:buFont typeface="Arial"/>
              <a:buNone/>
              <a:defRPr sz="141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4100"/>
              <a:buFont typeface="Arial"/>
              <a:buNone/>
              <a:defRPr sz="141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4100"/>
              <a:buFont typeface="Arial"/>
              <a:buNone/>
              <a:defRPr sz="141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4100"/>
              <a:buFont typeface="Arial"/>
              <a:buNone/>
              <a:defRPr sz="141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4100"/>
              <a:buFont typeface="Arial"/>
              <a:buNone/>
              <a:defRPr sz="141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4100"/>
              <a:buFont typeface="Arial"/>
              <a:buNone/>
              <a:defRPr sz="141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4100"/>
              <a:buFont typeface="Arial"/>
              <a:buNone/>
              <a:defRPr sz="141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4100"/>
              <a:buFont typeface="Arial"/>
              <a:buNone/>
              <a:defRPr sz="141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4100"/>
              <a:buFont typeface="Arial"/>
              <a:buNone/>
              <a:defRPr sz="14100" b="0" i="0" u="none" strike="noStrike" cap="none">
                <a:solidFill>
                  <a:schemeClr val="dk1"/>
                </a:solidFill>
                <a:latin typeface="Arial"/>
                <a:ea typeface="Arial"/>
                <a:cs typeface="Arial"/>
                <a:sym typeface="Arial"/>
              </a:defRPr>
            </a:lvl9pPr>
          </a:lstStyle>
          <a:p>
            <a:pPr algn="ctr"/>
            <a:r>
              <a:rPr lang="en-US" sz="4000" b="1" dirty="0">
                <a:solidFill>
                  <a:schemeClr val="bg1"/>
                </a:solidFill>
              </a:rPr>
              <a:t>Discussion</a:t>
            </a:r>
          </a:p>
        </p:txBody>
      </p:sp>
      <p:pic>
        <p:nvPicPr>
          <p:cNvPr id="51" name="Picture 50">
            <a:extLst>
              <a:ext uri="{FF2B5EF4-FFF2-40B4-BE49-F238E27FC236}">
                <a16:creationId xmlns:a16="http://schemas.microsoft.com/office/drawing/2014/main" id="{CF82BCD7-5C4A-7BCE-4F48-7FD806214C9A}"/>
              </a:ext>
            </a:extLst>
          </p:cNvPr>
          <p:cNvPicPr>
            <a:picLocks noChangeAspect="1"/>
          </p:cNvPicPr>
          <p:nvPr/>
        </p:nvPicPr>
        <p:blipFill>
          <a:blip r:embed="rId9"/>
          <a:stretch>
            <a:fillRect/>
          </a:stretch>
        </p:blipFill>
        <p:spPr>
          <a:xfrm>
            <a:off x="6445123" y="9653166"/>
            <a:ext cx="10521201" cy="7807656"/>
          </a:xfrm>
          <a:prstGeom prst="rect">
            <a:avLst/>
          </a:prstGeom>
        </p:spPr>
      </p:pic>
      <p:sp>
        <p:nvSpPr>
          <p:cNvPr id="53" name="Google Shape;116;p22"/>
          <p:cNvSpPr txBox="1">
            <a:spLocks/>
          </p:cNvSpPr>
          <p:nvPr/>
        </p:nvSpPr>
        <p:spPr>
          <a:xfrm rot="16200000">
            <a:off x="27819698" y="21978454"/>
            <a:ext cx="4670403" cy="750283"/>
          </a:xfrm>
          <a:prstGeom prst="rect">
            <a:avLst/>
          </a:prstGeom>
          <a:solidFill>
            <a:srgbClr val="073763"/>
          </a:solidFill>
          <a:ln>
            <a:noFill/>
          </a:ln>
        </p:spPr>
        <p:txBody>
          <a:bodyPr spcFirstLastPara="1" wrap="square" lIns="465600" tIns="465600" rIns="465600" bIns="465600" anchor="ctr" anchorCtr="1">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4100"/>
              <a:buFont typeface="Arial"/>
              <a:buNone/>
              <a:defRPr sz="141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4100"/>
              <a:buFont typeface="Arial"/>
              <a:buNone/>
              <a:defRPr sz="141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4100"/>
              <a:buFont typeface="Arial"/>
              <a:buNone/>
              <a:defRPr sz="141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4100"/>
              <a:buFont typeface="Arial"/>
              <a:buNone/>
              <a:defRPr sz="141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4100"/>
              <a:buFont typeface="Arial"/>
              <a:buNone/>
              <a:defRPr sz="141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4100"/>
              <a:buFont typeface="Arial"/>
              <a:buNone/>
              <a:defRPr sz="141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4100"/>
              <a:buFont typeface="Arial"/>
              <a:buNone/>
              <a:defRPr sz="141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4100"/>
              <a:buFont typeface="Arial"/>
              <a:buNone/>
              <a:defRPr sz="141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4100"/>
              <a:buFont typeface="Arial"/>
              <a:buNone/>
              <a:defRPr sz="14100" b="0" i="0" u="none" strike="noStrike" cap="none">
                <a:solidFill>
                  <a:schemeClr val="dk1"/>
                </a:solidFill>
                <a:latin typeface="Arial"/>
                <a:ea typeface="Arial"/>
                <a:cs typeface="Arial"/>
                <a:sym typeface="Arial"/>
              </a:defRPr>
            </a:lvl9pPr>
          </a:lstStyle>
          <a:p>
            <a:pPr algn="ctr"/>
            <a:r>
              <a:rPr lang="en-US" sz="3200" b="1" dirty="0">
                <a:solidFill>
                  <a:schemeClr val="bg1"/>
                </a:solidFill>
              </a:rPr>
              <a:t>References</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1248</TotalTime>
  <Words>868</Words>
  <Application>Microsoft Office PowerPoint</Application>
  <PresentationFormat>Custom</PresentationFormat>
  <Paragraphs>46</Paragraphs>
  <Slides>1</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Arial</vt:lpstr>
      <vt:lpstr>Simple Light</vt:lpstr>
      <vt:lpstr>Background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Background</dc:title>
  <dc:creator>Daniel Zoleikhaeian</dc:creator>
  <cp:lastModifiedBy>Daniel Zoleikhaeian</cp:lastModifiedBy>
  <cp:revision>30</cp:revision>
  <dcterms:modified xsi:type="dcterms:W3CDTF">2023-11-06T19:46:45Z</dcterms:modified>
</cp:coreProperties>
</file>