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36576000" cy="246888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776">
          <p15:clr>
            <a:srgbClr val="747775"/>
          </p15:clr>
        </p15:guide>
        <p15:guide id="2" pos="1152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5744B8-89A4-4123-B7CD-567B4D688A8E}">
  <a:tblStyle styleId="{AB5744B8-89A4-4123-B7CD-567B4D688A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0" d="100"/>
          <a:sy n="30" d="100"/>
        </p:scale>
        <p:origin x="1434" y="162"/>
      </p:cViewPr>
      <p:guideLst>
        <p:guide orient="horz" pos="777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89316" y="685800"/>
            <a:ext cx="50799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8620e62517_0_0:notes"/>
          <p:cNvSpPr>
            <a:spLocks noGrp="1" noRot="1" noChangeAspect="1"/>
          </p:cNvSpPr>
          <p:nvPr>
            <p:ph type="sldImg" idx="2"/>
          </p:nvPr>
        </p:nvSpPr>
        <p:spPr>
          <a:xfrm>
            <a:off x="889300" y="685800"/>
            <a:ext cx="5079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8620e625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89bc74a9c9_0_52:notes"/>
          <p:cNvSpPr>
            <a:spLocks noGrp="1" noRot="1" noChangeAspect="1"/>
          </p:cNvSpPr>
          <p:nvPr>
            <p:ph type="sldImg" idx="2"/>
          </p:nvPr>
        </p:nvSpPr>
        <p:spPr>
          <a:xfrm>
            <a:off x="889000" y="685800"/>
            <a:ext cx="5080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89bc74a9c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8620e62517_0_5:notes"/>
          <p:cNvSpPr>
            <a:spLocks noGrp="1" noRot="1" noChangeAspect="1"/>
          </p:cNvSpPr>
          <p:nvPr>
            <p:ph type="sldImg" idx="2"/>
          </p:nvPr>
        </p:nvSpPr>
        <p:spPr>
          <a:xfrm>
            <a:off x="889300" y="685800"/>
            <a:ext cx="5079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8620e6251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8688455838_0_10:notes"/>
          <p:cNvSpPr>
            <a:spLocks noGrp="1" noRot="1" noChangeAspect="1"/>
          </p:cNvSpPr>
          <p:nvPr>
            <p:ph type="sldImg" idx="2"/>
          </p:nvPr>
        </p:nvSpPr>
        <p:spPr>
          <a:xfrm>
            <a:off x="889316" y="685800"/>
            <a:ext cx="5079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868845583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89bc74a9c9_0_8:notes"/>
          <p:cNvSpPr>
            <a:spLocks noGrp="1" noRot="1" noChangeAspect="1"/>
          </p:cNvSpPr>
          <p:nvPr>
            <p:ph type="sldImg" idx="2"/>
          </p:nvPr>
        </p:nvSpPr>
        <p:spPr>
          <a:xfrm>
            <a:off x="889316" y="685800"/>
            <a:ext cx="5079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89bc74a9c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8620e62517_0_10:notes"/>
          <p:cNvSpPr>
            <a:spLocks noGrp="1" noRot="1" noChangeAspect="1"/>
          </p:cNvSpPr>
          <p:nvPr>
            <p:ph type="sldImg" idx="2"/>
          </p:nvPr>
        </p:nvSpPr>
        <p:spPr>
          <a:xfrm>
            <a:off x="889300" y="685800"/>
            <a:ext cx="5079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8620e6251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89bc74a9c9_0_35:notes"/>
          <p:cNvSpPr>
            <a:spLocks noGrp="1" noRot="1" noChangeAspect="1"/>
          </p:cNvSpPr>
          <p:nvPr>
            <p:ph type="sldImg" idx="2"/>
          </p:nvPr>
        </p:nvSpPr>
        <p:spPr>
          <a:xfrm>
            <a:off x="889316" y="685800"/>
            <a:ext cx="5079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89bc74a9c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860886ee84_0_8:notes"/>
          <p:cNvSpPr>
            <a:spLocks noGrp="1" noRot="1" noChangeAspect="1"/>
          </p:cNvSpPr>
          <p:nvPr>
            <p:ph type="sldImg" idx="2"/>
          </p:nvPr>
        </p:nvSpPr>
        <p:spPr>
          <a:xfrm>
            <a:off x="889300" y="685800"/>
            <a:ext cx="5079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860886ee84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89bc74a9c9_0_16:notes"/>
          <p:cNvSpPr>
            <a:spLocks noGrp="1" noRot="1" noChangeAspect="1"/>
          </p:cNvSpPr>
          <p:nvPr>
            <p:ph type="sldImg" idx="2"/>
          </p:nvPr>
        </p:nvSpPr>
        <p:spPr>
          <a:xfrm>
            <a:off x="889316" y="685800"/>
            <a:ext cx="5079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89bc74a9c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89bc74a9c9_0_29:notes"/>
          <p:cNvSpPr>
            <a:spLocks noGrp="1" noRot="1" noChangeAspect="1"/>
          </p:cNvSpPr>
          <p:nvPr>
            <p:ph type="sldImg" idx="2"/>
          </p:nvPr>
        </p:nvSpPr>
        <p:spPr>
          <a:xfrm>
            <a:off x="889316" y="685800"/>
            <a:ext cx="50799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89bc74a9c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246833" y="3573960"/>
            <a:ext cx="34082400" cy="98526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26500"/>
              <a:buNone/>
              <a:defRPr sz="26500"/>
            </a:lvl1pPr>
            <a:lvl2pPr lvl="1" algn="ctr">
              <a:spcBef>
                <a:spcPts val="0"/>
              </a:spcBef>
              <a:spcAft>
                <a:spcPts val="0"/>
              </a:spcAft>
              <a:buSzPts val="26500"/>
              <a:buNone/>
              <a:defRPr sz="26500"/>
            </a:lvl2pPr>
            <a:lvl3pPr lvl="2" algn="ctr">
              <a:spcBef>
                <a:spcPts val="0"/>
              </a:spcBef>
              <a:spcAft>
                <a:spcPts val="0"/>
              </a:spcAft>
              <a:buSzPts val="26500"/>
              <a:buNone/>
              <a:defRPr sz="26500"/>
            </a:lvl3pPr>
            <a:lvl4pPr lvl="3" algn="ctr">
              <a:spcBef>
                <a:spcPts val="0"/>
              </a:spcBef>
              <a:spcAft>
                <a:spcPts val="0"/>
              </a:spcAft>
              <a:buSzPts val="26500"/>
              <a:buNone/>
              <a:defRPr sz="26500"/>
            </a:lvl4pPr>
            <a:lvl5pPr lvl="4" algn="ctr">
              <a:spcBef>
                <a:spcPts val="0"/>
              </a:spcBef>
              <a:spcAft>
                <a:spcPts val="0"/>
              </a:spcAft>
              <a:buSzPts val="26500"/>
              <a:buNone/>
              <a:defRPr sz="26500"/>
            </a:lvl5pPr>
            <a:lvl6pPr lvl="5" algn="ctr">
              <a:spcBef>
                <a:spcPts val="0"/>
              </a:spcBef>
              <a:spcAft>
                <a:spcPts val="0"/>
              </a:spcAft>
              <a:buSzPts val="26500"/>
              <a:buNone/>
              <a:defRPr sz="26500"/>
            </a:lvl6pPr>
            <a:lvl7pPr lvl="6" algn="ctr">
              <a:spcBef>
                <a:spcPts val="0"/>
              </a:spcBef>
              <a:spcAft>
                <a:spcPts val="0"/>
              </a:spcAft>
              <a:buSzPts val="26500"/>
              <a:buNone/>
              <a:defRPr sz="26500"/>
            </a:lvl7pPr>
            <a:lvl8pPr lvl="7" algn="ctr">
              <a:spcBef>
                <a:spcPts val="0"/>
              </a:spcBef>
              <a:spcAft>
                <a:spcPts val="0"/>
              </a:spcAft>
              <a:buSzPts val="26500"/>
              <a:buNone/>
              <a:defRPr sz="26500"/>
            </a:lvl8pPr>
            <a:lvl9pPr lvl="8" algn="ctr">
              <a:spcBef>
                <a:spcPts val="0"/>
              </a:spcBef>
              <a:spcAft>
                <a:spcPts val="0"/>
              </a:spcAft>
              <a:buSzPts val="26500"/>
              <a:buNone/>
              <a:defRPr sz="26500"/>
            </a:lvl9pPr>
          </a:lstStyle>
          <a:p>
            <a:endParaRPr/>
          </a:p>
        </p:txBody>
      </p:sp>
      <p:sp>
        <p:nvSpPr>
          <p:cNvPr id="11" name="Google Shape;11;p2"/>
          <p:cNvSpPr txBox="1">
            <a:spLocks noGrp="1"/>
          </p:cNvSpPr>
          <p:nvPr>
            <p:ph type="subTitle" idx="1"/>
          </p:nvPr>
        </p:nvSpPr>
        <p:spPr>
          <a:xfrm>
            <a:off x="1246800" y="13603800"/>
            <a:ext cx="34082400" cy="3804600"/>
          </a:xfrm>
          <a:prstGeom prst="rect">
            <a:avLst/>
          </a:prstGeom>
        </p:spPr>
        <p:txBody>
          <a:bodyPr spcFirstLastPara="1" wrap="square" lIns="465600" tIns="465600" rIns="465600" bIns="465600" anchor="t" anchorCtr="0">
            <a:normAutofit/>
          </a:bodyPr>
          <a:lstStyle>
            <a:lvl1pPr lvl="0" algn="ctr">
              <a:lnSpc>
                <a:spcPct val="100000"/>
              </a:lnSpc>
              <a:spcBef>
                <a:spcPts val="0"/>
              </a:spcBef>
              <a:spcAft>
                <a:spcPts val="0"/>
              </a:spcAft>
              <a:buSzPts val="14100"/>
              <a:buNone/>
              <a:defRPr sz="14100"/>
            </a:lvl1pPr>
            <a:lvl2pPr lvl="1" algn="ctr">
              <a:lnSpc>
                <a:spcPct val="100000"/>
              </a:lnSpc>
              <a:spcBef>
                <a:spcPts val="0"/>
              </a:spcBef>
              <a:spcAft>
                <a:spcPts val="0"/>
              </a:spcAft>
              <a:buSzPts val="14100"/>
              <a:buNone/>
              <a:defRPr sz="14100"/>
            </a:lvl2pPr>
            <a:lvl3pPr lvl="2" algn="ctr">
              <a:lnSpc>
                <a:spcPct val="100000"/>
              </a:lnSpc>
              <a:spcBef>
                <a:spcPts val="0"/>
              </a:spcBef>
              <a:spcAft>
                <a:spcPts val="0"/>
              </a:spcAft>
              <a:buSzPts val="14100"/>
              <a:buNone/>
              <a:defRPr sz="14100"/>
            </a:lvl3pPr>
            <a:lvl4pPr lvl="3" algn="ctr">
              <a:lnSpc>
                <a:spcPct val="100000"/>
              </a:lnSpc>
              <a:spcBef>
                <a:spcPts val="0"/>
              </a:spcBef>
              <a:spcAft>
                <a:spcPts val="0"/>
              </a:spcAft>
              <a:buSzPts val="14100"/>
              <a:buNone/>
              <a:defRPr sz="14100"/>
            </a:lvl4pPr>
            <a:lvl5pPr lvl="4" algn="ctr">
              <a:lnSpc>
                <a:spcPct val="100000"/>
              </a:lnSpc>
              <a:spcBef>
                <a:spcPts val="0"/>
              </a:spcBef>
              <a:spcAft>
                <a:spcPts val="0"/>
              </a:spcAft>
              <a:buSzPts val="14100"/>
              <a:buNone/>
              <a:defRPr sz="14100"/>
            </a:lvl5pPr>
            <a:lvl6pPr lvl="5" algn="ctr">
              <a:lnSpc>
                <a:spcPct val="100000"/>
              </a:lnSpc>
              <a:spcBef>
                <a:spcPts val="0"/>
              </a:spcBef>
              <a:spcAft>
                <a:spcPts val="0"/>
              </a:spcAft>
              <a:buSzPts val="14100"/>
              <a:buNone/>
              <a:defRPr sz="14100"/>
            </a:lvl6pPr>
            <a:lvl7pPr lvl="6" algn="ctr">
              <a:lnSpc>
                <a:spcPct val="100000"/>
              </a:lnSpc>
              <a:spcBef>
                <a:spcPts val="0"/>
              </a:spcBef>
              <a:spcAft>
                <a:spcPts val="0"/>
              </a:spcAft>
              <a:buSzPts val="14100"/>
              <a:buNone/>
              <a:defRPr sz="14100"/>
            </a:lvl7pPr>
            <a:lvl8pPr lvl="7" algn="ctr">
              <a:lnSpc>
                <a:spcPct val="100000"/>
              </a:lnSpc>
              <a:spcBef>
                <a:spcPts val="0"/>
              </a:spcBef>
              <a:spcAft>
                <a:spcPts val="0"/>
              </a:spcAft>
              <a:buSzPts val="14100"/>
              <a:buNone/>
              <a:defRPr sz="14100"/>
            </a:lvl8pPr>
            <a:lvl9pPr lvl="8" algn="ctr">
              <a:lnSpc>
                <a:spcPct val="100000"/>
              </a:lnSpc>
              <a:spcBef>
                <a:spcPts val="0"/>
              </a:spcBef>
              <a:spcAft>
                <a:spcPts val="0"/>
              </a:spcAft>
              <a:buSzPts val="14100"/>
              <a:buNone/>
              <a:defRPr sz="14100"/>
            </a:lvl9pPr>
          </a:lstStyle>
          <a:p>
            <a:endParaRPr/>
          </a:p>
        </p:txBody>
      </p:sp>
      <p:sp>
        <p:nvSpPr>
          <p:cNvPr id="12" name="Google Shape;12;p2"/>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246800" y="5309400"/>
            <a:ext cx="34082400" cy="94248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61000"/>
              <a:buNone/>
              <a:defRPr sz="61000"/>
            </a:lvl1pPr>
            <a:lvl2pPr lvl="1" algn="ctr">
              <a:spcBef>
                <a:spcPts val="0"/>
              </a:spcBef>
              <a:spcAft>
                <a:spcPts val="0"/>
              </a:spcAft>
              <a:buSzPts val="61000"/>
              <a:buNone/>
              <a:defRPr sz="61000"/>
            </a:lvl2pPr>
            <a:lvl3pPr lvl="2" algn="ctr">
              <a:spcBef>
                <a:spcPts val="0"/>
              </a:spcBef>
              <a:spcAft>
                <a:spcPts val="0"/>
              </a:spcAft>
              <a:buSzPts val="61000"/>
              <a:buNone/>
              <a:defRPr sz="61000"/>
            </a:lvl3pPr>
            <a:lvl4pPr lvl="3" algn="ctr">
              <a:spcBef>
                <a:spcPts val="0"/>
              </a:spcBef>
              <a:spcAft>
                <a:spcPts val="0"/>
              </a:spcAft>
              <a:buSzPts val="61000"/>
              <a:buNone/>
              <a:defRPr sz="61000"/>
            </a:lvl4pPr>
            <a:lvl5pPr lvl="4" algn="ctr">
              <a:spcBef>
                <a:spcPts val="0"/>
              </a:spcBef>
              <a:spcAft>
                <a:spcPts val="0"/>
              </a:spcAft>
              <a:buSzPts val="61000"/>
              <a:buNone/>
              <a:defRPr sz="61000"/>
            </a:lvl5pPr>
            <a:lvl6pPr lvl="5" algn="ctr">
              <a:spcBef>
                <a:spcPts val="0"/>
              </a:spcBef>
              <a:spcAft>
                <a:spcPts val="0"/>
              </a:spcAft>
              <a:buSzPts val="61000"/>
              <a:buNone/>
              <a:defRPr sz="61000"/>
            </a:lvl6pPr>
            <a:lvl7pPr lvl="6" algn="ctr">
              <a:spcBef>
                <a:spcPts val="0"/>
              </a:spcBef>
              <a:spcAft>
                <a:spcPts val="0"/>
              </a:spcAft>
              <a:buSzPts val="61000"/>
              <a:buNone/>
              <a:defRPr sz="61000"/>
            </a:lvl7pPr>
            <a:lvl8pPr lvl="7" algn="ctr">
              <a:spcBef>
                <a:spcPts val="0"/>
              </a:spcBef>
              <a:spcAft>
                <a:spcPts val="0"/>
              </a:spcAft>
              <a:buSzPts val="61000"/>
              <a:buNone/>
              <a:defRPr sz="61000"/>
            </a:lvl8pPr>
            <a:lvl9pPr lvl="8" algn="ctr">
              <a:spcBef>
                <a:spcPts val="0"/>
              </a:spcBef>
              <a:spcAft>
                <a:spcPts val="0"/>
              </a:spcAft>
              <a:buSzPts val="61000"/>
              <a:buNone/>
              <a:defRPr sz="61000"/>
            </a:lvl9pPr>
          </a:lstStyle>
          <a:p>
            <a:r>
              <a:t>xx%</a:t>
            </a:r>
          </a:p>
        </p:txBody>
      </p:sp>
      <p:sp>
        <p:nvSpPr>
          <p:cNvPr id="46" name="Google Shape;46;p11"/>
          <p:cNvSpPr txBox="1">
            <a:spLocks noGrp="1"/>
          </p:cNvSpPr>
          <p:nvPr>
            <p:ph type="body" idx="1"/>
          </p:nvPr>
        </p:nvSpPr>
        <p:spPr>
          <a:xfrm>
            <a:off x="1246800" y="15130680"/>
            <a:ext cx="34082400" cy="6243900"/>
          </a:xfrm>
          <a:prstGeom prst="rect">
            <a:avLst/>
          </a:prstGeom>
        </p:spPr>
        <p:txBody>
          <a:bodyPr spcFirstLastPara="1" wrap="square" lIns="465600" tIns="465600" rIns="465600" bIns="465600" anchor="t" anchorCtr="0">
            <a:normAutofit/>
          </a:bodyPr>
          <a:lstStyle>
            <a:lvl1pPr marL="457200" lvl="0" indent="-800100" algn="ctr">
              <a:spcBef>
                <a:spcPts val="0"/>
              </a:spcBef>
              <a:spcAft>
                <a:spcPts val="0"/>
              </a:spcAft>
              <a:buSzPts val="9000"/>
              <a:buChar char="●"/>
              <a:defRPr/>
            </a:lvl1pPr>
            <a:lvl2pPr marL="914400" lvl="1" indent="-692150" algn="ctr">
              <a:spcBef>
                <a:spcPts val="0"/>
              </a:spcBef>
              <a:spcAft>
                <a:spcPts val="0"/>
              </a:spcAft>
              <a:buSzPts val="7300"/>
              <a:buChar char="○"/>
              <a:defRPr/>
            </a:lvl2pPr>
            <a:lvl3pPr marL="1371600" lvl="2" indent="-692150" algn="ctr">
              <a:spcBef>
                <a:spcPts val="0"/>
              </a:spcBef>
              <a:spcAft>
                <a:spcPts val="0"/>
              </a:spcAft>
              <a:buSzPts val="7300"/>
              <a:buChar char="■"/>
              <a:defRPr/>
            </a:lvl3pPr>
            <a:lvl4pPr marL="1828800" lvl="3" indent="-692150" algn="ctr">
              <a:spcBef>
                <a:spcPts val="0"/>
              </a:spcBef>
              <a:spcAft>
                <a:spcPts val="0"/>
              </a:spcAft>
              <a:buSzPts val="7300"/>
              <a:buChar char="●"/>
              <a:defRPr/>
            </a:lvl4pPr>
            <a:lvl5pPr marL="2286000" lvl="4" indent="-692150" algn="ctr">
              <a:spcBef>
                <a:spcPts val="0"/>
              </a:spcBef>
              <a:spcAft>
                <a:spcPts val="0"/>
              </a:spcAft>
              <a:buSzPts val="7300"/>
              <a:buChar char="○"/>
              <a:defRPr/>
            </a:lvl5pPr>
            <a:lvl6pPr marL="2743200" lvl="5" indent="-692150" algn="ctr">
              <a:spcBef>
                <a:spcPts val="0"/>
              </a:spcBef>
              <a:spcAft>
                <a:spcPts val="0"/>
              </a:spcAft>
              <a:buSzPts val="7300"/>
              <a:buChar char="■"/>
              <a:defRPr/>
            </a:lvl6pPr>
            <a:lvl7pPr marL="3200400" lvl="6" indent="-692150" algn="ctr">
              <a:spcBef>
                <a:spcPts val="0"/>
              </a:spcBef>
              <a:spcAft>
                <a:spcPts val="0"/>
              </a:spcAft>
              <a:buSzPts val="7300"/>
              <a:buChar char="●"/>
              <a:defRPr/>
            </a:lvl7pPr>
            <a:lvl8pPr marL="3657600" lvl="7" indent="-692150" algn="ctr">
              <a:spcBef>
                <a:spcPts val="0"/>
              </a:spcBef>
              <a:spcAft>
                <a:spcPts val="0"/>
              </a:spcAft>
              <a:buSzPts val="7300"/>
              <a:buChar char="○"/>
              <a:defRPr/>
            </a:lvl8pPr>
            <a:lvl9pPr marL="4114800" lvl="8" indent="-692150" algn="ctr">
              <a:spcBef>
                <a:spcPts val="0"/>
              </a:spcBef>
              <a:spcAft>
                <a:spcPts val="0"/>
              </a:spcAft>
              <a:buSzPts val="7300"/>
              <a:buChar char="■"/>
              <a:defRPr/>
            </a:lvl9pPr>
          </a:lstStyle>
          <a:p>
            <a:endParaRPr/>
          </a:p>
        </p:txBody>
      </p:sp>
      <p:sp>
        <p:nvSpPr>
          <p:cNvPr id="47" name="Google Shape;47;p11"/>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246800" y="10324080"/>
            <a:ext cx="34082400" cy="4040700"/>
          </a:xfrm>
          <a:prstGeom prst="rect">
            <a:avLst/>
          </a:prstGeom>
        </p:spPr>
        <p:txBody>
          <a:bodyPr spcFirstLastPara="1" wrap="square" lIns="465600" tIns="465600" rIns="465600" bIns="465600" anchor="ctr" anchorCtr="0">
            <a:normAutofit/>
          </a:bodyPr>
          <a:lstStyle>
            <a:lvl1pPr lvl="0" algn="ctr">
              <a:spcBef>
                <a:spcPts val="0"/>
              </a:spcBef>
              <a:spcAft>
                <a:spcPts val="0"/>
              </a:spcAft>
              <a:buSzPts val="18300"/>
              <a:buNone/>
              <a:defRPr sz="18300"/>
            </a:lvl1pPr>
            <a:lvl2pPr lvl="1" algn="ctr">
              <a:spcBef>
                <a:spcPts val="0"/>
              </a:spcBef>
              <a:spcAft>
                <a:spcPts val="0"/>
              </a:spcAft>
              <a:buSzPts val="18300"/>
              <a:buNone/>
              <a:defRPr sz="18300"/>
            </a:lvl2pPr>
            <a:lvl3pPr lvl="2" algn="ctr">
              <a:spcBef>
                <a:spcPts val="0"/>
              </a:spcBef>
              <a:spcAft>
                <a:spcPts val="0"/>
              </a:spcAft>
              <a:buSzPts val="18300"/>
              <a:buNone/>
              <a:defRPr sz="18300"/>
            </a:lvl3pPr>
            <a:lvl4pPr lvl="3" algn="ctr">
              <a:spcBef>
                <a:spcPts val="0"/>
              </a:spcBef>
              <a:spcAft>
                <a:spcPts val="0"/>
              </a:spcAft>
              <a:buSzPts val="18300"/>
              <a:buNone/>
              <a:defRPr sz="18300"/>
            </a:lvl4pPr>
            <a:lvl5pPr lvl="4" algn="ctr">
              <a:spcBef>
                <a:spcPts val="0"/>
              </a:spcBef>
              <a:spcAft>
                <a:spcPts val="0"/>
              </a:spcAft>
              <a:buSzPts val="18300"/>
              <a:buNone/>
              <a:defRPr sz="18300"/>
            </a:lvl5pPr>
            <a:lvl6pPr lvl="5" algn="ctr">
              <a:spcBef>
                <a:spcPts val="0"/>
              </a:spcBef>
              <a:spcAft>
                <a:spcPts val="0"/>
              </a:spcAft>
              <a:buSzPts val="18300"/>
              <a:buNone/>
              <a:defRPr sz="18300"/>
            </a:lvl6pPr>
            <a:lvl7pPr lvl="6" algn="ctr">
              <a:spcBef>
                <a:spcPts val="0"/>
              </a:spcBef>
              <a:spcAft>
                <a:spcPts val="0"/>
              </a:spcAft>
              <a:buSzPts val="18300"/>
              <a:buNone/>
              <a:defRPr sz="18300"/>
            </a:lvl7pPr>
            <a:lvl8pPr lvl="7" algn="ctr">
              <a:spcBef>
                <a:spcPts val="0"/>
              </a:spcBef>
              <a:spcAft>
                <a:spcPts val="0"/>
              </a:spcAft>
              <a:buSzPts val="18300"/>
              <a:buNone/>
              <a:defRPr sz="18300"/>
            </a:lvl8pPr>
            <a:lvl9pPr lvl="8" algn="ctr">
              <a:spcBef>
                <a:spcPts val="0"/>
              </a:spcBef>
              <a:spcAft>
                <a:spcPts val="0"/>
              </a:spcAft>
              <a:buSzPts val="18300"/>
              <a:buNone/>
              <a:defRPr sz="18300"/>
            </a:lvl9pPr>
          </a:lstStyle>
          <a:p>
            <a:endParaRPr/>
          </a:p>
        </p:txBody>
      </p:sp>
      <p:sp>
        <p:nvSpPr>
          <p:cNvPr id="15" name="Google Shape;15;p3"/>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a:bodyPr>
          <a:lstStyle>
            <a:lvl1pPr lvl="0">
              <a:spcBef>
                <a:spcPts val="0"/>
              </a:spcBef>
              <a:spcAft>
                <a:spcPts val="0"/>
              </a:spcAft>
              <a:buSzPts val="14100"/>
              <a:buNone/>
              <a:defRPr/>
            </a:lvl1pPr>
            <a:lvl2pPr lvl="1">
              <a:spcBef>
                <a:spcPts val="0"/>
              </a:spcBef>
              <a:spcAft>
                <a:spcPts val="0"/>
              </a:spcAft>
              <a:buSzPts val="14100"/>
              <a:buNone/>
              <a:defRPr/>
            </a:lvl2pPr>
            <a:lvl3pPr lvl="2">
              <a:spcBef>
                <a:spcPts val="0"/>
              </a:spcBef>
              <a:spcAft>
                <a:spcPts val="0"/>
              </a:spcAft>
              <a:buSzPts val="14100"/>
              <a:buNone/>
              <a:defRPr/>
            </a:lvl3pPr>
            <a:lvl4pPr lvl="3">
              <a:spcBef>
                <a:spcPts val="0"/>
              </a:spcBef>
              <a:spcAft>
                <a:spcPts val="0"/>
              </a:spcAft>
              <a:buSzPts val="14100"/>
              <a:buNone/>
              <a:defRPr/>
            </a:lvl4pPr>
            <a:lvl5pPr lvl="4">
              <a:spcBef>
                <a:spcPts val="0"/>
              </a:spcBef>
              <a:spcAft>
                <a:spcPts val="0"/>
              </a:spcAft>
              <a:buSzPts val="14100"/>
              <a:buNone/>
              <a:defRPr/>
            </a:lvl5pPr>
            <a:lvl6pPr lvl="5">
              <a:spcBef>
                <a:spcPts val="0"/>
              </a:spcBef>
              <a:spcAft>
                <a:spcPts val="0"/>
              </a:spcAft>
              <a:buSzPts val="14100"/>
              <a:buNone/>
              <a:defRPr/>
            </a:lvl6pPr>
            <a:lvl7pPr lvl="6">
              <a:spcBef>
                <a:spcPts val="0"/>
              </a:spcBef>
              <a:spcAft>
                <a:spcPts val="0"/>
              </a:spcAft>
              <a:buSzPts val="14100"/>
              <a:buNone/>
              <a:defRPr/>
            </a:lvl7pPr>
            <a:lvl8pPr lvl="7">
              <a:spcBef>
                <a:spcPts val="0"/>
              </a:spcBef>
              <a:spcAft>
                <a:spcPts val="0"/>
              </a:spcAft>
              <a:buSzPts val="14100"/>
              <a:buNone/>
              <a:defRPr/>
            </a:lvl8pPr>
            <a:lvl9pPr lvl="8">
              <a:spcBef>
                <a:spcPts val="0"/>
              </a:spcBef>
              <a:spcAft>
                <a:spcPts val="0"/>
              </a:spcAft>
              <a:buSzPts val="14100"/>
              <a:buNone/>
              <a:defRPr/>
            </a:lvl9pPr>
          </a:lstStyle>
          <a:p>
            <a:endParaRPr/>
          </a:p>
        </p:txBody>
      </p:sp>
      <p:sp>
        <p:nvSpPr>
          <p:cNvPr id="18" name="Google Shape;18;p4"/>
          <p:cNvSpPr txBox="1">
            <a:spLocks noGrp="1"/>
          </p:cNvSpPr>
          <p:nvPr>
            <p:ph type="body" idx="1"/>
          </p:nvPr>
        </p:nvSpPr>
        <p:spPr>
          <a:xfrm>
            <a:off x="1246800" y="5531880"/>
            <a:ext cx="34082400" cy="16398600"/>
          </a:xfrm>
          <a:prstGeom prst="rect">
            <a:avLst/>
          </a:prstGeom>
        </p:spPr>
        <p:txBody>
          <a:bodyPr spcFirstLastPara="1" wrap="square" lIns="465600" tIns="465600" rIns="465600" bIns="465600" anchor="t" anchorCtr="0">
            <a:normAutofit/>
          </a:bodyPr>
          <a:lstStyle>
            <a:lvl1pPr marL="457200" lvl="0" indent="-800100">
              <a:spcBef>
                <a:spcPts val="0"/>
              </a:spcBef>
              <a:spcAft>
                <a:spcPts val="0"/>
              </a:spcAft>
              <a:buSzPts val="9000"/>
              <a:buChar char="●"/>
              <a:defRPr/>
            </a:lvl1pPr>
            <a:lvl2pPr marL="914400" lvl="1" indent="-692150">
              <a:spcBef>
                <a:spcPts val="0"/>
              </a:spcBef>
              <a:spcAft>
                <a:spcPts val="0"/>
              </a:spcAft>
              <a:buSzPts val="7300"/>
              <a:buChar char="○"/>
              <a:defRPr/>
            </a:lvl2pPr>
            <a:lvl3pPr marL="1371600" lvl="2" indent="-692150">
              <a:spcBef>
                <a:spcPts val="0"/>
              </a:spcBef>
              <a:spcAft>
                <a:spcPts val="0"/>
              </a:spcAft>
              <a:buSzPts val="7300"/>
              <a:buChar char="■"/>
              <a:defRPr/>
            </a:lvl3pPr>
            <a:lvl4pPr marL="1828800" lvl="3" indent="-692150">
              <a:spcBef>
                <a:spcPts val="0"/>
              </a:spcBef>
              <a:spcAft>
                <a:spcPts val="0"/>
              </a:spcAft>
              <a:buSzPts val="7300"/>
              <a:buChar char="●"/>
              <a:defRPr/>
            </a:lvl4pPr>
            <a:lvl5pPr marL="2286000" lvl="4" indent="-692150">
              <a:spcBef>
                <a:spcPts val="0"/>
              </a:spcBef>
              <a:spcAft>
                <a:spcPts val="0"/>
              </a:spcAft>
              <a:buSzPts val="7300"/>
              <a:buChar char="○"/>
              <a:defRPr/>
            </a:lvl5pPr>
            <a:lvl6pPr marL="2743200" lvl="5" indent="-692150">
              <a:spcBef>
                <a:spcPts val="0"/>
              </a:spcBef>
              <a:spcAft>
                <a:spcPts val="0"/>
              </a:spcAft>
              <a:buSzPts val="7300"/>
              <a:buChar char="■"/>
              <a:defRPr/>
            </a:lvl6pPr>
            <a:lvl7pPr marL="3200400" lvl="6" indent="-692150">
              <a:spcBef>
                <a:spcPts val="0"/>
              </a:spcBef>
              <a:spcAft>
                <a:spcPts val="0"/>
              </a:spcAft>
              <a:buSzPts val="7300"/>
              <a:buChar char="●"/>
              <a:defRPr/>
            </a:lvl7pPr>
            <a:lvl8pPr marL="3657600" lvl="7" indent="-692150">
              <a:spcBef>
                <a:spcPts val="0"/>
              </a:spcBef>
              <a:spcAft>
                <a:spcPts val="0"/>
              </a:spcAft>
              <a:buSzPts val="7300"/>
              <a:buChar char="○"/>
              <a:defRPr/>
            </a:lvl8pPr>
            <a:lvl9pPr marL="4114800" lvl="8" indent="-692150">
              <a:spcBef>
                <a:spcPts val="0"/>
              </a:spcBef>
              <a:spcAft>
                <a:spcPts val="0"/>
              </a:spcAft>
              <a:buSzPts val="7300"/>
              <a:buChar char="■"/>
              <a:defRPr/>
            </a:lvl9pPr>
          </a:lstStyle>
          <a:p>
            <a:endParaRPr/>
          </a:p>
        </p:txBody>
      </p:sp>
      <p:sp>
        <p:nvSpPr>
          <p:cNvPr id="19" name="Google Shape;19;p4"/>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a:bodyPr>
          <a:lstStyle>
            <a:lvl1pPr lvl="0">
              <a:spcBef>
                <a:spcPts val="0"/>
              </a:spcBef>
              <a:spcAft>
                <a:spcPts val="0"/>
              </a:spcAft>
              <a:buSzPts val="14100"/>
              <a:buNone/>
              <a:defRPr/>
            </a:lvl1pPr>
            <a:lvl2pPr lvl="1">
              <a:spcBef>
                <a:spcPts val="0"/>
              </a:spcBef>
              <a:spcAft>
                <a:spcPts val="0"/>
              </a:spcAft>
              <a:buSzPts val="14100"/>
              <a:buNone/>
              <a:defRPr/>
            </a:lvl2pPr>
            <a:lvl3pPr lvl="2">
              <a:spcBef>
                <a:spcPts val="0"/>
              </a:spcBef>
              <a:spcAft>
                <a:spcPts val="0"/>
              </a:spcAft>
              <a:buSzPts val="14100"/>
              <a:buNone/>
              <a:defRPr/>
            </a:lvl3pPr>
            <a:lvl4pPr lvl="3">
              <a:spcBef>
                <a:spcPts val="0"/>
              </a:spcBef>
              <a:spcAft>
                <a:spcPts val="0"/>
              </a:spcAft>
              <a:buSzPts val="14100"/>
              <a:buNone/>
              <a:defRPr/>
            </a:lvl4pPr>
            <a:lvl5pPr lvl="4">
              <a:spcBef>
                <a:spcPts val="0"/>
              </a:spcBef>
              <a:spcAft>
                <a:spcPts val="0"/>
              </a:spcAft>
              <a:buSzPts val="14100"/>
              <a:buNone/>
              <a:defRPr/>
            </a:lvl5pPr>
            <a:lvl6pPr lvl="5">
              <a:spcBef>
                <a:spcPts val="0"/>
              </a:spcBef>
              <a:spcAft>
                <a:spcPts val="0"/>
              </a:spcAft>
              <a:buSzPts val="14100"/>
              <a:buNone/>
              <a:defRPr/>
            </a:lvl6pPr>
            <a:lvl7pPr lvl="6">
              <a:spcBef>
                <a:spcPts val="0"/>
              </a:spcBef>
              <a:spcAft>
                <a:spcPts val="0"/>
              </a:spcAft>
              <a:buSzPts val="14100"/>
              <a:buNone/>
              <a:defRPr/>
            </a:lvl7pPr>
            <a:lvl8pPr lvl="7">
              <a:spcBef>
                <a:spcPts val="0"/>
              </a:spcBef>
              <a:spcAft>
                <a:spcPts val="0"/>
              </a:spcAft>
              <a:buSzPts val="14100"/>
              <a:buNone/>
              <a:defRPr/>
            </a:lvl8pPr>
            <a:lvl9pPr lvl="8">
              <a:spcBef>
                <a:spcPts val="0"/>
              </a:spcBef>
              <a:spcAft>
                <a:spcPts val="0"/>
              </a:spcAft>
              <a:buSzPts val="14100"/>
              <a:buNone/>
              <a:defRPr/>
            </a:lvl9pPr>
          </a:lstStyle>
          <a:p>
            <a:endParaRPr/>
          </a:p>
        </p:txBody>
      </p:sp>
      <p:sp>
        <p:nvSpPr>
          <p:cNvPr id="22" name="Google Shape;22;p5"/>
          <p:cNvSpPr txBox="1">
            <a:spLocks noGrp="1"/>
          </p:cNvSpPr>
          <p:nvPr>
            <p:ph type="body" idx="1"/>
          </p:nvPr>
        </p:nvSpPr>
        <p:spPr>
          <a:xfrm>
            <a:off x="1246800" y="5531880"/>
            <a:ext cx="15999600" cy="16398600"/>
          </a:xfrm>
          <a:prstGeom prst="rect">
            <a:avLst/>
          </a:prstGeom>
        </p:spPr>
        <p:txBody>
          <a:bodyPr spcFirstLastPara="1" wrap="square" lIns="465600" tIns="465600" rIns="465600" bIns="465600" anchor="t" anchorCtr="0">
            <a:normAutofit/>
          </a:bodyPr>
          <a:lstStyle>
            <a:lvl1pPr marL="457200" lvl="0" indent="-692150">
              <a:spcBef>
                <a:spcPts val="0"/>
              </a:spcBef>
              <a:spcAft>
                <a:spcPts val="0"/>
              </a:spcAft>
              <a:buSzPts val="7300"/>
              <a:buChar char="●"/>
              <a:defRPr sz="73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3" name="Google Shape;23;p5"/>
          <p:cNvSpPr txBox="1">
            <a:spLocks noGrp="1"/>
          </p:cNvSpPr>
          <p:nvPr>
            <p:ph type="body" idx="2"/>
          </p:nvPr>
        </p:nvSpPr>
        <p:spPr>
          <a:xfrm>
            <a:off x="19329600" y="5531880"/>
            <a:ext cx="15999600" cy="16398600"/>
          </a:xfrm>
          <a:prstGeom prst="rect">
            <a:avLst/>
          </a:prstGeom>
        </p:spPr>
        <p:txBody>
          <a:bodyPr spcFirstLastPara="1" wrap="square" lIns="465600" tIns="465600" rIns="465600" bIns="465600" anchor="t" anchorCtr="0">
            <a:normAutofit/>
          </a:bodyPr>
          <a:lstStyle>
            <a:lvl1pPr marL="457200" lvl="0" indent="-692150">
              <a:spcBef>
                <a:spcPts val="0"/>
              </a:spcBef>
              <a:spcAft>
                <a:spcPts val="0"/>
              </a:spcAft>
              <a:buSzPts val="7300"/>
              <a:buChar char="●"/>
              <a:defRPr sz="73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4" name="Google Shape;24;p5"/>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a:bodyPr>
          <a:lstStyle>
            <a:lvl1pPr lvl="0">
              <a:spcBef>
                <a:spcPts val="0"/>
              </a:spcBef>
              <a:spcAft>
                <a:spcPts val="0"/>
              </a:spcAft>
              <a:buSzPts val="14100"/>
              <a:buNone/>
              <a:defRPr/>
            </a:lvl1pPr>
            <a:lvl2pPr lvl="1">
              <a:spcBef>
                <a:spcPts val="0"/>
              </a:spcBef>
              <a:spcAft>
                <a:spcPts val="0"/>
              </a:spcAft>
              <a:buSzPts val="14100"/>
              <a:buNone/>
              <a:defRPr/>
            </a:lvl2pPr>
            <a:lvl3pPr lvl="2">
              <a:spcBef>
                <a:spcPts val="0"/>
              </a:spcBef>
              <a:spcAft>
                <a:spcPts val="0"/>
              </a:spcAft>
              <a:buSzPts val="14100"/>
              <a:buNone/>
              <a:defRPr/>
            </a:lvl3pPr>
            <a:lvl4pPr lvl="3">
              <a:spcBef>
                <a:spcPts val="0"/>
              </a:spcBef>
              <a:spcAft>
                <a:spcPts val="0"/>
              </a:spcAft>
              <a:buSzPts val="14100"/>
              <a:buNone/>
              <a:defRPr/>
            </a:lvl4pPr>
            <a:lvl5pPr lvl="4">
              <a:spcBef>
                <a:spcPts val="0"/>
              </a:spcBef>
              <a:spcAft>
                <a:spcPts val="0"/>
              </a:spcAft>
              <a:buSzPts val="14100"/>
              <a:buNone/>
              <a:defRPr/>
            </a:lvl5pPr>
            <a:lvl6pPr lvl="5">
              <a:spcBef>
                <a:spcPts val="0"/>
              </a:spcBef>
              <a:spcAft>
                <a:spcPts val="0"/>
              </a:spcAft>
              <a:buSzPts val="14100"/>
              <a:buNone/>
              <a:defRPr/>
            </a:lvl6pPr>
            <a:lvl7pPr lvl="6">
              <a:spcBef>
                <a:spcPts val="0"/>
              </a:spcBef>
              <a:spcAft>
                <a:spcPts val="0"/>
              </a:spcAft>
              <a:buSzPts val="14100"/>
              <a:buNone/>
              <a:defRPr/>
            </a:lvl7pPr>
            <a:lvl8pPr lvl="7">
              <a:spcBef>
                <a:spcPts val="0"/>
              </a:spcBef>
              <a:spcAft>
                <a:spcPts val="0"/>
              </a:spcAft>
              <a:buSzPts val="14100"/>
              <a:buNone/>
              <a:defRPr/>
            </a:lvl8pPr>
            <a:lvl9pPr lvl="8">
              <a:spcBef>
                <a:spcPts val="0"/>
              </a:spcBef>
              <a:spcAft>
                <a:spcPts val="0"/>
              </a:spcAft>
              <a:buSzPts val="14100"/>
              <a:buNone/>
              <a:defRPr/>
            </a:lvl9pPr>
          </a:lstStyle>
          <a:p>
            <a:endParaRPr/>
          </a:p>
        </p:txBody>
      </p:sp>
      <p:sp>
        <p:nvSpPr>
          <p:cNvPr id="27" name="Google Shape;27;p6"/>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246800" y="2666880"/>
            <a:ext cx="11232000" cy="3627300"/>
          </a:xfrm>
          <a:prstGeom prst="rect">
            <a:avLst/>
          </a:prstGeom>
        </p:spPr>
        <p:txBody>
          <a:bodyPr spcFirstLastPara="1" wrap="square" lIns="465600" tIns="465600" rIns="465600" bIns="465600" anchor="b" anchorCtr="0">
            <a:normAutofit/>
          </a:bodyPr>
          <a:lstStyle>
            <a:lvl1pPr lvl="0">
              <a:spcBef>
                <a:spcPts val="0"/>
              </a:spcBef>
              <a:spcAft>
                <a:spcPts val="0"/>
              </a:spcAft>
              <a:buSzPts val="12400"/>
              <a:buNone/>
              <a:defRPr sz="12400"/>
            </a:lvl1pPr>
            <a:lvl2pPr lvl="1">
              <a:spcBef>
                <a:spcPts val="0"/>
              </a:spcBef>
              <a:spcAft>
                <a:spcPts val="0"/>
              </a:spcAft>
              <a:buSzPts val="12400"/>
              <a:buNone/>
              <a:defRPr sz="12400"/>
            </a:lvl2pPr>
            <a:lvl3pPr lvl="2">
              <a:spcBef>
                <a:spcPts val="0"/>
              </a:spcBef>
              <a:spcAft>
                <a:spcPts val="0"/>
              </a:spcAft>
              <a:buSzPts val="12400"/>
              <a:buNone/>
              <a:defRPr sz="12400"/>
            </a:lvl3pPr>
            <a:lvl4pPr lvl="3">
              <a:spcBef>
                <a:spcPts val="0"/>
              </a:spcBef>
              <a:spcAft>
                <a:spcPts val="0"/>
              </a:spcAft>
              <a:buSzPts val="12400"/>
              <a:buNone/>
              <a:defRPr sz="12400"/>
            </a:lvl4pPr>
            <a:lvl5pPr lvl="4">
              <a:spcBef>
                <a:spcPts val="0"/>
              </a:spcBef>
              <a:spcAft>
                <a:spcPts val="0"/>
              </a:spcAft>
              <a:buSzPts val="12400"/>
              <a:buNone/>
              <a:defRPr sz="12400"/>
            </a:lvl5pPr>
            <a:lvl6pPr lvl="5">
              <a:spcBef>
                <a:spcPts val="0"/>
              </a:spcBef>
              <a:spcAft>
                <a:spcPts val="0"/>
              </a:spcAft>
              <a:buSzPts val="12400"/>
              <a:buNone/>
              <a:defRPr sz="12400"/>
            </a:lvl6pPr>
            <a:lvl7pPr lvl="6">
              <a:spcBef>
                <a:spcPts val="0"/>
              </a:spcBef>
              <a:spcAft>
                <a:spcPts val="0"/>
              </a:spcAft>
              <a:buSzPts val="12400"/>
              <a:buNone/>
              <a:defRPr sz="12400"/>
            </a:lvl7pPr>
            <a:lvl8pPr lvl="7">
              <a:spcBef>
                <a:spcPts val="0"/>
              </a:spcBef>
              <a:spcAft>
                <a:spcPts val="0"/>
              </a:spcAft>
              <a:buSzPts val="12400"/>
              <a:buNone/>
              <a:defRPr sz="12400"/>
            </a:lvl8pPr>
            <a:lvl9pPr lvl="8">
              <a:spcBef>
                <a:spcPts val="0"/>
              </a:spcBef>
              <a:spcAft>
                <a:spcPts val="0"/>
              </a:spcAft>
              <a:buSzPts val="12400"/>
              <a:buNone/>
              <a:defRPr sz="12400"/>
            </a:lvl9pPr>
          </a:lstStyle>
          <a:p>
            <a:endParaRPr/>
          </a:p>
        </p:txBody>
      </p:sp>
      <p:sp>
        <p:nvSpPr>
          <p:cNvPr id="30" name="Google Shape;30;p7"/>
          <p:cNvSpPr txBox="1">
            <a:spLocks noGrp="1"/>
          </p:cNvSpPr>
          <p:nvPr>
            <p:ph type="body" idx="1"/>
          </p:nvPr>
        </p:nvSpPr>
        <p:spPr>
          <a:xfrm>
            <a:off x="1246800" y="6670080"/>
            <a:ext cx="11232000" cy="15261000"/>
          </a:xfrm>
          <a:prstGeom prst="rect">
            <a:avLst/>
          </a:prstGeom>
        </p:spPr>
        <p:txBody>
          <a:bodyPr spcFirstLastPara="1" wrap="square" lIns="465600" tIns="465600" rIns="465600" bIns="465600" anchor="t" anchorCtr="0">
            <a:normAutofit/>
          </a:bodyPr>
          <a:lstStyle>
            <a:lvl1pPr marL="457200" lvl="0" indent="-609600">
              <a:spcBef>
                <a:spcPts val="0"/>
              </a:spcBef>
              <a:spcAft>
                <a:spcPts val="0"/>
              </a:spcAft>
              <a:buSzPts val="6000"/>
              <a:buChar char="●"/>
              <a:defRPr sz="6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31" name="Google Shape;31;p7"/>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961000" y="2160720"/>
            <a:ext cx="25471200" cy="19635900"/>
          </a:xfrm>
          <a:prstGeom prst="rect">
            <a:avLst/>
          </a:prstGeom>
        </p:spPr>
        <p:txBody>
          <a:bodyPr spcFirstLastPara="1" wrap="square" lIns="465600" tIns="465600" rIns="465600" bIns="465600" anchor="ctr" anchorCtr="0">
            <a:normAutofit/>
          </a:bodyPr>
          <a:lstStyle>
            <a:lvl1pPr lvl="0">
              <a:spcBef>
                <a:spcPts val="0"/>
              </a:spcBef>
              <a:spcAft>
                <a:spcPts val="0"/>
              </a:spcAft>
              <a:buSzPts val="24300"/>
              <a:buNone/>
              <a:defRPr sz="24300"/>
            </a:lvl1pPr>
            <a:lvl2pPr lvl="1">
              <a:spcBef>
                <a:spcPts val="0"/>
              </a:spcBef>
              <a:spcAft>
                <a:spcPts val="0"/>
              </a:spcAft>
              <a:buSzPts val="24300"/>
              <a:buNone/>
              <a:defRPr sz="24300"/>
            </a:lvl2pPr>
            <a:lvl3pPr lvl="2">
              <a:spcBef>
                <a:spcPts val="0"/>
              </a:spcBef>
              <a:spcAft>
                <a:spcPts val="0"/>
              </a:spcAft>
              <a:buSzPts val="24300"/>
              <a:buNone/>
              <a:defRPr sz="24300"/>
            </a:lvl3pPr>
            <a:lvl4pPr lvl="3">
              <a:spcBef>
                <a:spcPts val="0"/>
              </a:spcBef>
              <a:spcAft>
                <a:spcPts val="0"/>
              </a:spcAft>
              <a:buSzPts val="24300"/>
              <a:buNone/>
              <a:defRPr sz="24300"/>
            </a:lvl4pPr>
            <a:lvl5pPr lvl="4">
              <a:spcBef>
                <a:spcPts val="0"/>
              </a:spcBef>
              <a:spcAft>
                <a:spcPts val="0"/>
              </a:spcAft>
              <a:buSzPts val="24300"/>
              <a:buNone/>
              <a:defRPr sz="24300"/>
            </a:lvl5pPr>
            <a:lvl6pPr lvl="5">
              <a:spcBef>
                <a:spcPts val="0"/>
              </a:spcBef>
              <a:spcAft>
                <a:spcPts val="0"/>
              </a:spcAft>
              <a:buSzPts val="24300"/>
              <a:buNone/>
              <a:defRPr sz="24300"/>
            </a:lvl6pPr>
            <a:lvl7pPr lvl="6">
              <a:spcBef>
                <a:spcPts val="0"/>
              </a:spcBef>
              <a:spcAft>
                <a:spcPts val="0"/>
              </a:spcAft>
              <a:buSzPts val="24300"/>
              <a:buNone/>
              <a:defRPr sz="24300"/>
            </a:lvl7pPr>
            <a:lvl8pPr lvl="7">
              <a:spcBef>
                <a:spcPts val="0"/>
              </a:spcBef>
              <a:spcAft>
                <a:spcPts val="0"/>
              </a:spcAft>
              <a:buSzPts val="24300"/>
              <a:buNone/>
              <a:defRPr sz="24300"/>
            </a:lvl8pPr>
            <a:lvl9pPr lvl="8">
              <a:spcBef>
                <a:spcPts val="0"/>
              </a:spcBef>
              <a:spcAft>
                <a:spcPts val="0"/>
              </a:spcAft>
              <a:buSzPts val="24300"/>
              <a:buNone/>
              <a:defRPr sz="24300"/>
            </a:lvl9pPr>
          </a:lstStyle>
          <a:p>
            <a:endParaRPr/>
          </a:p>
        </p:txBody>
      </p:sp>
      <p:sp>
        <p:nvSpPr>
          <p:cNvPr id="34" name="Google Shape;34;p8"/>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8288000" y="-600"/>
            <a:ext cx="18288000" cy="24688800"/>
          </a:xfrm>
          <a:prstGeom prst="rect">
            <a:avLst/>
          </a:prstGeom>
          <a:solidFill>
            <a:schemeClr val="lt2"/>
          </a:solidFill>
          <a:ln>
            <a:noFill/>
          </a:ln>
        </p:spPr>
        <p:txBody>
          <a:bodyPr spcFirstLastPara="1" wrap="square" lIns="465600" tIns="465600" rIns="465600" bIns="4656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062000" y="5919240"/>
            <a:ext cx="16180800" cy="71151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21300"/>
              <a:buNone/>
              <a:defRPr sz="21300"/>
            </a:lvl1pPr>
            <a:lvl2pPr lvl="1" algn="ctr">
              <a:spcBef>
                <a:spcPts val="0"/>
              </a:spcBef>
              <a:spcAft>
                <a:spcPts val="0"/>
              </a:spcAft>
              <a:buSzPts val="21300"/>
              <a:buNone/>
              <a:defRPr sz="21300"/>
            </a:lvl2pPr>
            <a:lvl3pPr lvl="2" algn="ctr">
              <a:spcBef>
                <a:spcPts val="0"/>
              </a:spcBef>
              <a:spcAft>
                <a:spcPts val="0"/>
              </a:spcAft>
              <a:buSzPts val="21300"/>
              <a:buNone/>
              <a:defRPr sz="21300"/>
            </a:lvl3pPr>
            <a:lvl4pPr lvl="3" algn="ctr">
              <a:spcBef>
                <a:spcPts val="0"/>
              </a:spcBef>
              <a:spcAft>
                <a:spcPts val="0"/>
              </a:spcAft>
              <a:buSzPts val="21300"/>
              <a:buNone/>
              <a:defRPr sz="21300"/>
            </a:lvl4pPr>
            <a:lvl5pPr lvl="4" algn="ctr">
              <a:spcBef>
                <a:spcPts val="0"/>
              </a:spcBef>
              <a:spcAft>
                <a:spcPts val="0"/>
              </a:spcAft>
              <a:buSzPts val="21300"/>
              <a:buNone/>
              <a:defRPr sz="21300"/>
            </a:lvl5pPr>
            <a:lvl6pPr lvl="5" algn="ctr">
              <a:spcBef>
                <a:spcPts val="0"/>
              </a:spcBef>
              <a:spcAft>
                <a:spcPts val="0"/>
              </a:spcAft>
              <a:buSzPts val="21300"/>
              <a:buNone/>
              <a:defRPr sz="21300"/>
            </a:lvl6pPr>
            <a:lvl7pPr lvl="6" algn="ctr">
              <a:spcBef>
                <a:spcPts val="0"/>
              </a:spcBef>
              <a:spcAft>
                <a:spcPts val="0"/>
              </a:spcAft>
              <a:buSzPts val="21300"/>
              <a:buNone/>
              <a:defRPr sz="21300"/>
            </a:lvl7pPr>
            <a:lvl8pPr lvl="7" algn="ctr">
              <a:spcBef>
                <a:spcPts val="0"/>
              </a:spcBef>
              <a:spcAft>
                <a:spcPts val="0"/>
              </a:spcAft>
              <a:buSzPts val="21300"/>
              <a:buNone/>
              <a:defRPr sz="21300"/>
            </a:lvl8pPr>
            <a:lvl9pPr lvl="8" algn="ctr">
              <a:spcBef>
                <a:spcPts val="0"/>
              </a:spcBef>
              <a:spcAft>
                <a:spcPts val="0"/>
              </a:spcAft>
              <a:buSzPts val="21300"/>
              <a:buNone/>
              <a:defRPr sz="21300"/>
            </a:lvl9pPr>
          </a:lstStyle>
          <a:p>
            <a:endParaRPr/>
          </a:p>
        </p:txBody>
      </p:sp>
      <p:sp>
        <p:nvSpPr>
          <p:cNvPr id="38" name="Google Shape;38;p9"/>
          <p:cNvSpPr txBox="1">
            <a:spLocks noGrp="1"/>
          </p:cNvSpPr>
          <p:nvPr>
            <p:ph type="subTitle" idx="1"/>
          </p:nvPr>
        </p:nvSpPr>
        <p:spPr>
          <a:xfrm>
            <a:off x="1062000" y="13454760"/>
            <a:ext cx="16180800" cy="5928600"/>
          </a:xfrm>
          <a:prstGeom prst="rect">
            <a:avLst/>
          </a:prstGeom>
        </p:spPr>
        <p:txBody>
          <a:bodyPr spcFirstLastPara="1" wrap="square" lIns="465600" tIns="465600" rIns="465600" bIns="465600" anchor="t" anchorCtr="0">
            <a:normAutofit/>
          </a:bodyPr>
          <a:lstStyle>
            <a:lvl1pPr lvl="0" algn="ctr">
              <a:lnSpc>
                <a:spcPct val="100000"/>
              </a:lnSpc>
              <a:spcBef>
                <a:spcPts val="0"/>
              </a:spcBef>
              <a:spcAft>
                <a:spcPts val="0"/>
              </a:spcAft>
              <a:buSzPts val="10700"/>
              <a:buNone/>
              <a:defRPr sz="10700"/>
            </a:lvl1pPr>
            <a:lvl2pPr lvl="1" algn="ctr">
              <a:lnSpc>
                <a:spcPct val="100000"/>
              </a:lnSpc>
              <a:spcBef>
                <a:spcPts val="0"/>
              </a:spcBef>
              <a:spcAft>
                <a:spcPts val="0"/>
              </a:spcAft>
              <a:buSzPts val="10700"/>
              <a:buNone/>
              <a:defRPr sz="10700"/>
            </a:lvl2pPr>
            <a:lvl3pPr lvl="2" algn="ctr">
              <a:lnSpc>
                <a:spcPct val="100000"/>
              </a:lnSpc>
              <a:spcBef>
                <a:spcPts val="0"/>
              </a:spcBef>
              <a:spcAft>
                <a:spcPts val="0"/>
              </a:spcAft>
              <a:buSzPts val="10700"/>
              <a:buNone/>
              <a:defRPr sz="10700"/>
            </a:lvl3pPr>
            <a:lvl4pPr lvl="3" algn="ctr">
              <a:lnSpc>
                <a:spcPct val="100000"/>
              </a:lnSpc>
              <a:spcBef>
                <a:spcPts val="0"/>
              </a:spcBef>
              <a:spcAft>
                <a:spcPts val="0"/>
              </a:spcAft>
              <a:buSzPts val="10700"/>
              <a:buNone/>
              <a:defRPr sz="10700"/>
            </a:lvl4pPr>
            <a:lvl5pPr lvl="4" algn="ctr">
              <a:lnSpc>
                <a:spcPct val="100000"/>
              </a:lnSpc>
              <a:spcBef>
                <a:spcPts val="0"/>
              </a:spcBef>
              <a:spcAft>
                <a:spcPts val="0"/>
              </a:spcAft>
              <a:buSzPts val="10700"/>
              <a:buNone/>
              <a:defRPr sz="10700"/>
            </a:lvl5pPr>
            <a:lvl6pPr lvl="5" algn="ctr">
              <a:lnSpc>
                <a:spcPct val="100000"/>
              </a:lnSpc>
              <a:spcBef>
                <a:spcPts val="0"/>
              </a:spcBef>
              <a:spcAft>
                <a:spcPts val="0"/>
              </a:spcAft>
              <a:buSzPts val="10700"/>
              <a:buNone/>
              <a:defRPr sz="10700"/>
            </a:lvl6pPr>
            <a:lvl7pPr lvl="6" algn="ctr">
              <a:lnSpc>
                <a:spcPct val="100000"/>
              </a:lnSpc>
              <a:spcBef>
                <a:spcPts val="0"/>
              </a:spcBef>
              <a:spcAft>
                <a:spcPts val="0"/>
              </a:spcAft>
              <a:buSzPts val="10700"/>
              <a:buNone/>
              <a:defRPr sz="10700"/>
            </a:lvl7pPr>
            <a:lvl8pPr lvl="7" algn="ctr">
              <a:lnSpc>
                <a:spcPct val="100000"/>
              </a:lnSpc>
              <a:spcBef>
                <a:spcPts val="0"/>
              </a:spcBef>
              <a:spcAft>
                <a:spcPts val="0"/>
              </a:spcAft>
              <a:buSzPts val="10700"/>
              <a:buNone/>
              <a:defRPr sz="10700"/>
            </a:lvl8pPr>
            <a:lvl9pPr lvl="8" algn="ctr">
              <a:lnSpc>
                <a:spcPct val="100000"/>
              </a:lnSpc>
              <a:spcBef>
                <a:spcPts val="0"/>
              </a:spcBef>
              <a:spcAft>
                <a:spcPts val="0"/>
              </a:spcAft>
              <a:buSzPts val="10700"/>
              <a:buNone/>
              <a:defRPr sz="10700"/>
            </a:lvl9pPr>
          </a:lstStyle>
          <a:p>
            <a:endParaRPr/>
          </a:p>
        </p:txBody>
      </p:sp>
      <p:sp>
        <p:nvSpPr>
          <p:cNvPr id="39" name="Google Shape;39;p9"/>
          <p:cNvSpPr txBox="1">
            <a:spLocks noGrp="1"/>
          </p:cNvSpPr>
          <p:nvPr>
            <p:ph type="body" idx="2"/>
          </p:nvPr>
        </p:nvSpPr>
        <p:spPr>
          <a:xfrm>
            <a:off x="19758000" y="3475560"/>
            <a:ext cx="15348000" cy="17736600"/>
          </a:xfrm>
          <a:prstGeom prst="rect">
            <a:avLst/>
          </a:prstGeom>
        </p:spPr>
        <p:txBody>
          <a:bodyPr spcFirstLastPara="1" wrap="square" lIns="465600" tIns="465600" rIns="465600" bIns="465600" anchor="ctr" anchorCtr="0">
            <a:normAutofit/>
          </a:bodyPr>
          <a:lstStyle>
            <a:lvl1pPr marL="457200" lvl="0" indent="-800100">
              <a:spcBef>
                <a:spcPts val="0"/>
              </a:spcBef>
              <a:spcAft>
                <a:spcPts val="0"/>
              </a:spcAft>
              <a:buSzPts val="9000"/>
              <a:buChar char="●"/>
              <a:defRPr/>
            </a:lvl1pPr>
            <a:lvl2pPr marL="914400" lvl="1" indent="-692150">
              <a:spcBef>
                <a:spcPts val="0"/>
              </a:spcBef>
              <a:spcAft>
                <a:spcPts val="0"/>
              </a:spcAft>
              <a:buSzPts val="7300"/>
              <a:buChar char="○"/>
              <a:defRPr/>
            </a:lvl2pPr>
            <a:lvl3pPr marL="1371600" lvl="2" indent="-692150">
              <a:spcBef>
                <a:spcPts val="0"/>
              </a:spcBef>
              <a:spcAft>
                <a:spcPts val="0"/>
              </a:spcAft>
              <a:buSzPts val="7300"/>
              <a:buChar char="■"/>
              <a:defRPr/>
            </a:lvl3pPr>
            <a:lvl4pPr marL="1828800" lvl="3" indent="-692150">
              <a:spcBef>
                <a:spcPts val="0"/>
              </a:spcBef>
              <a:spcAft>
                <a:spcPts val="0"/>
              </a:spcAft>
              <a:buSzPts val="7300"/>
              <a:buChar char="●"/>
              <a:defRPr/>
            </a:lvl4pPr>
            <a:lvl5pPr marL="2286000" lvl="4" indent="-692150">
              <a:spcBef>
                <a:spcPts val="0"/>
              </a:spcBef>
              <a:spcAft>
                <a:spcPts val="0"/>
              </a:spcAft>
              <a:buSzPts val="7300"/>
              <a:buChar char="○"/>
              <a:defRPr/>
            </a:lvl5pPr>
            <a:lvl6pPr marL="2743200" lvl="5" indent="-692150">
              <a:spcBef>
                <a:spcPts val="0"/>
              </a:spcBef>
              <a:spcAft>
                <a:spcPts val="0"/>
              </a:spcAft>
              <a:buSzPts val="7300"/>
              <a:buChar char="■"/>
              <a:defRPr/>
            </a:lvl6pPr>
            <a:lvl7pPr marL="3200400" lvl="6" indent="-692150">
              <a:spcBef>
                <a:spcPts val="0"/>
              </a:spcBef>
              <a:spcAft>
                <a:spcPts val="0"/>
              </a:spcAft>
              <a:buSzPts val="7300"/>
              <a:buChar char="●"/>
              <a:defRPr/>
            </a:lvl7pPr>
            <a:lvl8pPr marL="3657600" lvl="7" indent="-692150">
              <a:spcBef>
                <a:spcPts val="0"/>
              </a:spcBef>
              <a:spcAft>
                <a:spcPts val="0"/>
              </a:spcAft>
              <a:buSzPts val="7300"/>
              <a:buChar char="○"/>
              <a:defRPr/>
            </a:lvl8pPr>
            <a:lvl9pPr marL="4114800" lvl="8" indent="-692150">
              <a:spcBef>
                <a:spcPts val="0"/>
              </a:spcBef>
              <a:spcAft>
                <a:spcPts val="0"/>
              </a:spcAft>
              <a:buSzPts val="7300"/>
              <a:buChar char="■"/>
              <a:defRPr/>
            </a:lvl9pPr>
          </a:lstStyle>
          <a:p>
            <a:endParaRPr/>
          </a:p>
        </p:txBody>
      </p:sp>
      <p:sp>
        <p:nvSpPr>
          <p:cNvPr id="40" name="Google Shape;40;p9"/>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246800" y="20306760"/>
            <a:ext cx="23995200" cy="2904600"/>
          </a:xfrm>
          <a:prstGeom prst="rect">
            <a:avLst/>
          </a:prstGeom>
        </p:spPr>
        <p:txBody>
          <a:bodyPr spcFirstLastPara="1" wrap="square" lIns="465600" tIns="465600" rIns="465600" bIns="465600" anchor="ctr" anchorCtr="0">
            <a:normAutofit/>
          </a:bodyPr>
          <a:lstStyle>
            <a:lvl1pPr marL="457200" lvl="0" indent="-228600">
              <a:lnSpc>
                <a:spcPct val="100000"/>
              </a:lnSpc>
              <a:spcBef>
                <a:spcPts val="0"/>
              </a:spcBef>
              <a:spcAft>
                <a:spcPts val="0"/>
              </a:spcAft>
              <a:buSzPts val="9000"/>
              <a:buNone/>
              <a:defRPr/>
            </a:lvl1pPr>
          </a:lstStyle>
          <a:p>
            <a:endParaRPr/>
          </a:p>
        </p:txBody>
      </p:sp>
      <p:sp>
        <p:nvSpPr>
          <p:cNvPr id="43" name="Google Shape;43;p10"/>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46800" y="2136120"/>
            <a:ext cx="34082400" cy="2748900"/>
          </a:xfrm>
          <a:prstGeom prst="rect">
            <a:avLst/>
          </a:prstGeom>
          <a:noFill/>
          <a:ln>
            <a:noFill/>
          </a:ln>
        </p:spPr>
        <p:txBody>
          <a:bodyPr spcFirstLastPara="1" wrap="square" lIns="465600" tIns="465600" rIns="465600" bIns="465600" anchor="t" anchorCtr="0">
            <a:normAutofit/>
          </a:bodyPr>
          <a:lstStyle>
            <a:lvl1pPr lvl="0">
              <a:spcBef>
                <a:spcPts val="0"/>
              </a:spcBef>
              <a:spcAft>
                <a:spcPts val="0"/>
              </a:spcAft>
              <a:buClr>
                <a:schemeClr val="dk1"/>
              </a:buClr>
              <a:buSzPts val="14100"/>
              <a:buNone/>
              <a:defRPr sz="14100">
                <a:solidFill>
                  <a:schemeClr val="dk1"/>
                </a:solidFill>
              </a:defRPr>
            </a:lvl1pPr>
            <a:lvl2pPr lvl="1">
              <a:spcBef>
                <a:spcPts val="0"/>
              </a:spcBef>
              <a:spcAft>
                <a:spcPts val="0"/>
              </a:spcAft>
              <a:buClr>
                <a:schemeClr val="dk1"/>
              </a:buClr>
              <a:buSzPts val="14100"/>
              <a:buNone/>
              <a:defRPr sz="14100">
                <a:solidFill>
                  <a:schemeClr val="dk1"/>
                </a:solidFill>
              </a:defRPr>
            </a:lvl2pPr>
            <a:lvl3pPr lvl="2">
              <a:spcBef>
                <a:spcPts val="0"/>
              </a:spcBef>
              <a:spcAft>
                <a:spcPts val="0"/>
              </a:spcAft>
              <a:buClr>
                <a:schemeClr val="dk1"/>
              </a:buClr>
              <a:buSzPts val="14100"/>
              <a:buNone/>
              <a:defRPr sz="14100">
                <a:solidFill>
                  <a:schemeClr val="dk1"/>
                </a:solidFill>
              </a:defRPr>
            </a:lvl3pPr>
            <a:lvl4pPr lvl="3">
              <a:spcBef>
                <a:spcPts val="0"/>
              </a:spcBef>
              <a:spcAft>
                <a:spcPts val="0"/>
              </a:spcAft>
              <a:buClr>
                <a:schemeClr val="dk1"/>
              </a:buClr>
              <a:buSzPts val="14100"/>
              <a:buNone/>
              <a:defRPr sz="14100">
                <a:solidFill>
                  <a:schemeClr val="dk1"/>
                </a:solidFill>
              </a:defRPr>
            </a:lvl4pPr>
            <a:lvl5pPr lvl="4">
              <a:spcBef>
                <a:spcPts val="0"/>
              </a:spcBef>
              <a:spcAft>
                <a:spcPts val="0"/>
              </a:spcAft>
              <a:buClr>
                <a:schemeClr val="dk1"/>
              </a:buClr>
              <a:buSzPts val="14100"/>
              <a:buNone/>
              <a:defRPr sz="14100">
                <a:solidFill>
                  <a:schemeClr val="dk1"/>
                </a:solidFill>
              </a:defRPr>
            </a:lvl5pPr>
            <a:lvl6pPr lvl="5">
              <a:spcBef>
                <a:spcPts val="0"/>
              </a:spcBef>
              <a:spcAft>
                <a:spcPts val="0"/>
              </a:spcAft>
              <a:buClr>
                <a:schemeClr val="dk1"/>
              </a:buClr>
              <a:buSzPts val="14100"/>
              <a:buNone/>
              <a:defRPr sz="14100">
                <a:solidFill>
                  <a:schemeClr val="dk1"/>
                </a:solidFill>
              </a:defRPr>
            </a:lvl6pPr>
            <a:lvl7pPr lvl="6">
              <a:spcBef>
                <a:spcPts val="0"/>
              </a:spcBef>
              <a:spcAft>
                <a:spcPts val="0"/>
              </a:spcAft>
              <a:buClr>
                <a:schemeClr val="dk1"/>
              </a:buClr>
              <a:buSzPts val="14100"/>
              <a:buNone/>
              <a:defRPr sz="14100">
                <a:solidFill>
                  <a:schemeClr val="dk1"/>
                </a:solidFill>
              </a:defRPr>
            </a:lvl7pPr>
            <a:lvl8pPr lvl="7">
              <a:spcBef>
                <a:spcPts val="0"/>
              </a:spcBef>
              <a:spcAft>
                <a:spcPts val="0"/>
              </a:spcAft>
              <a:buClr>
                <a:schemeClr val="dk1"/>
              </a:buClr>
              <a:buSzPts val="14100"/>
              <a:buNone/>
              <a:defRPr sz="14100">
                <a:solidFill>
                  <a:schemeClr val="dk1"/>
                </a:solidFill>
              </a:defRPr>
            </a:lvl8pPr>
            <a:lvl9pPr lvl="8">
              <a:spcBef>
                <a:spcPts val="0"/>
              </a:spcBef>
              <a:spcAft>
                <a:spcPts val="0"/>
              </a:spcAft>
              <a:buClr>
                <a:schemeClr val="dk1"/>
              </a:buClr>
              <a:buSzPts val="14100"/>
              <a:buNone/>
              <a:defRPr sz="14100">
                <a:solidFill>
                  <a:schemeClr val="dk1"/>
                </a:solidFill>
              </a:defRPr>
            </a:lvl9pPr>
          </a:lstStyle>
          <a:p>
            <a:endParaRPr/>
          </a:p>
        </p:txBody>
      </p:sp>
      <p:sp>
        <p:nvSpPr>
          <p:cNvPr id="7" name="Google Shape;7;p1"/>
          <p:cNvSpPr txBox="1">
            <a:spLocks noGrp="1"/>
          </p:cNvSpPr>
          <p:nvPr>
            <p:ph type="body" idx="1"/>
          </p:nvPr>
        </p:nvSpPr>
        <p:spPr>
          <a:xfrm>
            <a:off x="1246800" y="5531880"/>
            <a:ext cx="34082400" cy="16398600"/>
          </a:xfrm>
          <a:prstGeom prst="rect">
            <a:avLst/>
          </a:prstGeom>
          <a:noFill/>
          <a:ln>
            <a:noFill/>
          </a:ln>
        </p:spPr>
        <p:txBody>
          <a:bodyPr spcFirstLastPara="1" wrap="square" lIns="465600" tIns="465600" rIns="465600" bIns="465600" anchor="t" anchorCtr="0">
            <a:normAutofit/>
          </a:bodyPr>
          <a:lstStyle>
            <a:lvl1pPr marL="457200" lvl="0" indent="-800100">
              <a:lnSpc>
                <a:spcPct val="115000"/>
              </a:lnSpc>
              <a:spcBef>
                <a:spcPts val="0"/>
              </a:spcBef>
              <a:spcAft>
                <a:spcPts val="0"/>
              </a:spcAft>
              <a:buClr>
                <a:schemeClr val="dk2"/>
              </a:buClr>
              <a:buSzPts val="9000"/>
              <a:buChar char="●"/>
              <a:defRPr sz="9000">
                <a:solidFill>
                  <a:schemeClr val="dk2"/>
                </a:solidFill>
              </a:defRPr>
            </a:lvl1pPr>
            <a:lvl2pPr marL="914400" lvl="1" indent="-692150">
              <a:lnSpc>
                <a:spcPct val="115000"/>
              </a:lnSpc>
              <a:spcBef>
                <a:spcPts val="0"/>
              </a:spcBef>
              <a:spcAft>
                <a:spcPts val="0"/>
              </a:spcAft>
              <a:buClr>
                <a:schemeClr val="dk2"/>
              </a:buClr>
              <a:buSzPts val="7300"/>
              <a:buChar char="○"/>
              <a:defRPr sz="7300">
                <a:solidFill>
                  <a:schemeClr val="dk2"/>
                </a:solidFill>
              </a:defRPr>
            </a:lvl2pPr>
            <a:lvl3pPr marL="1371600" lvl="2" indent="-692150">
              <a:lnSpc>
                <a:spcPct val="115000"/>
              </a:lnSpc>
              <a:spcBef>
                <a:spcPts val="0"/>
              </a:spcBef>
              <a:spcAft>
                <a:spcPts val="0"/>
              </a:spcAft>
              <a:buClr>
                <a:schemeClr val="dk2"/>
              </a:buClr>
              <a:buSzPts val="7300"/>
              <a:buChar char="■"/>
              <a:defRPr sz="7300">
                <a:solidFill>
                  <a:schemeClr val="dk2"/>
                </a:solidFill>
              </a:defRPr>
            </a:lvl3pPr>
            <a:lvl4pPr marL="1828800" lvl="3" indent="-692150">
              <a:lnSpc>
                <a:spcPct val="115000"/>
              </a:lnSpc>
              <a:spcBef>
                <a:spcPts val="0"/>
              </a:spcBef>
              <a:spcAft>
                <a:spcPts val="0"/>
              </a:spcAft>
              <a:buClr>
                <a:schemeClr val="dk2"/>
              </a:buClr>
              <a:buSzPts val="7300"/>
              <a:buChar char="●"/>
              <a:defRPr sz="7300">
                <a:solidFill>
                  <a:schemeClr val="dk2"/>
                </a:solidFill>
              </a:defRPr>
            </a:lvl4pPr>
            <a:lvl5pPr marL="2286000" lvl="4" indent="-692150">
              <a:lnSpc>
                <a:spcPct val="115000"/>
              </a:lnSpc>
              <a:spcBef>
                <a:spcPts val="0"/>
              </a:spcBef>
              <a:spcAft>
                <a:spcPts val="0"/>
              </a:spcAft>
              <a:buClr>
                <a:schemeClr val="dk2"/>
              </a:buClr>
              <a:buSzPts val="7300"/>
              <a:buChar char="○"/>
              <a:defRPr sz="7300">
                <a:solidFill>
                  <a:schemeClr val="dk2"/>
                </a:solidFill>
              </a:defRPr>
            </a:lvl5pPr>
            <a:lvl6pPr marL="2743200" lvl="5" indent="-692150">
              <a:lnSpc>
                <a:spcPct val="115000"/>
              </a:lnSpc>
              <a:spcBef>
                <a:spcPts val="0"/>
              </a:spcBef>
              <a:spcAft>
                <a:spcPts val="0"/>
              </a:spcAft>
              <a:buClr>
                <a:schemeClr val="dk2"/>
              </a:buClr>
              <a:buSzPts val="7300"/>
              <a:buChar char="■"/>
              <a:defRPr sz="7300">
                <a:solidFill>
                  <a:schemeClr val="dk2"/>
                </a:solidFill>
              </a:defRPr>
            </a:lvl6pPr>
            <a:lvl7pPr marL="3200400" lvl="6" indent="-692150">
              <a:lnSpc>
                <a:spcPct val="115000"/>
              </a:lnSpc>
              <a:spcBef>
                <a:spcPts val="0"/>
              </a:spcBef>
              <a:spcAft>
                <a:spcPts val="0"/>
              </a:spcAft>
              <a:buClr>
                <a:schemeClr val="dk2"/>
              </a:buClr>
              <a:buSzPts val="7300"/>
              <a:buChar char="●"/>
              <a:defRPr sz="7300">
                <a:solidFill>
                  <a:schemeClr val="dk2"/>
                </a:solidFill>
              </a:defRPr>
            </a:lvl7pPr>
            <a:lvl8pPr marL="3657600" lvl="7" indent="-692150">
              <a:lnSpc>
                <a:spcPct val="115000"/>
              </a:lnSpc>
              <a:spcBef>
                <a:spcPts val="0"/>
              </a:spcBef>
              <a:spcAft>
                <a:spcPts val="0"/>
              </a:spcAft>
              <a:buClr>
                <a:schemeClr val="dk2"/>
              </a:buClr>
              <a:buSzPts val="7300"/>
              <a:buChar char="○"/>
              <a:defRPr sz="7300">
                <a:solidFill>
                  <a:schemeClr val="dk2"/>
                </a:solidFill>
              </a:defRPr>
            </a:lvl8pPr>
            <a:lvl9pPr marL="4114800" lvl="8" indent="-692150">
              <a:lnSpc>
                <a:spcPct val="115000"/>
              </a:lnSpc>
              <a:spcBef>
                <a:spcPts val="0"/>
              </a:spcBef>
              <a:spcAft>
                <a:spcPts val="0"/>
              </a:spcAft>
              <a:buClr>
                <a:schemeClr val="dk2"/>
              </a:buClr>
              <a:buSzPts val="7300"/>
              <a:buChar char="■"/>
              <a:defRPr sz="7300">
                <a:solidFill>
                  <a:schemeClr val="dk2"/>
                </a:solidFill>
              </a:defRPr>
            </a:lvl9pPr>
          </a:lstStyle>
          <a:p>
            <a:endParaRPr/>
          </a:p>
        </p:txBody>
      </p:sp>
      <p:sp>
        <p:nvSpPr>
          <p:cNvPr id="8" name="Google Shape;8;p1"/>
          <p:cNvSpPr txBox="1">
            <a:spLocks noGrp="1"/>
          </p:cNvSpPr>
          <p:nvPr>
            <p:ph type="sldNum" idx="12"/>
          </p:nvPr>
        </p:nvSpPr>
        <p:spPr>
          <a:xfrm>
            <a:off x="33889831" y="22383441"/>
            <a:ext cx="2194800" cy="1889400"/>
          </a:xfrm>
          <a:prstGeom prst="rect">
            <a:avLst/>
          </a:prstGeom>
          <a:noFill/>
          <a:ln>
            <a:noFill/>
          </a:ln>
        </p:spPr>
        <p:txBody>
          <a:bodyPr spcFirstLastPara="1" wrap="square" lIns="465600" tIns="465600" rIns="465600" bIns="465600" anchor="ctr" anchorCtr="0">
            <a:normAutofit/>
          </a:bodyPr>
          <a:lstStyle>
            <a:lvl1pPr lvl="0" algn="r">
              <a:buNone/>
              <a:defRPr sz="5100">
                <a:solidFill>
                  <a:schemeClr val="dk2"/>
                </a:solidFill>
              </a:defRPr>
            </a:lvl1pPr>
            <a:lvl2pPr lvl="1" algn="r">
              <a:buNone/>
              <a:defRPr sz="5100">
                <a:solidFill>
                  <a:schemeClr val="dk2"/>
                </a:solidFill>
              </a:defRPr>
            </a:lvl2pPr>
            <a:lvl3pPr lvl="2" algn="r">
              <a:buNone/>
              <a:defRPr sz="5100">
                <a:solidFill>
                  <a:schemeClr val="dk2"/>
                </a:solidFill>
              </a:defRPr>
            </a:lvl3pPr>
            <a:lvl4pPr lvl="3" algn="r">
              <a:buNone/>
              <a:defRPr sz="5100">
                <a:solidFill>
                  <a:schemeClr val="dk2"/>
                </a:solidFill>
              </a:defRPr>
            </a:lvl4pPr>
            <a:lvl5pPr lvl="4" algn="r">
              <a:buNone/>
              <a:defRPr sz="5100">
                <a:solidFill>
                  <a:schemeClr val="dk2"/>
                </a:solidFill>
              </a:defRPr>
            </a:lvl5pPr>
            <a:lvl6pPr lvl="5" algn="r">
              <a:buNone/>
              <a:defRPr sz="5100">
                <a:solidFill>
                  <a:schemeClr val="dk2"/>
                </a:solidFill>
              </a:defRPr>
            </a:lvl6pPr>
            <a:lvl7pPr lvl="6" algn="r">
              <a:buNone/>
              <a:defRPr sz="5100">
                <a:solidFill>
                  <a:schemeClr val="dk2"/>
                </a:solidFill>
              </a:defRPr>
            </a:lvl7pPr>
            <a:lvl8pPr lvl="7" algn="r">
              <a:buNone/>
              <a:defRPr sz="5100">
                <a:solidFill>
                  <a:schemeClr val="dk2"/>
                </a:solidFill>
              </a:defRPr>
            </a:lvl8pPr>
            <a:lvl9pPr lvl="8" algn="r">
              <a:buNone/>
              <a:defRPr sz="5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8.emf"/><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1246800" y="2136125"/>
            <a:ext cx="10348200" cy="2748900"/>
          </a:xfrm>
          <a:prstGeom prst="rect">
            <a:avLst/>
          </a:prstGeom>
        </p:spPr>
        <p:txBody>
          <a:bodyPr spcFirstLastPara="1" wrap="square" lIns="465600" tIns="465600" rIns="465600" bIns="465600" anchor="t" anchorCtr="0">
            <a:normAutofit fontScale="90000"/>
          </a:bodyPr>
          <a:lstStyle/>
          <a:p>
            <a:pPr marL="0" lvl="0" indent="0" algn="l" rtl="0">
              <a:spcBef>
                <a:spcPts val="0"/>
              </a:spcBef>
              <a:spcAft>
                <a:spcPts val="0"/>
              </a:spcAft>
              <a:buNone/>
            </a:pPr>
            <a:r>
              <a:rPr lang="en"/>
              <a:t>Background</a:t>
            </a:r>
            <a:endParaRPr/>
          </a:p>
        </p:txBody>
      </p:sp>
      <p:sp>
        <p:nvSpPr>
          <p:cNvPr id="55" name="Google Shape;55;p13"/>
          <p:cNvSpPr txBox="1">
            <a:spLocks noGrp="1"/>
          </p:cNvSpPr>
          <p:nvPr>
            <p:ph type="body" idx="1"/>
          </p:nvPr>
        </p:nvSpPr>
        <p:spPr>
          <a:xfrm>
            <a:off x="1246800" y="4885025"/>
            <a:ext cx="31011000" cy="16398600"/>
          </a:xfrm>
          <a:prstGeom prst="rect">
            <a:avLst/>
          </a:prstGeom>
        </p:spPr>
        <p:txBody>
          <a:bodyPr spcFirstLastPara="1" wrap="square" lIns="465600" tIns="465600" rIns="465600" bIns="465600" anchor="t" anchorCtr="0">
            <a:normAutofit/>
          </a:bodyPr>
          <a:lstStyle/>
          <a:p>
            <a:pPr marL="0" lvl="0" indent="0" algn="l" rtl="0">
              <a:spcBef>
                <a:spcPts val="0"/>
              </a:spcBef>
              <a:spcAft>
                <a:spcPts val="0"/>
              </a:spcAft>
              <a:buNone/>
            </a:pPr>
            <a:r>
              <a:rPr lang="en" sz="6000" strike="sngStrike">
                <a:solidFill>
                  <a:srgbClr val="222222"/>
                </a:solidFill>
              </a:rPr>
              <a:t>Multi-center studies are increasingly necessary to advance psychiatric neuroscience and evaluate novel interventions for patients with schizophrenia. However, successfully translating results even from large, well-powered cohorts to usual-care clinical contexts remains challenging. </a:t>
            </a:r>
            <a:endParaRPr sz="6000" strike="sngStrike">
              <a:solidFill>
                <a:srgbClr val="222222"/>
              </a:solidFill>
            </a:endParaRPr>
          </a:p>
          <a:p>
            <a:pPr marL="0" lvl="0" indent="0" algn="l" rtl="0">
              <a:spcBef>
                <a:spcPts val="6000"/>
              </a:spcBef>
              <a:spcAft>
                <a:spcPts val="0"/>
              </a:spcAft>
              <a:buNone/>
            </a:pPr>
            <a:endParaRPr sz="6000">
              <a:solidFill>
                <a:srgbClr val="222222"/>
              </a:solidFill>
            </a:endParaRPr>
          </a:p>
          <a:p>
            <a:pPr marL="0" lvl="0" indent="0" algn="l" rtl="0">
              <a:spcBef>
                <a:spcPts val="6000"/>
              </a:spcBef>
              <a:spcAft>
                <a:spcPts val="6000"/>
              </a:spcAft>
              <a:buNone/>
            </a:pPr>
            <a:r>
              <a:rPr lang="en" sz="6000">
                <a:solidFill>
                  <a:srgbClr val="222222"/>
                </a:solidFill>
              </a:rPr>
              <a:t>Race, ethnicity, and gender disparities in recruitment of patients with schizophrenia (SZ) may contribute to limitations in generalizing results. Here, we report on 1) race, ethnicity and gender diversity in the Consortium on the Genetics of Schizophrenia 2 (COGS2) study, and 2) quantify the extent of additive sampling necessary to achieve racial, ethnicity, and gender parity with respect to background demographics for source cities..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p:nvPr/>
        </p:nvSpPr>
        <p:spPr>
          <a:xfrm>
            <a:off x="0" y="0"/>
            <a:ext cx="6632700" cy="246888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sz="1300">
              <a:solidFill>
                <a:schemeClr val="accent1"/>
              </a:solidFill>
            </a:endParaRPr>
          </a:p>
        </p:txBody>
      </p:sp>
      <p:sp>
        <p:nvSpPr>
          <p:cNvPr id="112" name="Google Shape;112;p22"/>
          <p:cNvSpPr/>
          <p:nvPr/>
        </p:nvSpPr>
        <p:spPr>
          <a:xfrm>
            <a:off x="6632700" y="0"/>
            <a:ext cx="29943900" cy="5313551"/>
          </a:xfrm>
          <a:prstGeom prst="rect">
            <a:avLst/>
          </a:prstGeom>
          <a:solidFill>
            <a:srgbClr val="073763"/>
          </a:solidFill>
          <a:ln w="9525" cap="flat" cmpd="sng">
            <a:solidFill>
              <a:schemeClr val="dk2"/>
            </a:solid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a:p>
        </p:txBody>
      </p:sp>
      <p:sp>
        <p:nvSpPr>
          <p:cNvPr id="113" name="Google Shape;113;p22"/>
          <p:cNvSpPr txBox="1"/>
          <p:nvPr/>
        </p:nvSpPr>
        <p:spPr>
          <a:xfrm rot="-5400000">
            <a:off x="6622913" y="1806151"/>
            <a:ext cx="4440300" cy="1963800"/>
          </a:xfrm>
          <a:prstGeom prst="rect">
            <a:avLst/>
          </a:prstGeom>
          <a:noFill/>
          <a:ln>
            <a:noFill/>
          </a:ln>
        </p:spPr>
        <p:txBody>
          <a:bodyPr spcFirstLastPara="1" wrap="square" lIns="82125" tIns="82125" rIns="82125" bIns="82125" anchor="t" anchorCtr="0">
            <a:noAutofit/>
          </a:bodyPr>
          <a:lstStyle/>
          <a:p>
            <a:pPr marL="0" lvl="0" indent="0" algn="ctr" rtl="0">
              <a:spcBef>
                <a:spcPts val="0"/>
              </a:spcBef>
              <a:spcAft>
                <a:spcPts val="0"/>
              </a:spcAft>
              <a:buNone/>
            </a:pPr>
            <a:r>
              <a:rPr lang="en" sz="4000" b="1" dirty="0">
                <a:solidFill>
                  <a:schemeClr val="lt1"/>
                </a:solidFill>
              </a:rPr>
              <a:t>TAKE HOME POINT</a:t>
            </a:r>
            <a:endParaRPr sz="4000" b="1" dirty="0">
              <a:solidFill>
                <a:schemeClr val="lt1"/>
              </a:solidFill>
            </a:endParaRPr>
          </a:p>
        </p:txBody>
      </p:sp>
      <p:sp>
        <p:nvSpPr>
          <p:cNvPr id="114" name="Google Shape;114;p22"/>
          <p:cNvSpPr txBox="1"/>
          <p:nvPr/>
        </p:nvSpPr>
        <p:spPr>
          <a:xfrm>
            <a:off x="9824975" y="634886"/>
            <a:ext cx="20694900" cy="4632900"/>
          </a:xfrm>
          <a:prstGeom prst="rect">
            <a:avLst/>
          </a:prstGeom>
          <a:noFill/>
          <a:ln>
            <a:noFill/>
          </a:ln>
        </p:spPr>
        <p:txBody>
          <a:bodyPr spcFirstLastPara="1" wrap="square" lIns="390075" tIns="390075" rIns="390075" bIns="390075" anchor="t" anchorCtr="0">
            <a:noAutofit/>
          </a:bodyPr>
          <a:lstStyle/>
          <a:p>
            <a:pPr marL="0" lvl="0" indent="0" algn="ctr" rtl="0">
              <a:spcBef>
                <a:spcPts val="0"/>
              </a:spcBef>
              <a:spcAft>
                <a:spcPts val="0"/>
              </a:spcAft>
              <a:buNone/>
            </a:pPr>
            <a:r>
              <a:rPr lang="en" sz="7500" b="1" dirty="0">
                <a:solidFill>
                  <a:schemeClr val="lt1"/>
                </a:solidFill>
              </a:rPr>
              <a:t>Novel approach for characterizing demographic parity within multi-site psychiatry studies.</a:t>
            </a:r>
            <a:endParaRPr sz="7500" b="1" dirty="0">
              <a:solidFill>
                <a:schemeClr val="lt1"/>
              </a:solidFill>
            </a:endParaRPr>
          </a:p>
        </p:txBody>
      </p:sp>
      <p:pic>
        <p:nvPicPr>
          <p:cNvPr id="115" name="Google Shape;115;p22"/>
          <p:cNvPicPr preferRelativeResize="0"/>
          <p:nvPr/>
        </p:nvPicPr>
        <p:blipFill>
          <a:blip r:embed="rId3">
            <a:alphaModFix/>
          </a:blip>
          <a:stretch>
            <a:fillRect/>
          </a:stretch>
        </p:blipFill>
        <p:spPr>
          <a:xfrm>
            <a:off x="31414600" y="1007655"/>
            <a:ext cx="3364850" cy="3364850"/>
          </a:xfrm>
          <a:prstGeom prst="rect">
            <a:avLst/>
          </a:prstGeom>
          <a:noFill/>
          <a:ln>
            <a:noFill/>
          </a:ln>
        </p:spPr>
      </p:pic>
      <p:sp>
        <p:nvSpPr>
          <p:cNvPr id="116" name="Google Shape;116;p22"/>
          <p:cNvSpPr txBox="1">
            <a:spLocks noGrp="1"/>
          </p:cNvSpPr>
          <p:nvPr>
            <p:ph type="title" idx="4294967295"/>
          </p:nvPr>
        </p:nvSpPr>
        <p:spPr>
          <a:xfrm>
            <a:off x="901050" y="3783900"/>
            <a:ext cx="4830600" cy="1549200"/>
          </a:xfrm>
          <a:prstGeom prst="rect">
            <a:avLst/>
          </a:prstGeom>
        </p:spPr>
        <p:txBody>
          <a:bodyPr spcFirstLastPara="1" wrap="square" lIns="465600" tIns="465600" rIns="465600" bIns="465600" anchor="t" anchorCtr="0">
            <a:normAutofit/>
          </a:bodyPr>
          <a:lstStyle/>
          <a:p>
            <a:pPr marL="0" lvl="0" indent="0" algn="ctr" rtl="0">
              <a:spcBef>
                <a:spcPts val="0"/>
              </a:spcBef>
              <a:spcAft>
                <a:spcPts val="0"/>
              </a:spcAft>
              <a:buNone/>
            </a:pPr>
            <a:r>
              <a:rPr lang="en" sz="4000" u="sng"/>
              <a:t>Background</a:t>
            </a:r>
            <a:endParaRPr sz="4000" u="sng"/>
          </a:p>
        </p:txBody>
      </p:sp>
      <p:sp>
        <p:nvSpPr>
          <p:cNvPr id="117" name="Google Shape;117;p22"/>
          <p:cNvSpPr txBox="1">
            <a:spLocks noGrp="1"/>
          </p:cNvSpPr>
          <p:nvPr>
            <p:ph type="body" idx="4294967295"/>
          </p:nvPr>
        </p:nvSpPr>
        <p:spPr>
          <a:xfrm>
            <a:off x="477950" y="4853550"/>
            <a:ext cx="5654700" cy="3996536"/>
          </a:xfrm>
          <a:prstGeom prst="rect">
            <a:avLst/>
          </a:prstGeom>
        </p:spPr>
        <p:txBody>
          <a:bodyPr spcFirstLastPara="1" wrap="square" lIns="0" tIns="0" rIns="0" bIns="0" anchor="t" anchorCtr="0">
            <a:noAutofit/>
          </a:bodyPr>
          <a:lstStyle/>
          <a:p>
            <a:pPr marL="0" lvl="0" indent="0" algn="l" rtl="0">
              <a:lnSpc>
                <a:spcPct val="115000"/>
              </a:lnSpc>
              <a:spcBef>
                <a:spcPts val="0"/>
              </a:spcBef>
              <a:spcAft>
                <a:spcPts val="0"/>
              </a:spcAft>
              <a:buNone/>
            </a:pPr>
            <a:endParaRPr sz="2000" dirty="0">
              <a:solidFill>
                <a:srgbClr val="222222"/>
              </a:solidFill>
            </a:endParaRPr>
          </a:p>
          <a:p>
            <a:pPr marL="0" lvl="0" indent="0" algn="l" rtl="0">
              <a:lnSpc>
                <a:spcPct val="115000"/>
              </a:lnSpc>
              <a:spcBef>
                <a:spcPts val="0"/>
              </a:spcBef>
              <a:spcAft>
                <a:spcPts val="0"/>
              </a:spcAft>
              <a:buNone/>
            </a:pPr>
            <a:r>
              <a:rPr lang="en" sz="2000" dirty="0">
                <a:solidFill>
                  <a:srgbClr val="000000"/>
                </a:solidFill>
              </a:rPr>
              <a:t>Race, ethnicity, and gender disparities in recruitment of patients with schizophrenia (SZ) may create issues with generalizability. Here, we report on race, ethnicity and gender diversity in the Consortium on the Genetics of Schizophrenia 2 (COGS2) study, and quantify the extent of additive rejection sampling necessary to achieve racial, ethnicity, and gender parity, providing additional insight beyond p-values from multiple binomial comparisons or multinomial hypothesis testing. </a:t>
            </a:r>
            <a:endParaRPr sz="2000" dirty="0">
              <a:solidFill>
                <a:srgbClr val="000000"/>
              </a:solidFill>
            </a:endParaRPr>
          </a:p>
        </p:txBody>
      </p:sp>
      <p:sp>
        <p:nvSpPr>
          <p:cNvPr id="118" name="Google Shape;118;p22"/>
          <p:cNvSpPr txBox="1"/>
          <p:nvPr/>
        </p:nvSpPr>
        <p:spPr>
          <a:xfrm>
            <a:off x="145950" y="322800"/>
            <a:ext cx="6632700" cy="336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a:t>How diverse are large multi-site schizophrenia studies? Modelling race, ethnicity and gender parity in COGS2</a:t>
            </a:r>
            <a:endParaRPr sz="4000" b="1"/>
          </a:p>
        </p:txBody>
      </p:sp>
      <p:sp>
        <p:nvSpPr>
          <p:cNvPr id="119" name="Google Shape;119;p22"/>
          <p:cNvSpPr txBox="1"/>
          <p:nvPr/>
        </p:nvSpPr>
        <p:spPr>
          <a:xfrm>
            <a:off x="1305050" y="9259358"/>
            <a:ext cx="4000500" cy="9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u="sng"/>
              <a:t>Methods</a:t>
            </a:r>
            <a:endParaRPr sz="4000" u="sng"/>
          </a:p>
        </p:txBody>
      </p:sp>
      <p:sp>
        <p:nvSpPr>
          <p:cNvPr id="120" name="Google Shape;120;p22"/>
          <p:cNvSpPr txBox="1"/>
          <p:nvPr/>
        </p:nvSpPr>
        <p:spPr>
          <a:xfrm>
            <a:off x="477950" y="9888658"/>
            <a:ext cx="5738700" cy="13428543"/>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endParaRPr sz="2000" dirty="0">
              <a:solidFill>
                <a:schemeClr val="dk2"/>
              </a:solidFill>
            </a:endParaRPr>
          </a:p>
          <a:p>
            <a:pPr marL="0" lvl="0" indent="0" algn="l" rtl="0">
              <a:lnSpc>
                <a:spcPct val="115000"/>
              </a:lnSpc>
              <a:spcBef>
                <a:spcPts val="0"/>
              </a:spcBef>
              <a:spcAft>
                <a:spcPts val="0"/>
              </a:spcAft>
              <a:buNone/>
            </a:pPr>
            <a:r>
              <a:rPr lang="en" sz="2000" dirty="0"/>
              <a:t>The analysis cohort included 1062 healthy control subjects (HCS) and 1415 SZ subjects between ages 18 and 65 from five COGS2 sites in: Los Angeles, New York, Philadelphia, San Diego, and Seattle.</a:t>
            </a:r>
            <a:endParaRPr sz="2000" dirty="0"/>
          </a:p>
          <a:p>
            <a:pPr marL="0" lvl="0" indent="0" algn="l" rtl="0">
              <a:lnSpc>
                <a:spcPct val="115000"/>
              </a:lnSpc>
              <a:spcBef>
                <a:spcPts val="0"/>
              </a:spcBef>
              <a:spcAft>
                <a:spcPts val="0"/>
              </a:spcAft>
              <a:buNone/>
            </a:pPr>
            <a:r>
              <a:rPr lang="en" sz="2000" dirty="0"/>
              <a:t> </a:t>
            </a:r>
            <a:endParaRPr sz="2000" dirty="0"/>
          </a:p>
          <a:p>
            <a:pPr marL="0" lvl="0" indent="0" algn="l" rtl="0">
              <a:lnSpc>
                <a:spcPct val="115000"/>
              </a:lnSpc>
              <a:spcBef>
                <a:spcPts val="0"/>
              </a:spcBef>
              <a:spcAft>
                <a:spcPts val="0"/>
              </a:spcAft>
              <a:buNone/>
            </a:pPr>
            <a:r>
              <a:rPr lang="en" sz="2000" dirty="0"/>
              <a:t>We categorized subjects into 24 categories based on combinations of 6 races (Caucasian, African-American, American Indian/Alaska Native, Asian, Native Hawaiian/Pacific Islander, and Other/Multiracial), 2 ethnicities (Hispanic/Latino or non-Hispanic/Latino), and 2 genders (Male/Female) from demographic information assessed at study entry for both HCS and SZ subjects for each city. Below are the mappings between the races and their corresponding acronyms.</a:t>
            </a:r>
            <a:endParaRPr sz="2000" dirty="0"/>
          </a:p>
          <a:p>
            <a:pPr marL="0" lvl="0" indent="0" algn="l" rtl="0">
              <a:lnSpc>
                <a:spcPct val="115000"/>
              </a:lnSpc>
              <a:spcBef>
                <a:spcPts val="0"/>
              </a:spcBef>
              <a:spcAft>
                <a:spcPts val="0"/>
              </a:spcAft>
              <a:buNone/>
            </a:pPr>
            <a:endParaRPr sz="2000" dirty="0"/>
          </a:p>
          <a:p>
            <a:pPr marL="0" lvl="0" indent="0" algn="l" rtl="0">
              <a:lnSpc>
                <a:spcPct val="115000"/>
              </a:lnSpc>
              <a:spcBef>
                <a:spcPts val="0"/>
              </a:spcBef>
              <a:spcAft>
                <a:spcPts val="0"/>
              </a:spcAft>
              <a:buNone/>
            </a:pPr>
            <a:r>
              <a:rPr lang="en" sz="2000" dirty="0"/>
              <a:t>Demographic proportions were compared to age-matched American Community Survey (ACS) census data for each of the above cities from 2010-2014. P-values from these binomial comparisons were adjusted using the Holm method for multiple comparisons. </a:t>
            </a:r>
          </a:p>
          <a:p>
            <a:pPr marL="0" lvl="0" indent="0" algn="l" rtl="0">
              <a:lnSpc>
                <a:spcPct val="115000"/>
              </a:lnSpc>
              <a:spcBef>
                <a:spcPts val="0"/>
              </a:spcBef>
              <a:spcAft>
                <a:spcPts val="0"/>
              </a:spcAft>
              <a:buNone/>
            </a:pPr>
            <a:endParaRPr lang="en" sz="2000" dirty="0"/>
          </a:p>
          <a:p>
            <a:pPr marL="0" lvl="0" indent="0" algn="l" rtl="0">
              <a:lnSpc>
                <a:spcPct val="115000"/>
              </a:lnSpc>
              <a:spcBef>
                <a:spcPts val="0"/>
              </a:spcBef>
              <a:spcAft>
                <a:spcPts val="0"/>
              </a:spcAft>
              <a:buNone/>
            </a:pPr>
            <a:r>
              <a:rPr lang="en" sz="2000" dirty="0"/>
              <a:t>We carried out a simulation algorithm which sequentially expanded the COGS2 HCS and SZ cohorts by 50% by randomly resampling from the already recruited cohort, excluding subjects who were already oversampled in COGS2 based ACS data. The algorithm was allowed to resample until all 24 category proportions were within 2.5% of ACS data, and simulations were repeated 1,000 times. The same algorithm was applied to characterize the demographic differences between SZ and HCS samples within COGS2. </a:t>
            </a:r>
            <a:endParaRPr sz="2000" dirty="0"/>
          </a:p>
          <a:p>
            <a:pPr marL="0" lvl="0" indent="0" algn="l" rtl="0">
              <a:lnSpc>
                <a:spcPct val="115000"/>
              </a:lnSpc>
              <a:spcBef>
                <a:spcPts val="0"/>
              </a:spcBef>
              <a:spcAft>
                <a:spcPts val="0"/>
              </a:spcAft>
              <a:buNone/>
            </a:pPr>
            <a:endParaRPr sz="2000" dirty="0"/>
          </a:p>
        </p:txBody>
      </p:sp>
      <p:sp>
        <p:nvSpPr>
          <p:cNvPr id="121" name="Google Shape;121;p22"/>
          <p:cNvSpPr txBox="1"/>
          <p:nvPr/>
        </p:nvSpPr>
        <p:spPr>
          <a:xfrm>
            <a:off x="29760850" y="6837849"/>
            <a:ext cx="5928900" cy="974109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000" b="1" dirty="0">
                <a:solidFill>
                  <a:srgbClr val="222222"/>
                </a:solidFill>
              </a:rPr>
              <a:t>This data highlights the extent to which both HCS and SZ subjects from COGS2 differ in demographic composition compared to the city populations in which they are recruited as well as the extent of demographic difference between HCS and SZ subjects within COGS2.  </a:t>
            </a:r>
            <a:endParaRPr sz="2000" b="1" dirty="0">
              <a:solidFill>
                <a:srgbClr val="222222"/>
              </a:solidFill>
            </a:endParaRPr>
          </a:p>
          <a:p>
            <a:pPr marL="0" lvl="0" indent="0" algn="l" rtl="0">
              <a:lnSpc>
                <a:spcPct val="115000"/>
              </a:lnSpc>
              <a:spcBef>
                <a:spcPts val="0"/>
              </a:spcBef>
              <a:spcAft>
                <a:spcPts val="0"/>
              </a:spcAft>
              <a:buNone/>
            </a:pPr>
            <a:endParaRPr sz="2000" b="1" dirty="0">
              <a:solidFill>
                <a:srgbClr val="222222"/>
              </a:solidFill>
            </a:endParaRPr>
          </a:p>
          <a:p>
            <a:pPr marL="0" lvl="0" indent="0" algn="l" rtl="0">
              <a:lnSpc>
                <a:spcPct val="115000"/>
              </a:lnSpc>
              <a:spcBef>
                <a:spcPts val="0"/>
              </a:spcBef>
              <a:spcAft>
                <a:spcPts val="0"/>
              </a:spcAft>
              <a:buNone/>
            </a:pPr>
            <a:r>
              <a:rPr lang="en" sz="2000" b="1" dirty="0">
                <a:solidFill>
                  <a:srgbClr val="222222"/>
                </a:solidFill>
              </a:rPr>
              <a:t>While demographic discrepancies have been observed in many large multi-site SZ trials, our results suggest relying on usual recruitment strategies would be inadequate for achieving demographic parity: COGS2 would need to be expanded by a median factor of &gt;3 for HCS and &gt;29 for SZ to achieve representative racial, ethnic, and gender diversity. Convergence between SZ and HCS required a median expansion factor of &gt;15, suggesting that within COGS2, the SZ sample was more closely related to HCS than the corresponding ACS population. </a:t>
            </a:r>
            <a:endParaRPr sz="2000" b="1" dirty="0">
              <a:solidFill>
                <a:srgbClr val="222222"/>
              </a:solidFill>
            </a:endParaRPr>
          </a:p>
          <a:p>
            <a:pPr marL="0" lvl="0" indent="0" algn="l" rtl="0">
              <a:lnSpc>
                <a:spcPct val="115000"/>
              </a:lnSpc>
              <a:spcBef>
                <a:spcPts val="0"/>
              </a:spcBef>
              <a:spcAft>
                <a:spcPts val="0"/>
              </a:spcAft>
              <a:buNone/>
            </a:pPr>
            <a:endParaRPr sz="2000" b="1" dirty="0">
              <a:solidFill>
                <a:srgbClr val="222222"/>
              </a:solidFill>
            </a:endParaRPr>
          </a:p>
          <a:p>
            <a:pPr marL="0" lvl="0" indent="0" algn="l" rtl="0">
              <a:lnSpc>
                <a:spcPct val="115000"/>
              </a:lnSpc>
              <a:spcBef>
                <a:spcPts val="0"/>
              </a:spcBef>
              <a:spcAft>
                <a:spcPts val="0"/>
              </a:spcAft>
              <a:buNone/>
            </a:pPr>
            <a:r>
              <a:rPr lang="en" sz="2000" b="1" dirty="0">
                <a:solidFill>
                  <a:srgbClr val="222222"/>
                </a:solidFill>
              </a:rPr>
              <a:t>Ongoing analyses will investigate whether primary outcomes in COGS2 would be altered in simulated cohorts which are adequately diverse. Our findings emphasize the need for nuanced and targeted approaches for recruitment in large SZ multi-site studies.</a:t>
            </a:r>
            <a:endParaRPr sz="2000" b="1" dirty="0"/>
          </a:p>
        </p:txBody>
      </p:sp>
      <p:sp>
        <p:nvSpPr>
          <p:cNvPr id="122" name="Google Shape;122;p22"/>
          <p:cNvSpPr txBox="1"/>
          <p:nvPr/>
        </p:nvSpPr>
        <p:spPr>
          <a:xfrm>
            <a:off x="29408950" y="5952024"/>
            <a:ext cx="6632700" cy="9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u="sng"/>
              <a:t>Discussion</a:t>
            </a:r>
            <a:endParaRPr sz="4000" b="1" u="sng"/>
          </a:p>
        </p:txBody>
      </p:sp>
      <p:sp>
        <p:nvSpPr>
          <p:cNvPr id="123" name="Google Shape;123;p22"/>
          <p:cNvSpPr txBox="1">
            <a:spLocks noGrp="1"/>
          </p:cNvSpPr>
          <p:nvPr>
            <p:ph type="title" idx="4294967295"/>
          </p:nvPr>
        </p:nvSpPr>
        <p:spPr>
          <a:xfrm>
            <a:off x="13039925" y="15326501"/>
            <a:ext cx="9475542" cy="1430723"/>
          </a:xfrm>
          <a:prstGeom prst="rect">
            <a:avLst/>
          </a:prstGeom>
        </p:spPr>
        <p:txBody>
          <a:bodyPr spcFirstLastPara="1" wrap="square" lIns="465600" tIns="465600" rIns="465600" bIns="465600" anchor="t" anchorCtr="0">
            <a:normAutofit fontScale="90000"/>
          </a:bodyPr>
          <a:lstStyle/>
          <a:p>
            <a:pPr marL="0" lvl="0" indent="0" algn="l" rtl="0">
              <a:spcBef>
                <a:spcPts val="0"/>
              </a:spcBef>
              <a:spcAft>
                <a:spcPts val="0"/>
              </a:spcAft>
              <a:buNone/>
            </a:pPr>
            <a:r>
              <a:rPr lang="en" sz="4000" b="1" dirty="0"/>
              <a:t>Table 1: Hypothesis Testing for COGS2 Representation Compared to ACS</a:t>
            </a:r>
            <a:endParaRPr sz="4000" b="1" dirty="0"/>
          </a:p>
        </p:txBody>
      </p:sp>
      <p:sp>
        <p:nvSpPr>
          <p:cNvPr id="124" name="Google Shape;124;p22"/>
          <p:cNvSpPr/>
          <p:nvPr/>
        </p:nvSpPr>
        <p:spPr>
          <a:xfrm>
            <a:off x="6632700" y="20401625"/>
            <a:ext cx="7213800" cy="4300200"/>
          </a:xfrm>
          <a:prstGeom prst="rect">
            <a:avLst/>
          </a:prstGeom>
          <a:solidFill>
            <a:srgbClr val="D0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txBox="1"/>
          <p:nvPr/>
        </p:nvSpPr>
        <p:spPr>
          <a:xfrm>
            <a:off x="7109100" y="21104075"/>
            <a:ext cx="6387600" cy="320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3000" b="1">
                <a:solidFill>
                  <a:srgbClr val="222222"/>
                </a:solidFill>
              </a:rPr>
              <a:t>Yash B. Joshi, Daniel E. Zoleikhaeian, Juan L. Molina, COGS2 Investigators, David L. Braff, Neal R. Swerdlow, Gregory A. Light</a:t>
            </a:r>
            <a:endParaRPr sz="3000" b="1">
              <a:solidFill>
                <a:srgbClr val="222222"/>
              </a:solidFill>
            </a:endParaRPr>
          </a:p>
          <a:p>
            <a:pPr marL="0" lvl="0" indent="0" algn="l" rtl="0">
              <a:spcBef>
                <a:spcPts val="0"/>
              </a:spcBef>
              <a:spcAft>
                <a:spcPts val="0"/>
              </a:spcAft>
              <a:buNone/>
            </a:pPr>
            <a:endParaRPr/>
          </a:p>
        </p:txBody>
      </p:sp>
      <p:sp>
        <p:nvSpPr>
          <p:cNvPr id="126" name="Google Shape;126;p22"/>
          <p:cNvSpPr txBox="1"/>
          <p:nvPr/>
        </p:nvSpPr>
        <p:spPr>
          <a:xfrm>
            <a:off x="18679316" y="5952024"/>
            <a:ext cx="10026309" cy="68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t>Figure 2: Simulation Results COGS2 </a:t>
            </a:r>
            <a:r>
              <a:rPr lang="en" sz="3600" b="1" dirty="0">
                <a:sym typeface="Wingdings" panose="05000000000000000000" pitchFamily="2" charset="2"/>
              </a:rPr>
              <a:t> ACS</a:t>
            </a:r>
            <a:endParaRPr sz="3600" b="1" dirty="0"/>
          </a:p>
        </p:txBody>
      </p:sp>
      <p:sp>
        <p:nvSpPr>
          <p:cNvPr id="127" name="Google Shape;127;p22"/>
          <p:cNvSpPr txBox="1"/>
          <p:nvPr/>
        </p:nvSpPr>
        <p:spPr>
          <a:xfrm>
            <a:off x="21757763" y="15093988"/>
            <a:ext cx="8504400" cy="99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22"/>
          <p:cNvSpPr txBox="1"/>
          <p:nvPr/>
        </p:nvSpPr>
        <p:spPr>
          <a:xfrm>
            <a:off x="30883576" y="18385066"/>
            <a:ext cx="5284783" cy="68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u="sng" dirty="0"/>
              <a:t>References</a:t>
            </a:r>
            <a:endParaRPr sz="3000" u="sng" dirty="0"/>
          </a:p>
        </p:txBody>
      </p:sp>
      <p:sp>
        <p:nvSpPr>
          <p:cNvPr id="129" name="Google Shape;129;p22"/>
          <p:cNvSpPr txBox="1"/>
          <p:nvPr/>
        </p:nvSpPr>
        <p:spPr>
          <a:xfrm>
            <a:off x="31418398" y="19132641"/>
            <a:ext cx="3848911" cy="224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i="1" dirty="0">
                <a:solidFill>
                  <a:srgbClr val="00263A"/>
                </a:solidFill>
                <a:highlight>
                  <a:srgbClr val="FBFCFC"/>
                </a:highlight>
              </a:rPr>
              <a:t>Steven Ruggles, Sarah Flood, Matthew Sobek, Danika Brockman, Grace Cooper,  Stephanie Richards, and Megan Schouweiler. IPUMS USA: Version 13.0 [dataset]. Minneapolis, MN: IPUMS, 2023. https://doi.org/10.18128/D010.V13.0</a:t>
            </a:r>
            <a:endParaRPr sz="1500" dirty="0"/>
          </a:p>
        </p:txBody>
      </p:sp>
      <p:sp>
        <p:nvSpPr>
          <p:cNvPr id="131" name="Google Shape;131;p22"/>
          <p:cNvSpPr txBox="1">
            <a:spLocks noGrp="1"/>
          </p:cNvSpPr>
          <p:nvPr>
            <p:ph type="title" idx="4294967295"/>
          </p:nvPr>
        </p:nvSpPr>
        <p:spPr>
          <a:xfrm>
            <a:off x="7372800" y="5582349"/>
            <a:ext cx="10915200" cy="1144500"/>
          </a:xfrm>
          <a:prstGeom prst="rect">
            <a:avLst/>
          </a:prstGeom>
        </p:spPr>
        <p:txBody>
          <a:bodyPr spcFirstLastPara="1" wrap="square" lIns="465600" tIns="465600" rIns="465600" bIns="465600" anchor="t" anchorCtr="0">
            <a:normAutofit fontScale="90000"/>
          </a:bodyPr>
          <a:lstStyle/>
          <a:p>
            <a:pPr marL="0" lvl="0" indent="0" algn="l" rtl="0">
              <a:spcBef>
                <a:spcPts val="0"/>
              </a:spcBef>
              <a:spcAft>
                <a:spcPts val="0"/>
              </a:spcAft>
              <a:buNone/>
            </a:pPr>
            <a:r>
              <a:rPr lang="en" sz="4000" b="1" dirty="0"/>
              <a:t>Figure 1: COGS2 and ACS Demographics</a:t>
            </a:r>
            <a:endParaRPr sz="4000" b="1" dirty="0"/>
          </a:p>
        </p:txBody>
      </p:sp>
      <p:pic>
        <p:nvPicPr>
          <p:cNvPr id="133" name="Google Shape;133;p22"/>
          <p:cNvPicPr preferRelativeResize="0"/>
          <p:nvPr/>
        </p:nvPicPr>
        <p:blipFill>
          <a:blip r:embed="rId4">
            <a:alphaModFix/>
          </a:blip>
          <a:stretch>
            <a:fillRect/>
          </a:stretch>
        </p:blipFill>
        <p:spPr>
          <a:xfrm>
            <a:off x="19442872" y="6677636"/>
            <a:ext cx="9475542" cy="8661875"/>
          </a:xfrm>
          <a:prstGeom prst="rect">
            <a:avLst/>
          </a:prstGeom>
          <a:noFill/>
          <a:ln>
            <a:noFill/>
          </a:ln>
        </p:spPr>
      </p:pic>
      <p:pic>
        <p:nvPicPr>
          <p:cNvPr id="134" name="Google Shape;134;p22"/>
          <p:cNvPicPr preferRelativeResize="0"/>
          <p:nvPr/>
        </p:nvPicPr>
        <p:blipFill>
          <a:blip r:embed="rId5">
            <a:alphaModFix/>
          </a:blip>
          <a:stretch>
            <a:fillRect/>
          </a:stretch>
        </p:blipFill>
        <p:spPr>
          <a:xfrm>
            <a:off x="7133315" y="6784825"/>
            <a:ext cx="6387600" cy="8770276"/>
          </a:xfrm>
          <a:prstGeom prst="rect">
            <a:avLst/>
          </a:prstGeom>
          <a:noFill/>
          <a:ln>
            <a:noFill/>
          </a:ln>
        </p:spPr>
      </p:pic>
      <p:pic>
        <p:nvPicPr>
          <p:cNvPr id="7" name="Picture 6">
            <a:extLst>
              <a:ext uri="{FF2B5EF4-FFF2-40B4-BE49-F238E27FC236}">
                <a16:creationId xmlns:a16="http://schemas.microsoft.com/office/drawing/2014/main" id="{BFDE78B5-C844-48D1-CF6B-D3487DE26BB7}"/>
              </a:ext>
            </a:extLst>
          </p:cNvPr>
          <p:cNvPicPr>
            <a:picLocks noChangeAspect="1"/>
          </p:cNvPicPr>
          <p:nvPr/>
        </p:nvPicPr>
        <p:blipFill>
          <a:blip r:embed="rId6"/>
          <a:stretch>
            <a:fillRect/>
          </a:stretch>
        </p:blipFill>
        <p:spPr>
          <a:xfrm>
            <a:off x="7614197" y="15922940"/>
            <a:ext cx="5123169" cy="1897073"/>
          </a:xfrm>
          <a:prstGeom prst="rect">
            <a:avLst/>
          </a:prstGeom>
        </p:spPr>
      </p:pic>
      <p:pic>
        <p:nvPicPr>
          <p:cNvPr id="15" name="Picture 14">
            <a:extLst>
              <a:ext uri="{FF2B5EF4-FFF2-40B4-BE49-F238E27FC236}">
                <a16:creationId xmlns:a16="http://schemas.microsoft.com/office/drawing/2014/main" id="{307C3E96-AE39-FCD5-C763-301D15993228}"/>
              </a:ext>
            </a:extLst>
          </p:cNvPr>
          <p:cNvPicPr>
            <a:picLocks noChangeAspect="1"/>
          </p:cNvPicPr>
          <p:nvPr/>
        </p:nvPicPr>
        <p:blipFill>
          <a:blip r:embed="rId7"/>
          <a:stretch>
            <a:fillRect/>
          </a:stretch>
        </p:blipFill>
        <p:spPr>
          <a:xfrm>
            <a:off x="14281358" y="17082716"/>
            <a:ext cx="7213800" cy="7068165"/>
          </a:xfrm>
          <a:prstGeom prst="rect">
            <a:avLst/>
          </a:prstGeom>
        </p:spPr>
      </p:pic>
      <p:sp>
        <p:nvSpPr>
          <p:cNvPr id="16" name="Google Shape;123;p22">
            <a:extLst>
              <a:ext uri="{FF2B5EF4-FFF2-40B4-BE49-F238E27FC236}">
                <a16:creationId xmlns:a16="http://schemas.microsoft.com/office/drawing/2014/main" id="{FBBEB2C9-7221-C136-32EC-D5EA81504B3E}"/>
              </a:ext>
            </a:extLst>
          </p:cNvPr>
          <p:cNvSpPr txBox="1">
            <a:spLocks/>
          </p:cNvSpPr>
          <p:nvPr/>
        </p:nvSpPr>
        <p:spPr>
          <a:xfrm>
            <a:off x="21731699" y="16217395"/>
            <a:ext cx="9921350" cy="1430723"/>
          </a:xfrm>
          <a:prstGeom prst="rect">
            <a:avLst/>
          </a:prstGeom>
          <a:noFill/>
          <a:ln>
            <a:noFill/>
          </a:ln>
        </p:spPr>
        <p:txBody>
          <a:bodyPr spcFirstLastPara="1" wrap="square" lIns="465600" tIns="465600" rIns="465600" bIns="4656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9pPr>
          </a:lstStyle>
          <a:p>
            <a:r>
              <a:rPr lang="en-US" sz="3600" b="1" dirty="0"/>
              <a:t>Figure 3: Simulation Results SZ </a:t>
            </a:r>
            <a:r>
              <a:rPr lang="en-US" sz="3600" b="1" dirty="0">
                <a:sym typeface="Wingdings" panose="05000000000000000000" pitchFamily="2" charset="2"/>
              </a:rPr>
              <a:t> HCS</a:t>
            </a:r>
            <a:endParaRPr lang="en-US" sz="3600" b="1" dirty="0"/>
          </a:p>
        </p:txBody>
      </p:sp>
      <p:sp>
        <p:nvSpPr>
          <p:cNvPr id="18" name="AutoShape 4">
            <a:extLst>
              <a:ext uri="{FF2B5EF4-FFF2-40B4-BE49-F238E27FC236}">
                <a16:creationId xmlns:a16="http://schemas.microsoft.com/office/drawing/2014/main" id="{1966BE92-F193-22F0-B97D-3A0297A141FD}"/>
              </a:ext>
            </a:extLst>
          </p:cNvPr>
          <p:cNvSpPr>
            <a:spLocks noChangeAspect="1" noChangeArrowheads="1"/>
          </p:cNvSpPr>
          <p:nvPr/>
        </p:nvSpPr>
        <p:spPr bwMode="auto">
          <a:xfrm>
            <a:off x="18135599" y="5864101"/>
            <a:ext cx="6632699" cy="66326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6">
            <a:extLst>
              <a:ext uri="{FF2B5EF4-FFF2-40B4-BE49-F238E27FC236}">
                <a16:creationId xmlns:a16="http://schemas.microsoft.com/office/drawing/2014/main" id="{5C538A73-2587-169F-1DC8-31B5303A5E83}"/>
              </a:ext>
            </a:extLst>
          </p:cNvPr>
          <p:cNvSpPr>
            <a:spLocks noChangeAspect="1" noChangeArrowheads="1"/>
          </p:cNvSpPr>
          <p:nvPr/>
        </p:nvSpPr>
        <p:spPr bwMode="auto">
          <a:xfrm>
            <a:off x="18135599" y="1917563"/>
            <a:ext cx="10579237" cy="105792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a:extLst>
              <a:ext uri="{FF2B5EF4-FFF2-40B4-BE49-F238E27FC236}">
                <a16:creationId xmlns:a16="http://schemas.microsoft.com/office/drawing/2014/main" id="{1E6C783B-FDBD-D8E8-AA54-DEBB04DF721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37432" y="17452176"/>
            <a:ext cx="7621602" cy="680732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a:extLst>
              <a:ext uri="{FF2B5EF4-FFF2-40B4-BE49-F238E27FC236}">
                <a16:creationId xmlns:a16="http://schemas.microsoft.com/office/drawing/2014/main" id="{8C1F7C88-481D-0A58-4D9F-2C8734FCFD45}"/>
              </a:ext>
            </a:extLst>
          </p:cNvPr>
          <p:cNvPicPr>
            <a:picLocks noChangeAspect="1"/>
          </p:cNvPicPr>
          <p:nvPr/>
        </p:nvPicPr>
        <p:blipFill>
          <a:blip r:embed="rId9"/>
          <a:stretch>
            <a:fillRect/>
          </a:stretch>
        </p:blipFill>
        <p:spPr>
          <a:xfrm>
            <a:off x="13539547" y="7825204"/>
            <a:ext cx="5220744" cy="61428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fontScale="90000"/>
          </a:bodyPr>
          <a:lstStyle/>
          <a:p>
            <a:pPr marL="0" lvl="0" indent="0" algn="l" rtl="0">
              <a:spcBef>
                <a:spcPts val="0"/>
              </a:spcBef>
              <a:spcAft>
                <a:spcPts val="0"/>
              </a:spcAft>
              <a:buNone/>
            </a:pPr>
            <a:r>
              <a:rPr lang="en"/>
              <a:t>Methods</a:t>
            </a:r>
            <a:endParaRPr/>
          </a:p>
        </p:txBody>
      </p:sp>
      <p:sp>
        <p:nvSpPr>
          <p:cNvPr id="61" name="Google Shape;61;p14"/>
          <p:cNvSpPr txBox="1">
            <a:spLocks noGrp="1"/>
          </p:cNvSpPr>
          <p:nvPr>
            <p:ph type="body" idx="1"/>
          </p:nvPr>
        </p:nvSpPr>
        <p:spPr>
          <a:xfrm>
            <a:off x="1246800" y="5531880"/>
            <a:ext cx="25987200" cy="16398600"/>
          </a:xfrm>
          <a:prstGeom prst="rect">
            <a:avLst/>
          </a:prstGeom>
        </p:spPr>
        <p:txBody>
          <a:bodyPr spcFirstLastPara="1" wrap="square" lIns="465600" tIns="465600" rIns="465600" bIns="465600" anchor="t" anchorCtr="0">
            <a:normAutofit fontScale="92500" lnSpcReduction="20000"/>
          </a:bodyPr>
          <a:lstStyle/>
          <a:p>
            <a:pPr marL="0" lvl="0" indent="0" algn="l" rtl="0">
              <a:spcBef>
                <a:spcPts val="0"/>
              </a:spcBef>
              <a:spcAft>
                <a:spcPts val="6000"/>
              </a:spcAft>
              <a:buNone/>
            </a:pPr>
            <a:r>
              <a:rPr lang="en" sz="6000">
                <a:solidFill>
                  <a:srgbClr val="222222"/>
                </a:solidFill>
              </a:rPr>
              <a:t>The analysis cohort included </a:t>
            </a:r>
            <a:r>
              <a:rPr lang="en" sz="6000">
                <a:solidFill>
                  <a:srgbClr val="222222"/>
                </a:solidFill>
                <a:highlight>
                  <a:srgbClr val="FFFF00"/>
                </a:highlight>
              </a:rPr>
              <a:t>1062</a:t>
            </a:r>
            <a:r>
              <a:rPr lang="en" sz="6000">
                <a:solidFill>
                  <a:srgbClr val="222222"/>
                </a:solidFill>
              </a:rPr>
              <a:t> healthy control subjects (HCS) and </a:t>
            </a:r>
            <a:r>
              <a:rPr lang="en" sz="6000">
                <a:solidFill>
                  <a:srgbClr val="222222"/>
                </a:solidFill>
                <a:highlight>
                  <a:srgbClr val="FFFF00"/>
                </a:highlight>
              </a:rPr>
              <a:t>1415</a:t>
            </a:r>
            <a:r>
              <a:rPr lang="en" sz="6000">
                <a:solidFill>
                  <a:srgbClr val="222222"/>
                </a:solidFill>
              </a:rPr>
              <a:t> SZ subjects between ages 18 and 65 from five COGS2 sites in: Los Angeles, New York, Philadelphia, </a:t>
            </a:r>
            <a:r>
              <a:rPr lang="en" sz="6000">
                <a:solidFill>
                  <a:srgbClr val="222222"/>
                </a:solidFill>
                <a:highlight>
                  <a:srgbClr val="FFFF00"/>
                </a:highlight>
              </a:rPr>
              <a:t>San Diego</a:t>
            </a:r>
            <a:r>
              <a:rPr lang="en" sz="6000">
                <a:solidFill>
                  <a:srgbClr val="222222"/>
                </a:solidFill>
              </a:rPr>
              <a:t>, and Seattle. </a:t>
            </a:r>
            <a:r>
              <a:rPr lang="en" sz="6000" strike="sngStrike">
                <a:solidFill>
                  <a:srgbClr val="222222"/>
                </a:solidFill>
              </a:rPr>
              <a:t>We generated a Diversity Index using methodology from National Equity Atlas and previously published entropy index calculation to characterize the diversity within this sample.</a:t>
            </a:r>
            <a:r>
              <a:rPr lang="en" sz="6000">
                <a:solidFill>
                  <a:srgbClr val="222222"/>
                </a:solidFill>
              </a:rPr>
              <a:t> We categorized subjects into 24 categories based on combinations of race (Caucasian Americans, African-American, American Indian/Alaska Native, Asian, Pacific Islander/Native Hawaiian, and Multiracial/Other), ethnicity (Hispanic/Latino or non-Hispanic/Latino), and gender (Male/Female) from demographic information assessed at study entry </a:t>
            </a:r>
            <a:r>
              <a:rPr lang="en" sz="6000" strike="sngStrike">
                <a:solidFill>
                  <a:srgbClr val="222222"/>
                </a:solidFill>
              </a:rPr>
              <a:t>and generated Diversity Index values</a:t>
            </a:r>
            <a:r>
              <a:rPr lang="en" sz="6000">
                <a:solidFill>
                  <a:srgbClr val="222222"/>
                </a:solidFill>
              </a:rPr>
              <a:t> for both HCS and SZ subjects for each city. These proportions </a:t>
            </a:r>
            <a:r>
              <a:rPr lang="en" sz="6000" strike="sngStrike">
                <a:solidFill>
                  <a:srgbClr val="222222"/>
                </a:solidFill>
              </a:rPr>
              <a:t>and Diversity Indexes</a:t>
            </a:r>
            <a:r>
              <a:rPr lang="en" sz="6000">
                <a:solidFill>
                  <a:srgbClr val="222222"/>
                </a:solidFill>
              </a:rPr>
              <a:t> were compared to age-matched American Community Survey (ACS) census data for each of the above cities from 2010-2014. We carried out a simulation algorithm which sequentially expanded the COGS2 cohort by 50% by randomly resampling from the already recruited cohort, excluding subjects who were already oversampled in COGS2 based ACS data. The algorithm was allowed to resample until all 24 category proportions were within 2.5% of ACS data, and simulations were repeated 1,000 times.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fontScale="90000"/>
          </a:bodyPr>
          <a:lstStyle/>
          <a:p>
            <a:pPr marL="0" lvl="0" indent="0" algn="l" rtl="0">
              <a:spcBef>
                <a:spcPts val="0"/>
              </a:spcBef>
              <a:spcAft>
                <a:spcPts val="0"/>
              </a:spcAft>
              <a:buNone/>
            </a:pPr>
            <a:r>
              <a:rPr lang="en"/>
              <a:t>Methods revision</a:t>
            </a:r>
            <a:endParaRPr/>
          </a:p>
        </p:txBody>
      </p:sp>
      <p:sp>
        <p:nvSpPr>
          <p:cNvPr id="67" name="Google Shape;67;p15"/>
          <p:cNvSpPr txBox="1">
            <a:spLocks noGrp="1"/>
          </p:cNvSpPr>
          <p:nvPr>
            <p:ph type="body" idx="1"/>
          </p:nvPr>
        </p:nvSpPr>
        <p:spPr>
          <a:xfrm>
            <a:off x="1246800" y="5531880"/>
            <a:ext cx="34082400" cy="16398600"/>
          </a:xfrm>
          <a:prstGeom prst="rect">
            <a:avLst/>
          </a:prstGeom>
        </p:spPr>
        <p:txBody>
          <a:bodyPr spcFirstLastPara="1" wrap="square" lIns="465600" tIns="465600" rIns="465600" bIns="465600" anchor="t" anchorCtr="0">
            <a:normAutofit fontScale="92500" lnSpcReduction="20000"/>
          </a:bodyPr>
          <a:lstStyle/>
          <a:p>
            <a:pPr marL="0" lvl="0" indent="0" algn="l" rtl="0">
              <a:spcBef>
                <a:spcPts val="0"/>
              </a:spcBef>
              <a:spcAft>
                <a:spcPts val="0"/>
              </a:spcAft>
              <a:buClr>
                <a:schemeClr val="dk1"/>
              </a:buClr>
              <a:buSzPts val="1018"/>
              <a:buFont typeface="Arial"/>
              <a:buNone/>
            </a:pPr>
            <a:r>
              <a:rPr lang="en" sz="6000">
                <a:solidFill>
                  <a:srgbClr val="222222"/>
                </a:solidFill>
              </a:rPr>
              <a:t>The analysis cohort included 1062 healthy control subjects (HCS) and 1415 SZ subjects between ages 18 and 65 from five COGS2 sites in: Los Angeles, New York, Philadelphia, San Diego, and Seattle. </a:t>
            </a:r>
            <a:endParaRPr sz="6000">
              <a:solidFill>
                <a:srgbClr val="222222"/>
              </a:solidFill>
            </a:endParaRPr>
          </a:p>
          <a:p>
            <a:pPr marL="0" lvl="0" indent="0" algn="l" rtl="0">
              <a:spcBef>
                <a:spcPts val="6000"/>
              </a:spcBef>
              <a:spcAft>
                <a:spcPts val="0"/>
              </a:spcAft>
              <a:buClr>
                <a:schemeClr val="dk1"/>
              </a:buClr>
              <a:buSzPts val="1018"/>
              <a:buFont typeface="Arial"/>
              <a:buNone/>
            </a:pPr>
            <a:r>
              <a:rPr lang="en" sz="6000">
                <a:solidFill>
                  <a:srgbClr val="222222"/>
                </a:solidFill>
              </a:rPr>
              <a:t>We categorized subjects into 24 categories based on combinations of 6 races (Caucasian Americans, African-American, American Indian/Alaska Native, Asian, Native Hawaiian/Pacific Islander, and Multiracial/Other), 2 ethnicities (Hispanic/Latino or non-Hispanic/Latino), and 2 genders (Male/Female) from demographic information assessed at study entry for both HCS and SZ subjects for each city. Below are the mappings between the races and their corresponding acronyms.</a:t>
            </a:r>
            <a:endParaRPr sz="6000">
              <a:solidFill>
                <a:srgbClr val="222222"/>
              </a:solidFill>
            </a:endParaRPr>
          </a:p>
          <a:p>
            <a:pPr marL="0" lvl="0" indent="0" algn="l" rtl="0">
              <a:spcBef>
                <a:spcPts val="6000"/>
              </a:spcBef>
              <a:spcAft>
                <a:spcPts val="0"/>
              </a:spcAft>
              <a:buClr>
                <a:schemeClr val="dk1"/>
              </a:buClr>
              <a:buSzPts val="1018"/>
              <a:buFont typeface="Arial"/>
              <a:buNone/>
            </a:pPr>
            <a:endParaRPr sz="6000">
              <a:solidFill>
                <a:srgbClr val="222222"/>
              </a:solidFill>
            </a:endParaRPr>
          </a:p>
          <a:p>
            <a:pPr marL="0" lvl="0" indent="0" algn="l" rtl="0">
              <a:spcBef>
                <a:spcPts val="6000"/>
              </a:spcBef>
              <a:spcAft>
                <a:spcPts val="6000"/>
              </a:spcAft>
              <a:buClr>
                <a:schemeClr val="dk1"/>
              </a:buClr>
              <a:buSzPts val="1018"/>
              <a:buFont typeface="Arial"/>
              <a:buNone/>
            </a:pPr>
            <a:r>
              <a:rPr lang="en" sz="6000">
                <a:solidFill>
                  <a:srgbClr val="222222"/>
                </a:solidFill>
              </a:rPr>
              <a:t>These proportions were compared to age-matched American Community Survey (ACS) census data for each of the above cities from 2010-2014. P-values from these binomial comparisons were adjusted using the Holm method for multiple comparisons. We carried out a simulation algorithm which sequentially expanded the COGS2 cohort by 50% by randomly resampling from the already recruited cohort, excluding subjects who were already oversampled in COGS2 based ACS data. The algorithm was allowed to resample until all 24 category proportions were within 2.5% of ACS data, and simulations were repeated 1,000 times.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934775" y="2053995"/>
            <a:ext cx="34082400" cy="2748900"/>
          </a:xfrm>
          <a:prstGeom prst="rect">
            <a:avLst/>
          </a:prstGeom>
        </p:spPr>
        <p:txBody>
          <a:bodyPr spcFirstLastPara="1" wrap="square" lIns="465600" tIns="465600" rIns="465600" bIns="465600" anchor="t" anchorCtr="0">
            <a:normAutofit fontScale="90000"/>
          </a:bodyPr>
          <a:lstStyle/>
          <a:p>
            <a:pPr marL="0" lvl="0" indent="0" algn="l" rtl="0">
              <a:spcBef>
                <a:spcPts val="0"/>
              </a:spcBef>
              <a:spcAft>
                <a:spcPts val="0"/>
              </a:spcAft>
              <a:buNone/>
            </a:pPr>
            <a:r>
              <a:rPr lang="en"/>
              <a:t>Table of Race Acronyms</a:t>
            </a:r>
            <a:endParaRPr/>
          </a:p>
        </p:txBody>
      </p:sp>
      <p:graphicFrame>
        <p:nvGraphicFramePr>
          <p:cNvPr id="73" name="Google Shape;73;p16"/>
          <p:cNvGraphicFramePr/>
          <p:nvPr/>
        </p:nvGraphicFramePr>
        <p:xfrm>
          <a:off x="5034375" y="5293975"/>
          <a:ext cx="3000000" cy="3000000"/>
        </p:xfrm>
        <a:graphic>
          <a:graphicData uri="http://schemas.openxmlformats.org/drawingml/2006/table">
            <a:tbl>
              <a:tblPr>
                <a:noFill/>
                <a:tableStyleId>{AB5744B8-89A4-4123-B7CD-567B4D688A8E}</a:tableStyleId>
              </a:tblPr>
              <a:tblGrid>
                <a:gridCol w="3889250">
                  <a:extLst>
                    <a:ext uri="{9D8B030D-6E8A-4147-A177-3AD203B41FA5}">
                      <a16:colId xmlns:a16="http://schemas.microsoft.com/office/drawing/2014/main" val="20000"/>
                    </a:ext>
                  </a:extLst>
                </a:gridCol>
                <a:gridCol w="1378725">
                  <a:extLst>
                    <a:ext uri="{9D8B030D-6E8A-4147-A177-3AD203B41FA5}">
                      <a16:colId xmlns:a16="http://schemas.microsoft.com/office/drawing/2014/main" val="20001"/>
                    </a:ext>
                  </a:extLst>
                </a:gridCol>
              </a:tblGrid>
              <a:tr h="431150">
                <a:tc>
                  <a:txBody>
                    <a:bodyPr/>
                    <a:lstStyle/>
                    <a:p>
                      <a:pPr marL="0" lvl="0" indent="0" algn="ctr" rtl="0">
                        <a:spcBef>
                          <a:spcPts val="0"/>
                        </a:spcBef>
                        <a:spcAft>
                          <a:spcPts val="0"/>
                        </a:spcAft>
                        <a:buNone/>
                      </a:pPr>
                      <a:r>
                        <a:rPr lang="en" sz="2000" b="1"/>
                        <a:t>Race</a:t>
                      </a:r>
                      <a:endParaRPr sz="2000" b="1"/>
                    </a:p>
                  </a:txBody>
                  <a:tcPr marL="91425" marR="91425" marT="91425" marB="91425">
                    <a:lnR w="28575" cap="flat" cmpd="sng">
                      <a:solidFill>
                        <a:schemeClr val="dk1"/>
                      </a:solidFill>
                      <a:prstDash val="solid"/>
                      <a:round/>
                      <a:headEnd type="none" w="sm" len="sm"/>
                      <a:tailEnd type="none" w="sm" len="sm"/>
                    </a:lnR>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2000" b="1"/>
                        <a:t>Acronym</a:t>
                      </a:r>
                      <a:endParaRPr sz="2000" b="1"/>
                    </a:p>
                  </a:txBody>
                  <a:tcPr marL="91425" marR="91425" marT="91425" marB="91425">
                    <a:lnL w="28575" cap="flat" cmpd="sng">
                      <a:solidFill>
                        <a:schemeClr val="dk1"/>
                      </a:solidFill>
                      <a:prstDash val="solid"/>
                      <a:round/>
                      <a:headEnd type="none" w="sm" len="sm"/>
                      <a:tailEnd type="none" w="sm" len="sm"/>
                    </a:lnL>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92700">
                <a:tc>
                  <a:txBody>
                    <a:bodyPr/>
                    <a:lstStyle/>
                    <a:p>
                      <a:pPr marL="0" lvl="0" indent="0" algn="ctr" rtl="0">
                        <a:spcBef>
                          <a:spcPts val="0"/>
                        </a:spcBef>
                        <a:spcAft>
                          <a:spcPts val="0"/>
                        </a:spcAft>
                        <a:buNone/>
                      </a:pPr>
                      <a:r>
                        <a:rPr lang="en" sz="2000"/>
                        <a:t>African-American</a:t>
                      </a:r>
                      <a:endParaRPr sz="2000"/>
                    </a:p>
                  </a:txBody>
                  <a:tcPr marL="91425" marR="91425" marT="91425" marB="91425">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2000"/>
                        <a:t>AA</a:t>
                      </a:r>
                      <a:endParaRPr sz="2000"/>
                    </a:p>
                  </a:txBody>
                  <a:tcPr marL="91425" marR="91425" marT="91425" marB="91425">
                    <a:lnL w="28575" cap="flat" cmpd="sng">
                      <a:solidFill>
                        <a:schemeClr val="dk1"/>
                      </a:solidFill>
                      <a:prstDash val="solid"/>
                      <a:round/>
                      <a:headEnd type="none" w="sm" len="sm"/>
                      <a:tailEnd type="none" w="sm" len="sm"/>
                    </a:lnL>
                    <a:lnR w="9525" cap="flat" cmpd="sng">
                      <a:solidFill>
                        <a:srgbClr val="9E9E9E"/>
                      </a:solidFill>
                      <a:prstDash val="solid"/>
                      <a:round/>
                      <a:headEnd type="none" w="sm" len="sm"/>
                      <a:tailEnd type="none" w="sm" len="sm"/>
                    </a:lnR>
                    <a:lnT w="28575" cap="flat" cmpd="sng">
                      <a:solidFill>
                        <a:schemeClr val="dk1"/>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92700">
                <a:tc>
                  <a:txBody>
                    <a:bodyPr/>
                    <a:lstStyle/>
                    <a:p>
                      <a:pPr marL="0" lvl="0" indent="0" algn="ctr" rtl="0">
                        <a:spcBef>
                          <a:spcPts val="0"/>
                        </a:spcBef>
                        <a:spcAft>
                          <a:spcPts val="0"/>
                        </a:spcAft>
                        <a:buNone/>
                      </a:pPr>
                      <a:r>
                        <a:rPr lang="en" sz="2000"/>
                        <a:t>American Indian/Alaska Native</a:t>
                      </a:r>
                      <a:endParaRPr sz="2000"/>
                    </a:p>
                  </a:txBody>
                  <a:tcPr marL="91425" marR="91425" marT="91425" marB="91425">
                    <a:lnL w="9525" cap="flat" cmpd="sng">
                      <a:solidFill>
                        <a:srgbClr val="9E9E9E"/>
                      </a:solidFill>
                      <a:prstDash val="solid"/>
                      <a:round/>
                      <a:headEnd type="none" w="sm" len="sm"/>
                      <a:tailEnd type="none" w="sm" len="sm"/>
                    </a:lnL>
                    <a:lnR w="28575" cap="flat" cmpd="sng">
                      <a:solidFill>
                        <a:schemeClr val="dk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2000"/>
                        <a:t>AE</a:t>
                      </a:r>
                      <a:endParaRPr sz="2000"/>
                    </a:p>
                  </a:txBody>
                  <a:tcPr marL="91425" marR="91425" marT="91425" marB="91425">
                    <a:lnL w="28575" cap="flat" cmpd="sng">
                      <a:solidFill>
                        <a:schemeClr val="dk1"/>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92700">
                <a:tc>
                  <a:txBody>
                    <a:bodyPr/>
                    <a:lstStyle/>
                    <a:p>
                      <a:pPr marL="0" lvl="0" indent="0" algn="ctr" rtl="0">
                        <a:spcBef>
                          <a:spcPts val="0"/>
                        </a:spcBef>
                        <a:spcAft>
                          <a:spcPts val="0"/>
                        </a:spcAft>
                        <a:buNone/>
                      </a:pPr>
                      <a:r>
                        <a:rPr lang="en" sz="2000"/>
                        <a:t>Asian</a:t>
                      </a:r>
                      <a:endParaRPr sz="2000"/>
                    </a:p>
                  </a:txBody>
                  <a:tcPr marL="91425" marR="91425" marT="91425" marB="91425">
                    <a:lnR w="28575" cap="flat" cmpd="sng">
                      <a:solidFill>
                        <a:schemeClr val="dk1"/>
                      </a:solidFill>
                      <a:prstDash val="solid"/>
                      <a:round/>
                      <a:headEnd type="none" w="sm" len="sm"/>
                      <a:tailEnd type="none" w="sm" len="sm"/>
                    </a:lnR>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sz="2000"/>
                        <a:t>AS</a:t>
                      </a:r>
                      <a:endParaRPr sz="2000"/>
                    </a:p>
                  </a:txBody>
                  <a:tcPr marL="91425" marR="91425" marT="91425" marB="91425">
                    <a:lnL w="28575" cap="flat" cmpd="sng">
                      <a:solidFill>
                        <a:schemeClr val="dk1"/>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92700">
                <a:tc>
                  <a:txBody>
                    <a:bodyPr/>
                    <a:lstStyle/>
                    <a:p>
                      <a:pPr marL="0" lvl="0" indent="0" algn="ctr" rtl="0">
                        <a:spcBef>
                          <a:spcPts val="0"/>
                        </a:spcBef>
                        <a:spcAft>
                          <a:spcPts val="0"/>
                        </a:spcAft>
                        <a:buNone/>
                      </a:pPr>
                      <a:r>
                        <a:rPr lang="en" sz="2000"/>
                        <a:t>Caucasian</a:t>
                      </a:r>
                      <a:endParaRPr sz="2000"/>
                    </a:p>
                  </a:txBody>
                  <a:tcPr marL="91425" marR="91425" marT="91425" marB="91425">
                    <a:lnR w="28575" cap="flat" cmpd="sng">
                      <a:solidFill>
                        <a:schemeClr val="dk1"/>
                      </a:solidFill>
                      <a:prstDash val="solid"/>
                      <a:round/>
                      <a:headEnd type="none" w="sm" len="sm"/>
                      <a:tailEnd type="none" w="sm" len="sm"/>
                    </a:lnR>
                  </a:tcPr>
                </a:tc>
                <a:tc>
                  <a:txBody>
                    <a:bodyPr/>
                    <a:lstStyle/>
                    <a:p>
                      <a:pPr marL="0" lvl="0" indent="0" algn="ctr" rtl="0">
                        <a:spcBef>
                          <a:spcPts val="0"/>
                        </a:spcBef>
                        <a:spcAft>
                          <a:spcPts val="0"/>
                        </a:spcAft>
                        <a:buNone/>
                      </a:pPr>
                      <a:r>
                        <a:rPr lang="en" sz="2000"/>
                        <a:t>CA</a:t>
                      </a:r>
                      <a:endParaRPr sz="2000"/>
                    </a:p>
                  </a:txBody>
                  <a:tcPr marL="91425" marR="91425" marT="91425" marB="91425">
                    <a:lnL w="28575" cap="flat" cmpd="sng">
                      <a:solidFill>
                        <a:schemeClr val="dk1"/>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92700">
                <a:tc>
                  <a:txBody>
                    <a:bodyPr/>
                    <a:lstStyle/>
                    <a:p>
                      <a:pPr marL="0" lvl="0" indent="0" algn="ctr" rtl="0">
                        <a:spcBef>
                          <a:spcPts val="0"/>
                        </a:spcBef>
                        <a:spcAft>
                          <a:spcPts val="0"/>
                        </a:spcAft>
                        <a:buNone/>
                      </a:pPr>
                      <a:r>
                        <a:rPr lang="en" sz="2000"/>
                        <a:t>Native Hawaiian/Pacific Islander</a:t>
                      </a:r>
                      <a:endParaRPr sz="2000"/>
                    </a:p>
                  </a:txBody>
                  <a:tcPr marL="91425" marR="91425" marT="91425" marB="91425">
                    <a:lnR w="28575" cap="flat" cmpd="sng">
                      <a:solidFill>
                        <a:schemeClr val="dk1"/>
                      </a:solidFill>
                      <a:prstDash val="solid"/>
                      <a:round/>
                      <a:headEnd type="none" w="sm" len="sm"/>
                      <a:tailEnd type="none" w="sm" len="sm"/>
                    </a:lnR>
                  </a:tcPr>
                </a:tc>
                <a:tc>
                  <a:txBody>
                    <a:bodyPr/>
                    <a:lstStyle/>
                    <a:p>
                      <a:pPr marL="0" lvl="0" indent="0" algn="ctr" rtl="0">
                        <a:spcBef>
                          <a:spcPts val="0"/>
                        </a:spcBef>
                        <a:spcAft>
                          <a:spcPts val="0"/>
                        </a:spcAft>
                        <a:buNone/>
                      </a:pPr>
                      <a:r>
                        <a:rPr lang="en" sz="2000"/>
                        <a:t>NH</a:t>
                      </a:r>
                      <a:endParaRPr sz="2000"/>
                    </a:p>
                  </a:txBody>
                  <a:tcPr marL="91425" marR="91425" marT="91425" marB="91425">
                    <a:lnL w="28575" cap="flat" cmpd="sng">
                      <a:solidFill>
                        <a:schemeClr val="dk1"/>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92700">
                <a:tc>
                  <a:txBody>
                    <a:bodyPr/>
                    <a:lstStyle/>
                    <a:p>
                      <a:pPr marL="0" lvl="0" indent="0" algn="ctr" rtl="0">
                        <a:spcBef>
                          <a:spcPts val="0"/>
                        </a:spcBef>
                        <a:spcAft>
                          <a:spcPts val="0"/>
                        </a:spcAft>
                        <a:buNone/>
                      </a:pPr>
                      <a:r>
                        <a:rPr lang="en" sz="2000"/>
                        <a:t>Multiracial/Other</a:t>
                      </a:r>
                      <a:endParaRPr sz="2000"/>
                    </a:p>
                  </a:txBody>
                  <a:tcPr marL="91425" marR="91425" marT="91425" marB="91425">
                    <a:lnR w="28575" cap="flat" cmpd="sng">
                      <a:solidFill>
                        <a:schemeClr val="dk1"/>
                      </a:solidFill>
                      <a:prstDash val="solid"/>
                      <a:round/>
                      <a:headEnd type="none" w="sm" len="sm"/>
                      <a:tailEnd type="none" w="sm" len="sm"/>
                    </a:lnR>
                  </a:tcPr>
                </a:tc>
                <a:tc>
                  <a:txBody>
                    <a:bodyPr/>
                    <a:lstStyle/>
                    <a:p>
                      <a:pPr marL="0" lvl="0" indent="0" algn="ctr" rtl="0">
                        <a:spcBef>
                          <a:spcPts val="0"/>
                        </a:spcBef>
                        <a:spcAft>
                          <a:spcPts val="0"/>
                        </a:spcAft>
                        <a:buNone/>
                      </a:pPr>
                      <a:r>
                        <a:rPr lang="en" sz="2000"/>
                        <a:t>OT/UNK</a:t>
                      </a:r>
                      <a:endParaRPr sz="2000"/>
                    </a:p>
                  </a:txBody>
                  <a:tcPr marL="91425" marR="91425" marT="91425" marB="91425">
                    <a:lnL w="28575" cap="flat" cmpd="sng">
                      <a:solidFill>
                        <a:schemeClr val="dk1"/>
                      </a:solidFill>
                      <a:prstDash val="solid"/>
                      <a:round/>
                      <a:headEnd type="none" w="sm" len="sm"/>
                      <a:tailEnd type="none" w="sm" len="sm"/>
                    </a:lnL>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fontScale="90000"/>
          </a:bodyPr>
          <a:lstStyle/>
          <a:p>
            <a:pPr marL="0" lvl="0" indent="0" algn="l" rtl="0">
              <a:spcBef>
                <a:spcPts val="0"/>
              </a:spcBef>
              <a:spcAft>
                <a:spcPts val="0"/>
              </a:spcAft>
              <a:buNone/>
            </a:pPr>
            <a:r>
              <a:rPr lang="en"/>
              <a:t>Discussion</a:t>
            </a:r>
            <a:endParaRPr/>
          </a:p>
        </p:txBody>
      </p:sp>
      <p:sp>
        <p:nvSpPr>
          <p:cNvPr id="79" name="Google Shape;79;p17"/>
          <p:cNvSpPr txBox="1">
            <a:spLocks noGrp="1"/>
          </p:cNvSpPr>
          <p:nvPr>
            <p:ph type="body" idx="1"/>
          </p:nvPr>
        </p:nvSpPr>
        <p:spPr>
          <a:xfrm>
            <a:off x="1246800" y="5531880"/>
            <a:ext cx="34082400" cy="16398600"/>
          </a:xfrm>
          <a:prstGeom prst="rect">
            <a:avLst/>
          </a:prstGeom>
        </p:spPr>
        <p:txBody>
          <a:bodyPr spcFirstLastPara="1" wrap="square" lIns="465600" tIns="465600" rIns="465600" bIns="465600" anchor="t" anchorCtr="0">
            <a:normAutofit/>
          </a:bodyPr>
          <a:lstStyle/>
          <a:p>
            <a:pPr marL="0" lvl="0" indent="0" algn="l" rtl="0">
              <a:spcBef>
                <a:spcPts val="6000"/>
              </a:spcBef>
              <a:spcAft>
                <a:spcPts val="0"/>
              </a:spcAft>
              <a:buClr>
                <a:schemeClr val="dk1"/>
              </a:buClr>
              <a:buSzPts val="900"/>
              <a:buFont typeface="Arial"/>
              <a:buNone/>
            </a:pPr>
            <a:r>
              <a:rPr lang="en" sz="6000">
                <a:solidFill>
                  <a:srgbClr val="222222"/>
                </a:solidFill>
                <a:highlight>
                  <a:srgbClr val="FFFFFF"/>
                </a:highlight>
              </a:rPr>
              <a:t>Data highlights the extent to which both HCS and SZ subjects differ in demographic composition compared to the city populations in which they are recruited. While demographic discrepancies have been observed in many large multi-site SZ trials, our results suggest relying on usual recruitment and ascertainment strategies would be inadequate for achieving demographic parity: COGS2 would need to be expanded by a </a:t>
            </a:r>
            <a:r>
              <a:rPr lang="en" sz="6000">
                <a:solidFill>
                  <a:srgbClr val="222222"/>
                </a:solidFill>
                <a:highlight>
                  <a:srgbClr val="FFFF00"/>
                </a:highlight>
              </a:rPr>
              <a:t>median</a:t>
            </a:r>
            <a:r>
              <a:rPr lang="en" sz="6000">
                <a:solidFill>
                  <a:srgbClr val="222222"/>
                </a:solidFill>
                <a:highlight>
                  <a:srgbClr val="FFFFFF"/>
                </a:highlight>
              </a:rPr>
              <a:t> factor of </a:t>
            </a:r>
            <a:r>
              <a:rPr lang="en" sz="6000">
                <a:solidFill>
                  <a:srgbClr val="222222"/>
                </a:solidFill>
                <a:highlight>
                  <a:srgbClr val="FFFF00"/>
                </a:highlight>
              </a:rPr>
              <a:t>&gt;3</a:t>
            </a:r>
            <a:r>
              <a:rPr lang="en" sz="6000">
                <a:solidFill>
                  <a:srgbClr val="222222"/>
                </a:solidFill>
                <a:highlight>
                  <a:srgbClr val="FFFFFF"/>
                </a:highlight>
              </a:rPr>
              <a:t> for HCS and </a:t>
            </a:r>
            <a:r>
              <a:rPr lang="en" sz="6000">
                <a:solidFill>
                  <a:srgbClr val="222222"/>
                </a:solidFill>
                <a:highlight>
                  <a:srgbClr val="FFFF00"/>
                </a:highlight>
              </a:rPr>
              <a:t>&gt;25</a:t>
            </a:r>
            <a:r>
              <a:rPr lang="en" sz="6000">
                <a:solidFill>
                  <a:srgbClr val="222222"/>
                </a:solidFill>
                <a:highlight>
                  <a:srgbClr val="FFFFFF"/>
                </a:highlight>
              </a:rPr>
              <a:t> for SZ to achieve representative racial, ethnic, and gender diversity. Ongoing analyses will investigate whether primary outcomes in COGS2 would be altered in simulated cohorts which are adequately diverse. Our findings emphasize the need for nuanced and targeted approaches for recruitment in large SZ multi-site studies.</a:t>
            </a:r>
            <a:endParaRPr sz="6000">
              <a:solidFill>
                <a:srgbClr val="222222"/>
              </a:solidFill>
              <a:highlight>
                <a:srgbClr val="FFFFFF"/>
              </a:highlight>
            </a:endParaRPr>
          </a:p>
          <a:p>
            <a:pPr marL="0" lvl="0" indent="0" algn="l" rtl="0">
              <a:spcBef>
                <a:spcPts val="0"/>
              </a:spcBef>
              <a:spcAft>
                <a:spcPts val="60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fontScale="90000"/>
          </a:bodyPr>
          <a:lstStyle/>
          <a:p>
            <a:pPr marL="0" lvl="0" indent="0" algn="l" rtl="0">
              <a:spcBef>
                <a:spcPts val="0"/>
              </a:spcBef>
              <a:spcAft>
                <a:spcPts val="0"/>
              </a:spcAft>
              <a:buNone/>
            </a:pPr>
            <a:r>
              <a:rPr lang="en"/>
              <a:t>Figure 1: COGS2 and ACS Demographics</a:t>
            </a:r>
            <a:endParaRPr/>
          </a:p>
        </p:txBody>
      </p:sp>
      <p:sp>
        <p:nvSpPr>
          <p:cNvPr id="85" name="Google Shape;85;p18"/>
          <p:cNvSpPr txBox="1">
            <a:spLocks noGrp="1"/>
          </p:cNvSpPr>
          <p:nvPr>
            <p:ph type="body" idx="1"/>
          </p:nvPr>
        </p:nvSpPr>
        <p:spPr>
          <a:xfrm>
            <a:off x="1246800" y="5531880"/>
            <a:ext cx="34082400" cy="16398600"/>
          </a:xfrm>
          <a:prstGeom prst="rect">
            <a:avLst/>
          </a:prstGeom>
        </p:spPr>
        <p:txBody>
          <a:bodyPr spcFirstLastPara="1" wrap="square" lIns="465600" tIns="465600" rIns="465600" bIns="465600" anchor="t" anchorCtr="0">
            <a:normAutofit/>
          </a:bodyPr>
          <a:lstStyle/>
          <a:p>
            <a:pPr marL="0" lvl="0" indent="0" algn="l" rtl="0">
              <a:spcBef>
                <a:spcPts val="0"/>
              </a:spcBef>
              <a:spcAft>
                <a:spcPts val="6000"/>
              </a:spcAft>
              <a:buNone/>
            </a:pPr>
            <a:endParaRPr/>
          </a:p>
        </p:txBody>
      </p:sp>
      <p:pic>
        <p:nvPicPr>
          <p:cNvPr id="86" name="Google Shape;86;p18"/>
          <p:cNvPicPr preferRelativeResize="0"/>
          <p:nvPr/>
        </p:nvPicPr>
        <p:blipFill>
          <a:blip r:embed="rId3">
            <a:alphaModFix/>
          </a:blip>
          <a:stretch>
            <a:fillRect/>
          </a:stretch>
        </p:blipFill>
        <p:spPr>
          <a:xfrm>
            <a:off x="7938100" y="4885037"/>
            <a:ext cx="18801350" cy="1715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fontScale="90000"/>
          </a:bodyPr>
          <a:lstStyle/>
          <a:p>
            <a:pPr marL="0" lvl="0" indent="0" algn="l" rtl="0">
              <a:spcBef>
                <a:spcPts val="0"/>
              </a:spcBef>
              <a:spcAft>
                <a:spcPts val="0"/>
              </a:spcAft>
              <a:buNone/>
            </a:pPr>
            <a:r>
              <a:rPr lang="en"/>
              <a:t>Table 1: Hypothesis Testing for Over/Underrepresentation</a:t>
            </a:r>
            <a:endParaRPr/>
          </a:p>
        </p:txBody>
      </p:sp>
      <p:pic>
        <p:nvPicPr>
          <p:cNvPr id="92" name="Google Shape;92;p19"/>
          <p:cNvPicPr preferRelativeResize="0"/>
          <p:nvPr/>
        </p:nvPicPr>
        <p:blipFill>
          <a:blip r:embed="rId3">
            <a:alphaModFix/>
          </a:blip>
          <a:stretch>
            <a:fillRect/>
          </a:stretch>
        </p:blipFill>
        <p:spPr>
          <a:xfrm>
            <a:off x="8333238" y="6294976"/>
            <a:ext cx="19909525" cy="16199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fontScale="90000"/>
          </a:bodyPr>
          <a:lstStyle/>
          <a:p>
            <a:pPr marL="0" lvl="0" indent="0" algn="l" rtl="0">
              <a:spcBef>
                <a:spcPts val="0"/>
              </a:spcBef>
              <a:spcAft>
                <a:spcPts val="0"/>
              </a:spcAft>
              <a:buNone/>
            </a:pPr>
            <a:r>
              <a:rPr lang="en"/>
              <a:t>Figure 2: HCS and SZ Simulation Results</a:t>
            </a:r>
            <a:endParaRPr/>
          </a:p>
        </p:txBody>
      </p:sp>
      <p:sp>
        <p:nvSpPr>
          <p:cNvPr id="98" name="Google Shape;98;p20"/>
          <p:cNvSpPr txBox="1">
            <a:spLocks noGrp="1"/>
          </p:cNvSpPr>
          <p:nvPr>
            <p:ph type="body" idx="1"/>
          </p:nvPr>
        </p:nvSpPr>
        <p:spPr>
          <a:xfrm>
            <a:off x="1246800" y="5531880"/>
            <a:ext cx="34082400" cy="16398600"/>
          </a:xfrm>
          <a:prstGeom prst="rect">
            <a:avLst/>
          </a:prstGeom>
        </p:spPr>
        <p:txBody>
          <a:bodyPr spcFirstLastPara="1" wrap="square" lIns="465600" tIns="465600" rIns="465600" bIns="465600" anchor="t" anchorCtr="0">
            <a:normAutofit/>
          </a:bodyPr>
          <a:lstStyle/>
          <a:p>
            <a:pPr marL="0" lvl="0" indent="0" algn="l" rtl="0">
              <a:spcBef>
                <a:spcPts val="0"/>
              </a:spcBef>
              <a:spcAft>
                <a:spcPts val="6000"/>
              </a:spcAft>
              <a:buNone/>
            </a:pPr>
            <a:endParaRPr/>
          </a:p>
        </p:txBody>
      </p:sp>
      <p:pic>
        <p:nvPicPr>
          <p:cNvPr id="99" name="Google Shape;99;p20"/>
          <p:cNvPicPr preferRelativeResize="0"/>
          <p:nvPr/>
        </p:nvPicPr>
        <p:blipFill>
          <a:blip r:embed="rId3">
            <a:alphaModFix/>
          </a:blip>
          <a:stretch>
            <a:fillRect/>
          </a:stretch>
        </p:blipFill>
        <p:spPr>
          <a:xfrm>
            <a:off x="8238394" y="4885026"/>
            <a:ext cx="18107505" cy="165259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fontScale="90000"/>
          </a:bodyPr>
          <a:lstStyle/>
          <a:p>
            <a:pPr marL="0" lvl="0" indent="0" algn="l" rtl="0">
              <a:spcBef>
                <a:spcPts val="0"/>
              </a:spcBef>
              <a:spcAft>
                <a:spcPts val="0"/>
              </a:spcAft>
              <a:buNone/>
            </a:pPr>
            <a:r>
              <a:rPr lang="en"/>
              <a:t>Table 2: Simulation Results- Percentiles</a:t>
            </a:r>
            <a:endParaRPr/>
          </a:p>
        </p:txBody>
      </p:sp>
      <p:sp>
        <p:nvSpPr>
          <p:cNvPr id="105" name="Google Shape;105;p21"/>
          <p:cNvSpPr txBox="1">
            <a:spLocks noGrp="1"/>
          </p:cNvSpPr>
          <p:nvPr>
            <p:ph type="body" idx="1"/>
          </p:nvPr>
        </p:nvSpPr>
        <p:spPr>
          <a:xfrm>
            <a:off x="1246800" y="5531880"/>
            <a:ext cx="34082400" cy="16398600"/>
          </a:xfrm>
          <a:prstGeom prst="rect">
            <a:avLst/>
          </a:prstGeom>
        </p:spPr>
        <p:txBody>
          <a:bodyPr spcFirstLastPara="1" wrap="square" lIns="465600" tIns="465600" rIns="465600" bIns="465600" anchor="t" anchorCtr="0">
            <a:normAutofit/>
          </a:bodyPr>
          <a:lstStyle/>
          <a:p>
            <a:pPr marL="0" lvl="0" indent="0" algn="l" rtl="0">
              <a:spcBef>
                <a:spcPts val="0"/>
              </a:spcBef>
              <a:spcAft>
                <a:spcPts val="6000"/>
              </a:spcAft>
              <a:buNone/>
            </a:pPr>
            <a:endParaRPr/>
          </a:p>
        </p:txBody>
      </p:sp>
      <p:pic>
        <p:nvPicPr>
          <p:cNvPr id="106" name="Google Shape;106;p21"/>
          <p:cNvPicPr preferRelativeResize="0"/>
          <p:nvPr/>
        </p:nvPicPr>
        <p:blipFill rotWithShape="1">
          <a:blip r:embed="rId3">
            <a:alphaModFix/>
          </a:blip>
          <a:srcRect l="24492" r="23472" b="58643"/>
          <a:stretch/>
        </p:blipFill>
        <p:spPr>
          <a:xfrm>
            <a:off x="7332651" y="5865825"/>
            <a:ext cx="20466451" cy="1484429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1411</Words>
  <Application>Microsoft Office PowerPoint</Application>
  <PresentationFormat>Custom</PresentationFormat>
  <Paragraphs>60</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Background</vt:lpstr>
      <vt:lpstr>Methods</vt:lpstr>
      <vt:lpstr>Methods revision</vt:lpstr>
      <vt:lpstr>Table of Race Acronyms</vt:lpstr>
      <vt:lpstr>Discussion</vt:lpstr>
      <vt:lpstr>Figure 1: COGS2 and ACS Demographics</vt:lpstr>
      <vt:lpstr>Table 1: Hypothesis Testing for Over/Underrepresentation</vt:lpstr>
      <vt:lpstr>Figure 2: HCS and SZ Simulation Results</vt:lpstr>
      <vt:lpstr>Table 2: Simulation Results- Percentiles</vt:lpstr>
      <vt:lpstr>Background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Daniel Zoleikhaeian</dc:creator>
  <cp:lastModifiedBy>Daniel Zoleikhaeian</cp:lastModifiedBy>
  <cp:revision>4</cp:revision>
  <dcterms:modified xsi:type="dcterms:W3CDTF">2023-10-16T11:12:10Z</dcterms:modified>
</cp:coreProperties>
</file>