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65" r:id="rId2"/>
  </p:sldIdLst>
  <p:sldSz cx="36576000" cy="24688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776">
          <p15:clr>
            <a:srgbClr val="747775"/>
          </p15:clr>
        </p15:guide>
        <p15:guide id="2" pos="1152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5C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5744B8-89A4-4123-B7CD-567B4D688A8E}">
  <a:tblStyle styleId="{AB5744B8-89A4-4123-B7CD-567B4D688A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0" d="100"/>
          <a:sy n="30" d="100"/>
        </p:scale>
        <p:origin x="1434" y="162"/>
      </p:cViewPr>
      <p:guideLst>
        <p:guide orient="horz" pos="777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89316"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9bc74a9c9_0_52:notes"/>
          <p:cNvSpPr>
            <a:spLocks noGrp="1" noRot="1" noChangeAspect="1"/>
          </p:cNvSpPr>
          <p:nvPr>
            <p:ph type="sldImg" idx="2"/>
          </p:nvPr>
        </p:nvSpPr>
        <p:spPr>
          <a:xfrm>
            <a:off x="889000" y="685800"/>
            <a:ext cx="5080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9bc74a9c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46833" y="3573960"/>
            <a:ext cx="34082400" cy="98526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6500"/>
              <a:buNone/>
              <a:defRPr sz="26500"/>
            </a:lvl1pPr>
            <a:lvl2pPr lvl="1" algn="ctr">
              <a:spcBef>
                <a:spcPts val="0"/>
              </a:spcBef>
              <a:spcAft>
                <a:spcPts val="0"/>
              </a:spcAft>
              <a:buSzPts val="26500"/>
              <a:buNone/>
              <a:defRPr sz="26500"/>
            </a:lvl2pPr>
            <a:lvl3pPr lvl="2" algn="ctr">
              <a:spcBef>
                <a:spcPts val="0"/>
              </a:spcBef>
              <a:spcAft>
                <a:spcPts val="0"/>
              </a:spcAft>
              <a:buSzPts val="26500"/>
              <a:buNone/>
              <a:defRPr sz="26500"/>
            </a:lvl3pPr>
            <a:lvl4pPr lvl="3" algn="ctr">
              <a:spcBef>
                <a:spcPts val="0"/>
              </a:spcBef>
              <a:spcAft>
                <a:spcPts val="0"/>
              </a:spcAft>
              <a:buSzPts val="26500"/>
              <a:buNone/>
              <a:defRPr sz="26500"/>
            </a:lvl4pPr>
            <a:lvl5pPr lvl="4" algn="ctr">
              <a:spcBef>
                <a:spcPts val="0"/>
              </a:spcBef>
              <a:spcAft>
                <a:spcPts val="0"/>
              </a:spcAft>
              <a:buSzPts val="26500"/>
              <a:buNone/>
              <a:defRPr sz="26500"/>
            </a:lvl5pPr>
            <a:lvl6pPr lvl="5" algn="ctr">
              <a:spcBef>
                <a:spcPts val="0"/>
              </a:spcBef>
              <a:spcAft>
                <a:spcPts val="0"/>
              </a:spcAft>
              <a:buSzPts val="26500"/>
              <a:buNone/>
              <a:defRPr sz="26500"/>
            </a:lvl6pPr>
            <a:lvl7pPr lvl="6" algn="ctr">
              <a:spcBef>
                <a:spcPts val="0"/>
              </a:spcBef>
              <a:spcAft>
                <a:spcPts val="0"/>
              </a:spcAft>
              <a:buSzPts val="26500"/>
              <a:buNone/>
              <a:defRPr sz="26500"/>
            </a:lvl7pPr>
            <a:lvl8pPr lvl="7" algn="ctr">
              <a:spcBef>
                <a:spcPts val="0"/>
              </a:spcBef>
              <a:spcAft>
                <a:spcPts val="0"/>
              </a:spcAft>
              <a:buSzPts val="26500"/>
              <a:buNone/>
              <a:defRPr sz="26500"/>
            </a:lvl8pPr>
            <a:lvl9pPr lvl="8" algn="ctr">
              <a:spcBef>
                <a:spcPts val="0"/>
              </a:spcBef>
              <a:spcAft>
                <a:spcPts val="0"/>
              </a:spcAft>
              <a:buSzPts val="26500"/>
              <a:buNone/>
              <a:defRPr sz="26500"/>
            </a:lvl9pPr>
          </a:lstStyle>
          <a:p>
            <a:endParaRPr/>
          </a:p>
        </p:txBody>
      </p:sp>
      <p:sp>
        <p:nvSpPr>
          <p:cNvPr id="11" name="Google Shape;11;p2"/>
          <p:cNvSpPr txBox="1">
            <a:spLocks noGrp="1"/>
          </p:cNvSpPr>
          <p:nvPr>
            <p:ph type="subTitle" idx="1"/>
          </p:nvPr>
        </p:nvSpPr>
        <p:spPr>
          <a:xfrm>
            <a:off x="1246800" y="13603800"/>
            <a:ext cx="34082400" cy="3804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4100"/>
              <a:buNone/>
              <a:defRPr sz="14100"/>
            </a:lvl1pPr>
            <a:lvl2pPr lvl="1" algn="ctr">
              <a:lnSpc>
                <a:spcPct val="100000"/>
              </a:lnSpc>
              <a:spcBef>
                <a:spcPts val="0"/>
              </a:spcBef>
              <a:spcAft>
                <a:spcPts val="0"/>
              </a:spcAft>
              <a:buSzPts val="14100"/>
              <a:buNone/>
              <a:defRPr sz="14100"/>
            </a:lvl2pPr>
            <a:lvl3pPr lvl="2" algn="ctr">
              <a:lnSpc>
                <a:spcPct val="100000"/>
              </a:lnSpc>
              <a:spcBef>
                <a:spcPts val="0"/>
              </a:spcBef>
              <a:spcAft>
                <a:spcPts val="0"/>
              </a:spcAft>
              <a:buSzPts val="14100"/>
              <a:buNone/>
              <a:defRPr sz="14100"/>
            </a:lvl3pPr>
            <a:lvl4pPr lvl="3" algn="ctr">
              <a:lnSpc>
                <a:spcPct val="100000"/>
              </a:lnSpc>
              <a:spcBef>
                <a:spcPts val="0"/>
              </a:spcBef>
              <a:spcAft>
                <a:spcPts val="0"/>
              </a:spcAft>
              <a:buSzPts val="14100"/>
              <a:buNone/>
              <a:defRPr sz="14100"/>
            </a:lvl4pPr>
            <a:lvl5pPr lvl="4" algn="ctr">
              <a:lnSpc>
                <a:spcPct val="100000"/>
              </a:lnSpc>
              <a:spcBef>
                <a:spcPts val="0"/>
              </a:spcBef>
              <a:spcAft>
                <a:spcPts val="0"/>
              </a:spcAft>
              <a:buSzPts val="14100"/>
              <a:buNone/>
              <a:defRPr sz="14100"/>
            </a:lvl5pPr>
            <a:lvl6pPr lvl="5" algn="ctr">
              <a:lnSpc>
                <a:spcPct val="100000"/>
              </a:lnSpc>
              <a:spcBef>
                <a:spcPts val="0"/>
              </a:spcBef>
              <a:spcAft>
                <a:spcPts val="0"/>
              </a:spcAft>
              <a:buSzPts val="14100"/>
              <a:buNone/>
              <a:defRPr sz="14100"/>
            </a:lvl6pPr>
            <a:lvl7pPr lvl="6" algn="ctr">
              <a:lnSpc>
                <a:spcPct val="100000"/>
              </a:lnSpc>
              <a:spcBef>
                <a:spcPts val="0"/>
              </a:spcBef>
              <a:spcAft>
                <a:spcPts val="0"/>
              </a:spcAft>
              <a:buSzPts val="14100"/>
              <a:buNone/>
              <a:defRPr sz="14100"/>
            </a:lvl7pPr>
            <a:lvl8pPr lvl="7" algn="ctr">
              <a:lnSpc>
                <a:spcPct val="100000"/>
              </a:lnSpc>
              <a:spcBef>
                <a:spcPts val="0"/>
              </a:spcBef>
              <a:spcAft>
                <a:spcPts val="0"/>
              </a:spcAft>
              <a:buSzPts val="14100"/>
              <a:buNone/>
              <a:defRPr sz="14100"/>
            </a:lvl8pPr>
            <a:lvl9pPr lvl="8" algn="ctr">
              <a:lnSpc>
                <a:spcPct val="100000"/>
              </a:lnSpc>
              <a:spcBef>
                <a:spcPts val="0"/>
              </a:spcBef>
              <a:spcAft>
                <a:spcPts val="0"/>
              </a:spcAft>
              <a:buSzPts val="14100"/>
              <a:buNone/>
              <a:defRPr sz="14100"/>
            </a:lvl9pPr>
          </a:lstStyle>
          <a:p>
            <a:endParaRPr/>
          </a:p>
        </p:txBody>
      </p:sp>
      <p:sp>
        <p:nvSpPr>
          <p:cNvPr id="12" name="Google Shape;12;p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246800" y="10324080"/>
            <a:ext cx="34082400" cy="4040700"/>
          </a:xfrm>
          <a:prstGeom prst="rect">
            <a:avLst/>
          </a:prstGeom>
        </p:spPr>
        <p:txBody>
          <a:bodyPr spcFirstLastPara="1" wrap="square" lIns="465600" tIns="465600" rIns="465600" bIns="465600" anchor="ctr" anchorCtr="0">
            <a:normAutofit/>
          </a:bodyPr>
          <a:lstStyle>
            <a:lvl1pPr lvl="0" algn="ctr">
              <a:spcBef>
                <a:spcPts val="0"/>
              </a:spcBef>
              <a:spcAft>
                <a:spcPts val="0"/>
              </a:spcAft>
              <a:buSzPts val="18300"/>
              <a:buNone/>
              <a:defRPr sz="18300"/>
            </a:lvl1pPr>
            <a:lvl2pPr lvl="1" algn="ctr">
              <a:spcBef>
                <a:spcPts val="0"/>
              </a:spcBef>
              <a:spcAft>
                <a:spcPts val="0"/>
              </a:spcAft>
              <a:buSzPts val="18300"/>
              <a:buNone/>
              <a:defRPr sz="18300"/>
            </a:lvl2pPr>
            <a:lvl3pPr lvl="2" algn="ctr">
              <a:spcBef>
                <a:spcPts val="0"/>
              </a:spcBef>
              <a:spcAft>
                <a:spcPts val="0"/>
              </a:spcAft>
              <a:buSzPts val="18300"/>
              <a:buNone/>
              <a:defRPr sz="18300"/>
            </a:lvl3pPr>
            <a:lvl4pPr lvl="3" algn="ctr">
              <a:spcBef>
                <a:spcPts val="0"/>
              </a:spcBef>
              <a:spcAft>
                <a:spcPts val="0"/>
              </a:spcAft>
              <a:buSzPts val="18300"/>
              <a:buNone/>
              <a:defRPr sz="18300"/>
            </a:lvl4pPr>
            <a:lvl5pPr lvl="4" algn="ctr">
              <a:spcBef>
                <a:spcPts val="0"/>
              </a:spcBef>
              <a:spcAft>
                <a:spcPts val="0"/>
              </a:spcAft>
              <a:buSzPts val="18300"/>
              <a:buNone/>
              <a:defRPr sz="18300"/>
            </a:lvl5pPr>
            <a:lvl6pPr lvl="5" algn="ctr">
              <a:spcBef>
                <a:spcPts val="0"/>
              </a:spcBef>
              <a:spcAft>
                <a:spcPts val="0"/>
              </a:spcAft>
              <a:buSzPts val="18300"/>
              <a:buNone/>
              <a:defRPr sz="18300"/>
            </a:lvl6pPr>
            <a:lvl7pPr lvl="6" algn="ctr">
              <a:spcBef>
                <a:spcPts val="0"/>
              </a:spcBef>
              <a:spcAft>
                <a:spcPts val="0"/>
              </a:spcAft>
              <a:buSzPts val="18300"/>
              <a:buNone/>
              <a:defRPr sz="18300"/>
            </a:lvl7pPr>
            <a:lvl8pPr lvl="7" algn="ctr">
              <a:spcBef>
                <a:spcPts val="0"/>
              </a:spcBef>
              <a:spcAft>
                <a:spcPts val="0"/>
              </a:spcAft>
              <a:buSzPts val="18300"/>
              <a:buNone/>
              <a:defRPr sz="18300"/>
            </a:lvl8pPr>
            <a:lvl9pPr lvl="8" algn="ctr">
              <a:spcBef>
                <a:spcPts val="0"/>
              </a:spcBef>
              <a:spcAft>
                <a:spcPts val="0"/>
              </a:spcAft>
              <a:buSzPts val="18300"/>
              <a:buNone/>
              <a:defRPr sz="18300"/>
            </a:lvl9pPr>
          </a:lstStyle>
          <a:p>
            <a:endParaRPr/>
          </a:p>
        </p:txBody>
      </p:sp>
      <p:sp>
        <p:nvSpPr>
          <p:cNvPr id="15" name="Google Shape;15;p3"/>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2" name="Google Shape;22;p5"/>
          <p:cNvSpPr txBox="1">
            <a:spLocks noGrp="1"/>
          </p:cNvSpPr>
          <p:nvPr>
            <p:ph type="body" idx="1"/>
          </p:nvPr>
        </p:nvSpPr>
        <p:spPr>
          <a:xfrm>
            <a:off x="12468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193296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7" name="Google Shape;27;p6"/>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246800" y="2666880"/>
            <a:ext cx="11232000" cy="3627300"/>
          </a:xfrm>
          <a:prstGeom prst="rect">
            <a:avLst/>
          </a:prstGeom>
        </p:spPr>
        <p:txBody>
          <a:bodyPr spcFirstLastPara="1" wrap="square" lIns="465600" tIns="465600" rIns="465600" bIns="465600" anchor="b" anchorCtr="0">
            <a:normAutofit/>
          </a:bodyPr>
          <a:lstStyle>
            <a:lvl1pPr lvl="0">
              <a:spcBef>
                <a:spcPts val="0"/>
              </a:spcBef>
              <a:spcAft>
                <a:spcPts val="0"/>
              </a:spcAft>
              <a:buSzPts val="12400"/>
              <a:buNone/>
              <a:defRPr sz="12400"/>
            </a:lvl1pPr>
            <a:lvl2pPr lvl="1">
              <a:spcBef>
                <a:spcPts val="0"/>
              </a:spcBef>
              <a:spcAft>
                <a:spcPts val="0"/>
              </a:spcAft>
              <a:buSzPts val="12400"/>
              <a:buNone/>
              <a:defRPr sz="12400"/>
            </a:lvl2pPr>
            <a:lvl3pPr lvl="2">
              <a:spcBef>
                <a:spcPts val="0"/>
              </a:spcBef>
              <a:spcAft>
                <a:spcPts val="0"/>
              </a:spcAft>
              <a:buSzPts val="12400"/>
              <a:buNone/>
              <a:defRPr sz="12400"/>
            </a:lvl3pPr>
            <a:lvl4pPr lvl="3">
              <a:spcBef>
                <a:spcPts val="0"/>
              </a:spcBef>
              <a:spcAft>
                <a:spcPts val="0"/>
              </a:spcAft>
              <a:buSzPts val="12400"/>
              <a:buNone/>
              <a:defRPr sz="12400"/>
            </a:lvl4pPr>
            <a:lvl5pPr lvl="4">
              <a:spcBef>
                <a:spcPts val="0"/>
              </a:spcBef>
              <a:spcAft>
                <a:spcPts val="0"/>
              </a:spcAft>
              <a:buSzPts val="12400"/>
              <a:buNone/>
              <a:defRPr sz="12400"/>
            </a:lvl5pPr>
            <a:lvl6pPr lvl="5">
              <a:spcBef>
                <a:spcPts val="0"/>
              </a:spcBef>
              <a:spcAft>
                <a:spcPts val="0"/>
              </a:spcAft>
              <a:buSzPts val="12400"/>
              <a:buNone/>
              <a:defRPr sz="12400"/>
            </a:lvl6pPr>
            <a:lvl7pPr lvl="6">
              <a:spcBef>
                <a:spcPts val="0"/>
              </a:spcBef>
              <a:spcAft>
                <a:spcPts val="0"/>
              </a:spcAft>
              <a:buSzPts val="12400"/>
              <a:buNone/>
              <a:defRPr sz="12400"/>
            </a:lvl7pPr>
            <a:lvl8pPr lvl="7">
              <a:spcBef>
                <a:spcPts val="0"/>
              </a:spcBef>
              <a:spcAft>
                <a:spcPts val="0"/>
              </a:spcAft>
              <a:buSzPts val="12400"/>
              <a:buNone/>
              <a:defRPr sz="12400"/>
            </a:lvl8pPr>
            <a:lvl9pPr lvl="8">
              <a:spcBef>
                <a:spcPts val="0"/>
              </a:spcBef>
              <a:spcAft>
                <a:spcPts val="0"/>
              </a:spcAft>
              <a:buSzPts val="12400"/>
              <a:buNone/>
              <a:defRPr sz="12400"/>
            </a:lvl9pPr>
          </a:lstStyle>
          <a:p>
            <a:endParaRPr/>
          </a:p>
        </p:txBody>
      </p:sp>
      <p:sp>
        <p:nvSpPr>
          <p:cNvPr id="30" name="Google Shape;30;p7"/>
          <p:cNvSpPr txBox="1">
            <a:spLocks noGrp="1"/>
          </p:cNvSpPr>
          <p:nvPr>
            <p:ph type="body" idx="1"/>
          </p:nvPr>
        </p:nvSpPr>
        <p:spPr>
          <a:xfrm>
            <a:off x="1246800" y="6670080"/>
            <a:ext cx="11232000" cy="15261000"/>
          </a:xfrm>
          <a:prstGeom prst="rect">
            <a:avLst/>
          </a:prstGeom>
        </p:spPr>
        <p:txBody>
          <a:bodyPr spcFirstLastPara="1" wrap="square" lIns="465600" tIns="465600" rIns="465600" bIns="465600"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961000" y="2160720"/>
            <a:ext cx="25471200" cy="19635900"/>
          </a:xfrm>
          <a:prstGeom prst="rect">
            <a:avLst/>
          </a:prstGeom>
        </p:spPr>
        <p:txBody>
          <a:bodyPr spcFirstLastPara="1" wrap="square" lIns="465600" tIns="465600" rIns="465600" bIns="465600" anchor="ctr" anchorCtr="0">
            <a:normAutofit/>
          </a:bodyPr>
          <a:lstStyle>
            <a:lvl1pPr lvl="0">
              <a:spcBef>
                <a:spcPts val="0"/>
              </a:spcBef>
              <a:spcAft>
                <a:spcPts val="0"/>
              </a:spcAft>
              <a:buSzPts val="24300"/>
              <a:buNone/>
              <a:defRPr sz="24300"/>
            </a:lvl1pPr>
            <a:lvl2pPr lvl="1">
              <a:spcBef>
                <a:spcPts val="0"/>
              </a:spcBef>
              <a:spcAft>
                <a:spcPts val="0"/>
              </a:spcAft>
              <a:buSzPts val="24300"/>
              <a:buNone/>
              <a:defRPr sz="24300"/>
            </a:lvl2pPr>
            <a:lvl3pPr lvl="2">
              <a:spcBef>
                <a:spcPts val="0"/>
              </a:spcBef>
              <a:spcAft>
                <a:spcPts val="0"/>
              </a:spcAft>
              <a:buSzPts val="24300"/>
              <a:buNone/>
              <a:defRPr sz="24300"/>
            </a:lvl3pPr>
            <a:lvl4pPr lvl="3">
              <a:spcBef>
                <a:spcPts val="0"/>
              </a:spcBef>
              <a:spcAft>
                <a:spcPts val="0"/>
              </a:spcAft>
              <a:buSzPts val="24300"/>
              <a:buNone/>
              <a:defRPr sz="24300"/>
            </a:lvl4pPr>
            <a:lvl5pPr lvl="4">
              <a:spcBef>
                <a:spcPts val="0"/>
              </a:spcBef>
              <a:spcAft>
                <a:spcPts val="0"/>
              </a:spcAft>
              <a:buSzPts val="24300"/>
              <a:buNone/>
              <a:defRPr sz="24300"/>
            </a:lvl5pPr>
            <a:lvl6pPr lvl="5">
              <a:spcBef>
                <a:spcPts val="0"/>
              </a:spcBef>
              <a:spcAft>
                <a:spcPts val="0"/>
              </a:spcAft>
              <a:buSzPts val="24300"/>
              <a:buNone/>
              <a:defRPr sz="24300"/>
            </a:lvl6pPr>
            <a:lvl7pPr lvl="6">
              <a:spcBef>
                <a:spcPts val="0"/>
              </a:spcBef>
              <a:spcAft>
                <a:spcPts val="0"/>
              </a:spcAft>
              <a:buSzPts val="24300"/>
              <a:buNone/>
              <a:defRPr sz="24300"/>
            </a:lvl7pPr>
            <a:lvl8pPr lvl="7">
              <a:spcBef>
                <a:spcPts val="0"/>
              </a:spcBef>
              <a:spcAft>
                <a:spcPts val="0"/>
              </a:spcAft>
              <a:buSzPts val="24300"/>
              <a:buNone/>
              <a:defRPr sz="24300"/>
            </a:lvl8pPr>
            <a:lvl9pPr lvl="8">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8288000" y="-600"/>
            <a:ext cx="18288000" cy="24688800"/>
          </a:xfrm>
          <a:prstGeom prst="rect">
            <a:avLst/>
          </a:prstGeom>
          <a:solidFill>
            <a:schemeClr val="lt2"/>
          </a:solidFill>
          <a:ln>
            <a:noFill/>
          </a:ln>
        </p:spPr>
        <p:txBody>
          <a:bodyPr spcFirstLastPara="1" wrap="square" lIns="465600" tIns="465600" rIns="465600" bIns="4656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062000" y="5919240"/>
            <a:ext cx="16180800" cy="71151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38" name="Google Shape;38;p9"/>
          <p:cNvSpPr txBox="1">
            <a:spLocks noGrp="1"/>
          </p:cNvSpPr>
          <p:nvPr>
            <p:ph type="subTitle" idx="1"/>
          </p:nvPr>
        </p:nvSpPr>
        <p:spPr>
          <a:xfrm>
            <a:off x="1062000" y="13454760"/>
            <a:ext cx="16180800" cy="5928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a:endParaRPr/>
          </a:p>
        </p:txBody>
      </p:sp>
      <p:sp>
        <p:nvSpPr>
          <p:cNvPr id="39" name="Google Shape;39;p9"/>
          <p:cNvSpPr txBox="1">
            <a:spLocks noGrp="1"/>
          </p:cNvSpPr>
          <p:nvPr>
            <p:ph type="body" idx="2"/>
          </p:nvPr>
        </p:nvSpPr>
        <p:spPr>
          <a:xfrm>
            <a:off x="19758000" y="3475560"/>
            <a:ext cx="15348000" cy="17736600"/>
          </a:xfrm>
          <a:prstGeom prst="rect">
            <a:avLst/>
          </a:prstGeom>
        </p:spPr>
        <p:txBody>
          <a:bodyPr spcFirstLastPara="1" wrap="square" lIns="465600" tIns="465600" rIns="465600" bIns="465600" anchor="ctr" anchorCtr="0">
            <a:normAutofit/>
          </a:bodyPr>
          <a:lstStyle>
            <a:lvl1pPr marL="457200" lvl="0" indent="-800100">
              <a:spcBef>
                <a:spcPts val="0"/>
              </a:spcBef>
              <a:spcAft>
                <a:spcPts val="0"/>
              </a:spcAft>
              <a:buSzPts val="9000"/>
              <a:buChar char="●"/>
              <a:defRPr/>
            </a:lvl1pPr>
            <a:lvl2pPr marL="914400" lvl="1" indent="-692150">
              <a:spcBef>
                <a:spcPts val="0"/>
              </a:spcBef>
              <a:spcAft>
                <a:spcPts val="0"/>
              </a:spcAft>
              <a:buSzPts val="7300"/>
              <a:buChar char="○"/>
              <a:defRPr/>
            </a:lvl2pPr>
            <a:lvl3pPr marL="1371600" lvl="2" indent="-692150">
              <a:spcBef>
                <a:spcPts val="0"/>
              </a:spcBef>
              <a:spcAft>
                <a:spcPts val="0"/>
              </a:spcAft>
              <a:buSzPts val="7300"/>
              <a:buChar char="■"/>
              <a:defRPr/>
            </a:lvl3pPr>
            <a:lvl4pPr marL="1828800" lvl="3" indent="-692150">
              <a:spcBef>
                <a:spcPts val="0"/>
              </a:spcBef>
              <a:spcAft>
                <a:spcPts val="0"/>
              </a:spcAft>
              <a:buSzPts val="7300"/>
              <a:buChar char="●"/>
              <a:defRPr/>
            </a:lvl4pPr>
            <a:lvl5pPr marL="2286000" lvl="4" indent="-692150">
              <a:spcBef>
                <a:spcPts val="0"/>
              </a:spcBef>
              <a:spcAft>
                <a:spcPts val="0"/>
              </a:spcAft>
              <a:buSzPts val="7300"/>
              <a:buChar char="○"/>
              <a:defRPr/>
            </a:lvl5pPr>
            <a:lvl6pPr marL="2743200" lvl="5" indent="-692150">
              <a:spcBef>
                <a:spcPts val="0"/>
              </a:spcBef>
              <a:spcAft>
                <a:spcPts val="0"/>
              </a:spcAft>
              <a:buSzPts val="7300"/>
              <a:buChar char="■"/>
              <a:defRPr/>
            </a:lvl6pPr>
            <a:lvl7pPr marL="3200400" lvl="6" indent="-692150">
              <a:spcBef>
                <a:spcPts val="0"/>
              </a:spcBef>
              <a:spcAft>
                <a:spcPts val="0"/>
              </a:spcAft>
              <a:buSzPts val="7300"/>
              <a:buChar char="●"/>
              <a:defRPr/>
            </a:lvl7pPr>
            <a:lvl8pPr marL="3657600" lvl="7" indent="-692150">
              <a:spcBef>
                <a:spcPts val="0"/>
              </a:spcBef>
              <a:spcAft>
                <a:spcPts val="0"/>
              </a:spcAft>
              <a:buSzPts val="7300"/>
              <a:buChar char="○"/>
              <a:defRPr/>
            </a:lvl8pPr>
            <a:lvl9pPr marL="4114800" lvl="8" indent="-692150">
              <a:spcBef>
                <a:spcPts val="0"/>
              </a:spcBef>
              <a:spcAft>
                <a:spcPts val="0"/>
              </a:spcAft>
              <a:buSzPts val="7300"/>
              <a:buChar char="■"/>
              <a:defRPr/>
            </a:lvl9pPr>
          </a:lstStyle>
          <a:p>
            <a:endParaRPr/>
          </a:p>
        </p:txBody>
      </p:sp>
      <p:sp>
        <p:nvSpPr>
          <p:cNvPr id="40" name="Google Shape;40;p9"/>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246800" y="20306760"/>
            <a:ext cx="23995200" cy="2904600"/>
          </a:xfrm>
          <a:prstGeom prst="rect">
            <a:avLst/>
          </a:prstGeom>
        </p:spPr>
        <p:txBody>
          <a:bodyPr spcFirstLastPara="1" wrap="square" lIns="465600" tIns="465600" rIns="465600" bIns="465600"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246800" y="5309400"/>
            <a:ext cx="34082400" cy="94248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61000"/>
              <a:buNone/>
              <a:defRPr sz="61000"/>
            </a:lvl1pPr>
            <a:lvl2pPr lvl="1" algn="ctr">
              <a:spcBef>
                <a:spcPts val="0"/>
              </a:spcBef>
              <a:spcAft>
                <a:spcPts val="0"/>
              </a:spcAft>
              <a:buSzPts val="61000"/>
              <a:buNone/>
              <a:defRPr sz="61000"/>
            </a:lvl2pPr>
            <a:lvl3pPr lvl="2" algn="ctr">
              <a:spcBef>
                <a:spcPts val="0"/>
              </a:spcBef>
              <a:spcAft>
                <a:spcPts val="0"/>
              </a:spcAft>
              <a:buSzPts val="61000"/>
              <a:buNone/>
              <a:defRPr sz="61000"/>
            </a:lvl3pPr>
            <a:lvl4pPr lvl="3" algn="ctr">
              <a:spcBef>
                <a:spcPts val="0"/>
              </a:spcBef>
              <a:spcAft>
                <a:spcPts val="0"/>
              </a:spcAft>
              <a:buSzPts val="61000"/>
              <a:buNone/>
              <a:defRPr sz="61000"/>
            </a:lvl4pPr>
            <a:lvl5pPr lvl="4" algn="ctr">
              <a:spcBef>
                <a:spcPts val="0"/>
              </a:spcBef>
              <a:spcAft>
                <a:spcPts val="0"/>
              </a:spcAft>
              <a:buSzPts val="61000"/>
              <a:buNone/>
              <a:defRPr sz="61000"/>
            </a:lvl5pPr>
            <a:lvl6pPr lvl="5" algn="ctr">
              <a:spcBef>
                <a:spcPts val="0"/>
              </a:spcBef>
              <a:spcAft>
                <a:spcPts val="0"/>
              </a:spcAft>
              <a:buSzPts val="61000"/>
              <a:buNone/>
              <a:defRPr sz="61000"/>
            </a:lvl6pPr>
            <a:lvl7pPr lvl="6" algn="ctr">
              <a:spcBef>
                <a:spcPts val="0"/>
              </a:spcBef>
              <a:spcAft>
                <a:spcPts val="0"/>
              </a:spcAft>
              <a:buSzPts val="61000"/>
              <a:buNone/>
              <a:defRPr sz="61000"/>
            </a:lvl7pPr>
            <a:lvl8pPr lvl="7" algn="ctr">
              <a:spcBef>
                <a:spcPts val="0"/>
              </a:spcBef>
              <a:spcAft>
                <a:spcPts val="0"/>
              </a:spcAft>
              <a:buSzPts val="61000"/>
              <a:buNone/>
              <a:defRPr sz="61000"/>
            </a:lvl8pPr>
            <a:lvl9pPr lvl="8" algn="ctr">
              <a:spcBef>
                <a:spcPts val="0"/>
              </a:spcBef>
              <a:spcAft>
                <a:spcPts val="0"/>
              </a:spcAft>
              <a:buSzPts val="61000"/>
              <a:buNone/>
              <a:defRPr sz="61000"/>
            </a:lvl9pPr>
          </a:lstStyle>
          <a:p>
            <a:r>
              <a:t>xx%</a:t>
            </a:r>
          </a:p>
        </p:txBody>
      </p:sp>
      <p:sp>
        <p:nvSpPr>
          <p:cNvPr id="46" name="Google Shape;46;p11"/>
          <p:cNvSpPr txBox="1">
            <a:spLocks noGrp="1"/>
          </p:cNvSpPr>
          <p:nvPr>
            <p:ph type="body" idx="1"/>
          </p:nvPr>
        </p:nvSpPr>
        <p:spPr>
          <a:xfrm>
            <a:off x="1246800" y="15130680"/>
            <a:ext cx="34082400" cy="6243900"/>
          </a:xfrm>
          <a:prstGeom prst="rect">
            <a:avLst/>
          </a:prstGeom>
        </p:spPr>
        <p:txBody>
          <a:bodyPr spcFirstLastPara="1" wrap="square" lIns="465600" tIns="465600" rIns="465600" bIns="465600" anchor="t" anchorCtr="0">
            <a:normAutofit/>
          </a:bodyPr>
          <a:lstStyle>
            <a:lvl1pPr marL="457200" lvl="0" indent="-800100" algn="ctr">
              <a:spcBef>
                <a:spcPts val="0"/>
              </a:spcBef>
              <a:spcAft>
                <a:spcPts val="0"/>
              </a:spcAft>
              <a:buSzPts val="9000"/>
              <a:buChar char="●"/>
              <a:defRPr/>
            </a:lvl1pPr>
            <a:lvl2pPr marL="914400" lvl="1" indent="-692150" algn="ctr">
              <a:spcBef>
                <a:spcPts val="0"/>
              </a:spcBef>
              <a:spcAft>
                <a:spcPts val="0"/>
              </a:spcAft>
              <a:buSzPts val="7300"/>
              <a:buChar char="○"/>
              <a:defRPr/>
            </a:lvl2pPr>
            <a:lvl3pPr marL="1371600" lvl="2" indent="-692150" algn="ctr">
              <a:spcBef>
                <a:spcPts val="0"/>
              </a:spcBef>
              <a:spcAft>
                <a:spcPts val="0"/>
              </a:spcAft>
              <a:buSzPts val="7300"/>
              <a:buChar char="■"/>
              <a:defRPr/>
            </a:lvl3pPr>
            <a:lvl4pPr marL="1828800" lvl="3" indent="-692150" algn="ctr">
              <a:spcBef>
                <a:spcPts val="0"/>
              </a:spcBef>
              <a:spcAft>
                <a:spcPts val="0"/>
              </a:spcAft>
              <a:buSzPts val="7300"/>
              <a:buChar char="●"/>
              <a:defRPr/>
            </a:lvl4pPr>
            <a:lvl5pPr marL="2286000" lvl="4" indent="-692150" algn="ctr">
              <a:spcBef>
                <a:spcPts val="0"/>
              </a:spcBef>
              <a:spcAft>
                <a:spcPts val="0"/>
              </a:spcAft>
              <a:buSzPts val="7300"/>
              <a:buChar char="○"/>
              <a:defRPr/>
            </a:lvl5pPr>
            <a:lvl6pPr marL="2743200" lvl="5" indent="-692150" algn="ctr">
              <a:spcBef>
                <a:spcPts val="0"/>
              </a:spcBef>
              <a:spcAft>
                <a:spcPts val="0"/>
              </a:spcAft>
              <a:buSzPts val="7300"/>
              <a:buChar char="■"/>
              <a:defRPr/>
            </a:lvl6pPr>
            <a:lvl7pPr marL="3200400" lvl="6" indent="-692150" algn="ctr">
              <a:spcBef>
                <a:spcPts val="0"/>
              </a:spcBef>
              <a:spcAft>
                <a:spcPts val="0"/>
              </a:spcAft>
              <a:buSzPts val="7300"/>
              <a:buChar char="●"/>
              <a:defRPr/>
            </a:lvl7pPr>
            <a:lvl8pPr marL="3657600" lvl="7" indent="-692150" algn="ctr">
              <a:spcBef>
                <a:spcPts val="0"/>
              </a:spcBef>
              <a:spcAft>
                <a:spcPts val="0"/>
              </a:spcAft>
              <a:buSzPts val="7300"/>
              <a:buChar char="○"/>
              <a:defRPr/>
            </a:lvl8pPr>
            <a:lvl9pPr marL="4114800" lvl="8" indent="-692150" algn="ctr">
              <a:spcBef>
                <a:spcPts val="0"/>
              </a:spcBef>
              <a:spcAft>
                <a:spcPts val="0"/>
              </a:spcAft>
              <a:buSzPts val="7300"/>
              <a:buChar char="■"/>
              <a:defRPr/>
            </a:lvl9pPr>
          </a:lstStyle>
          <a:p>
            <a:endParaRPr/>
          </a:p>
        </p:txBody>
      </p:sp>
      <p:sp>
        <p:nvSpPr>
          <p:cNvPr id="47" name="Google Shape;47;p11"/>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6800" y="2136120"/>
            <a:ext cx="34082400" cy="2748900"/>
          </a:xfrm>
          <a:prstGeom prst="rect">
            <a:avLst/>
          </a:prstGeom>
          <a:noFill/>
          <a:ln>
            <a:noFill/>
          </a:ln>
        </p:spPr>
        <p:txBody>
          <a:bodyPr spcFirstLastPara="1" wrap="square" lIns="465600" tIns="465600" rIns="465600" bIns="465600" anchor="t" anchorCtr="0">
            <a:normAutofit/>
          </a:bodyPr>
          <a:lstStyle>
            <a:lvl1pPr lvl="0">
              <a:spcBef>
                <a:spcPts val="0"/>
              </a:spcBef>
              <a:spcAft>
                <a:spcPts val="0"/>
              </a:spcAft>
              <a:buClr>
                <a:schemeClr val="dk1"/>
              </a:buClr>
              <a:buSzPts val="14100"/>
              <a:buNone/>
              <a:defRPr sz="14100">
                <a:solidFill>
                  <a:schemeClr val="dk1"/>
                </a:solidFill>
              </a:defRPr>
            </a:lvl1pPr>
            <a:lvl2pPr lvl="1">
              <a:spcBef>
                <a:spcPts val="0"/>
              </a:spcBef>
              <a:spcAft>
                <a:spcPts val="0"/>
              </a:spcAft>
              <a:buClr>
                <a:schemeClr val="dk1"/>
              </a:buClr>
              <a:buSzPts val="14100"/>
              <a:buNone/>
              <a:defRPr sz="14100">
                <a:solidFill>
                  <a:schemeClr val="dk1"/>
                </a:solidFill>
              </a:defRPr>
            </a:lvl2pPr>
            <a:lvl3pPr lvl="2">
              <a:spcBef>
                <a:spcPts val="0"/>
              </a:spcBef>
              <a:spcAft>
                <a:spcPts val="0"/>
              </a:spcAft>
              <a:buClr>
                <a:schemeClr val="dk1"/>
              </a:buClr>
              <a:buSzPts val="14100"/>
              <a:buNone/>
              <a:defRPr sz="14100">
                <a:solidFill>
                  <a:schemeClr val="dk1"/>
                </a:solidFill>
              </a:defRPr>
            </a:lvl3pPr>
            <a:lvl4pPr lvl="3">
              <a:spcBef>
                <a:spcPts val="0"/>
              </a:spcBef>
              <a:spcAft>
                <a:spcPts val="0"/>
              </a:spcAft>
              <a:buClr>
                <a:schemeClr val="dk1"/>
              </a:buClr>
              <a:buSzPts val="14100"/>
              <a:buNone/>
              <a:defRPr sz="14100">
                <a:solidFill>
                  <a:schemeClr val="dk1"/>
                </a:solidFill>
              </a:defRPr>
            </a:lvl4pPr>
            <a:lvl5pPr lvl="4">
              <a:spcBef>
                <a:spcPts val="0"/>
              </a:spcBef>
              <a:spcAft>
                <a:spcPts val="0"/>
              </a:spcAft>
              <a:buClr>
                <a:schemeClr val="dk1"/>
              </a:buClr>
              <a:buSzPts val="14100"/>
              <a:buNone/>
              <a:defRPr sz="14100">
                <a:solidFill>
                  <a:schemeClr val="dk1"/>
                </a:solidFill>
              </a:defRPr>
            </a:lvl5pPr>
            <a:lvl6pPr lvl="5">
              <a:spcBef>
                <a:spcPts val="0"/>
              </a:spcBef>
              <a:spcAft>
                <a:spcPts val="0"/>
              </a:spcAft>
              <a:buClr>
                <a:schemeClr val="dk1"/>
              </a:buClr>
              <a:buSzPts val="14100"/>
              <a:buNone/>
              <a:defRPr sz="14100">
                <a:solidFill>
                  <a:schemeClr val="dk1"/>
                </a:solidFill>
              </a:defRPr>
            </a:lvl6pPr>
            <a:lvl7pPr lvl="6">
              <a:spcBef>
                <a:spcPts val="0"/>
              </a:spcBef>
              <a:spcAft>
                <a:spcPts val="0"/>
              </a:spcAft>
              <a:buClr>
                <a:schemeClr val="dk1"/>
              </a:buClr>
              <a:buSzPts val="14100"/>
              <a:buNone/>
              <a:defRPr sz="14100">
                <a:solidFill>
                  <a:schemeClr val="dk1"/>
                </a:solidFill>
              </a:defRPr>
            </a:lvl7pPr>
            <a:lvl8pPr lvl="7">
              <a:spcBef>
                <a:spcPts val="0"/>
              </a:spcBef>
              <a:spcAft>
                <a:spcPts val="0"/>
              </a:spcAft>
              <a:buClr>
                <a:schemeClr val="dk1"/>
              </a:buClr>
              <a:buSzPts val="14100"/>
              <a:buNone/>
              <a:defRPr sz="14100">
                <a:solidFill>
                  <a:schemeClr val="dk1"/>
                </a:solidFill>
              </a:defRPr>
            </a:lvl8pPr>
            <a:lvl9pPr lvl="8">
              <a:spcBef>
                <a:spcPts val="0"/>
              </a:spcBef>
              <a:spcAft>
                <a:spcPts val="0"/>
              </a:spcAft>
              <a:buClr>
                <a:schemeClr val="dk1"/>
              </a:buClr>
              <a:buSzPts val="14100"/>
              <a:buNone/>
              <a:defRPr sz="14100">
                <a:solidFill>
                  <a:schemeClr val="dk1"/>
                </a:solidFill>
              </a:defRPr>
            </a:lvl9pPr>
          </a:lstStyle>
          <a:p>
            <a:endParaRPr/>
          </a:p>
        </p:txBody>
      </p:sp>
      <p:sp>
        <p:nvSpPr>
          <p:cNvPr id="7" name="Google Shape;7;p1"/>
          <p:cNvSpPr txBox="1">
            <a:spLocks noGrp="1"/>
          </p:cNvSpPr>
          <p:nvPr>
            <p:ph type="body" idx="1"/>
          </p:nvPr>
        </p:nvSpPr>
        <p:spPr>
          <a:xfrm>
            <a:off x="1246800" y="5531880"/>
            <a:ext cx="34082400" cy="16398600"/>
          </a:xfrm>
          <a:prstGeom prst="rect">
            <a:avLst/>
          </a:prstGeom>
          <a:noFill/>
          <a:ln>
            <a:noFill/>
          </a:ln>
        </p:spPr>
        <p:txBody>
          <a:bodyPr spcFirstLastPara="1" wrap="square" lIns="465600" tIns="465600" rIns="465600" bIns="465600"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92150">
              <a:lnSpc>
                <a:spcPct val="115000"/>
              </a:lnSpc>
              <a:spcBef>
                <a:spcPts val="0"/>
              </a:spcBef>
              <a:spcAft>
                <a:spcPts val="0"/>
              </a:spcAft>
              <a:buClr>
                <a:schemeClr val="dk2"/>
              </a:buClr>
              <a:buSzPts val="7300"/>
              <a:buChar char="○"/>
              <a:defRPr sz="7300">
                <a:solidFill>
                  <a:schemeClr val="dk2"/>
                </a:solidFill>
              </a:defRPr>
            </a:lvl2pPr>
            <a:lvl3pPr marL="1371600" lvl="2" indent="-692150">
              <a:lnSpc>
                <a:spcPct val="115000"/>
              </a:lnSpc>
              <a:spcBef>
                <a:spcPts val="0"/>
              </a:spcBef>
              <a:spcAft>
                <a:spcPts val="0"/>
              </a:spcAft>
              <a:buClr>
                <a:schemeClr val="dk2"/>
              </a:buClr>
              <a:buSzPts val="7300"/>
              <a:buChar char="■"/>
              <a:defRPr sz="7300">
                <a:solidFill>
                  <a:schemeClr val="dk2"/>
                </a:solidFill>
              </a:defRPr>
            </a:lvl3pPr>
            <a:lvl4pPr marL="1828800" lvl="3" indent="-692150">
              <a:lnSpc>
                <a:spcPct val="115000"/>
              </a:lnSpc>
              <a:spcBef>
                <a:spcPts val="0"/>
              </a:spcBef>
              <a:spcAft>
                <a:spcPts val="0"/>
              </a:spcAft>
              <a:buClr>
                <a:schemeClr val="dk2"/>
              </a:buClr>
              <a:buSzPts val="7300"/>
              <a:buChar char="●"/>
              <a:defRPr sz="7300">
                <a:solidFill>
                  <a:schemeClr val="dk2"/>
                </a:solidFill>
              </a:defRPr>
            </a:lvl4pPr>
            <a:lvl5pPr marL="2286000" lvl="4" indent="-692150">
              <a:lnSpc>
                <a:spcPct val="115000"/>
              </a:lnSpc>
              <a:spcBef>
                <a:spcPts val="0"/>
              </a:spcBef>
              <a:spcAft>
                <a:spcPts val="0"/>
              </a:spcAft>
              <a:buClr>
                <a:schemeClr val="dk2"/>
              </a:buClr>
              <a:buSzPts val="7300"/>
              <a:buChar char="○"/>
              <a:defRPr sz="7300">
                <a:solidFill>
                  <a:schemeClr val="dk2"/>
                </a:solidFill>
              </a:defRPr>
            </a:lvl5pPr>
            <a:lvl6pPr marL="2743200" lvl="5" indent="-692150">
              <a:lnSpc>
                <a:spcPct val="115000"/>
              </a:lnSpc>
              <a:spcBef>
                <a:spcPts val="0"/>
              </a:spcBef>
              <a:spcAft>
                <a:spcPts val="0"/>
              </a:spcAft>
              <a:buClr>
                <a:schemeClr val="dk2"/>
              </a:buClr>
              <a:buSzPts val="7300"/>
              <a:buChar char="■"/>
              <a:defRPr sz="7300">
                <a:solidFill>
                  <a:schemeClr val="dk2"/>
                </a:solidFill>
              </a:defRPr>
            </a:lvl6pPr>
            <a:lvl7pPr marL="3200400" lvl="6" indent="-692150">
              <a:lnSpc>
                <a:spcPct val="115000"/>
              </a:lnSpc>
              <a:spcBef>
                <a:spcPts val="0"/>
              </a:spcBef>
              <a:spcAft>
                <a:spcPts val="0"/>
              </a:spcAft>
              <a:buClr>
                <a:schemeClr val="dk2"/>
              </a:buClr>
              <a:buSzPts val="7300"/>
              <a:buChar char="●"/>
              <a:defRPr sz="7300">
                <a:solidFill>
                  <a:schemeClr val="dk2"/>
                </a:solidFill>
              </a:defRPr>
            </a:lvl7pPr>
            <a:lvl8pPr marL="3657600" lvl="7" indent="-692150">
              <a:lnSpc>
                <a:spcPct val="115000"/>
              </a:lnSpc>
              <a:spcBef>
                <a:spcPts val="0"/>
              </a:spcBef>
              <a:spcAft>
                <a:spcPts val="0"/>
              </a:spcAft>
              <a:buClr>
                <a:schemeClr val="dk2"/>
              </a:buClr>
              <a:buSzPts val="7300"/>
              <a:buChar char="○"/>
              <a:defRPr sz="7300">
                <a:solidFill>
                  <a:schemeClr val="dk2"/>
                </a:solidFill>
              </a:defRPr>
            </a:lvl8pPr>
            <a:lvl9pPr marL="4114800" lvl="8" indent="-692150">
              <a:lnSpc>
                <a:spcPct val="115000"/>
              </a:lnSpc>
              <a:spcBef>
                <a:spcPts val="0"/>
              </a:spcBef>
              <a:spcAft>
                <a:spcPts val="0"/>
              </a:spcAft>
              <a:buClr>
                <a:schemeClr val="dk2"/>
              </a:buClr>
              <a:buSzPts val="7300"/>
              <a:buChar char="■"/>
              <a:defRPr sz="7300">
                <a:solidFill>
                  <a:schemeClr val="dk2"/>
                </a:solidFill>
              </a:defRPr>
            </a:lvl9pPr>
          </a:lstStyle>
          <a:p>
            <a:endParaRPr/>
          </a:p>
        </p:txBody>
      </p:sp>
      <p:sp>
        <p:nvSpPr>
          <p:cNvPr id="8" name="Google Shape;8;p1"/>
          <p:cNvSpPr txBox="1">
            <a:spLocks noGrp="1"/>
          </p:cNvSpPr>
          <p:nvPr>
            <p:ph type="sldNum" idx="12"/>
          </p:nvPr>
        </p:nvSpPr>
        <p:spPr>
          <a:xfrm>
            <a:off x="33889831" y="22383441"/>
            <a:ext cx="2194800" cy="1889400"/>
          </a:xfrm>
          <a:prstGeom prst="rect">
            <a:avLst/>
          </a:prstGeom>
          <a:noFill/>
          <a:ln>
            <a:noFill/>
          </a:ln>
        </p:spPr>
        <p:txBody>
          <a:bodyPr spcFirstLastPara="1" wrap="square" lIns="465600" tIns="465600" rIns="465600" bIns="465600" anchor="ctr" anchorCtr="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p:nvPr/>
        </p:nvSpPr>
        <p:spPr>
          <a:xfrm>
            <a:off x="0" y="0"/>
            <a:ext cx="6632700" cy="246888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a:solidFill>
                <a:schemeClr val="accent1"/>
              </a:solidFill>
            </a:endParaRPr>
          </a:p>
        </p:txBody>
      </p:sp>
      <p:sp>
        <p:nvSpPr>
          <p:cNvPr id="112" name="Google Shape;112;p22"/>
          <p:cNvSpPr/>
          <p:nvPr/>
        </p:nvSpPr>
        <p:spPr>
          <a:xfrm>
            <a:off x="6632700" y="0"/>
            <a:ext cx="29943900" cy="5313551"/>
          </a:xfrm>
          <a:prstGeom prst="rect">
            <a:avLst/>
          </a:prstGeom>
          <a:solidFill>
            <a:srgbClr val="073763"/>
          </a:solidFill>
          <a:ln w="9525" cap="flat" cmpd="sng">
            <a:solidFill>
              <a:schemeClr val="dk2"/>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a:p>
        </p:txBody>
      </p:sp>
      <p:sp>
        <p:nvSpPr>
          <p:cNvPr id="113" name="Google Shape;113;p22"/>
          <p:cNvSpPr txBox="1"/>
          <p:nvPr/>
        </p:nvSpPr>
        <p:spPr>
          <a:xfrm rot="-5400000">
            <a:off x="6622913" y="2034750"/>
            <a:ext cx="4440300" cy="1963800"/>
          </a:xfrm>
          <a:prstGeom prst="rect">
            <a:avLst/>
          </a:prstGeom>
          <a:noFill/>
          <a:ln>
            <a:noFill/>
          </a:ln>
        </p:spPr>
        <p:txBody>
          <a:bodyPr spcFirstLastPara="1" wrap="square" lIns="82125" tIns="82125" rIns="82125" bIns="82125" anchor="t" anchorCtr="0">
            <a:noAutofit/>
          </a:bodyPr>
          <a:lstStyle/>
          <a:p>
            <a:pPr marL="0" lvl="0" indent="0" algn="ctr" rtl="0">
              <a:spcBef>
                <a:spcPts val="0"/>
              </a:spcBef>
              <a:spcAft>
                <a:spcPts val="0"/>
              </a:spcAft>
              <a:buNone/>
            </a:pPr>
            <a:r>
              <a:rPr lang="en" sz="4000" b="1">
                <a:solidFill>
                  <a:schemeClr val="lt1"/>
                </a:solidFill>
              </a:rPr>
              <a:t>TAKE HOME POINT</a:t>
            </a:r>
            <a:endParaRPr sz="4000" b="1">
              <a:solidFill>
                <a:schemeClr val="lt1"/>
              </a:solidFill>
            </a:endParaRPr>
          </a:p>
        </p:txBody>
      </p:sp>
      <p:sp>
        <p:nvSpPr>
          <p:cNvPr id="114" name="Google Shape;114;p22"/>
          <p:cNvSpPr txBox="1"/>
          <p:nvPr/>
        </p:nvSpPr>
        <p:spPr>
          <a:xfrm>
            <a:off x="9824975" y="536915"/>
            <a:ext cx="20694900" cy="4632900"/>
          </a:xfrm>
          <a:prstGeom prst="rect">
            <a:avLst/>
          </a:prstGeom>
          <a:noFill/>
          <a:ln>
            <a:noFill/>
          </a:ln>
        </p:spPr>
        <p:txBody>
          <a:bodyPr spcFirstLastPara="1" wrap="square" lIns="390075" tIns="390075" rIns="390075" bIns="390075" anchor="t" anchorCtr="0">
            <a:noAutofit/>
          </a:bodyPr>
          <a:lstStyle/>
          <a:p>
            <a:pPr marL="0" lvl="0" indent="0" algn="ctr" rtl="0">
              <a:spcBef>
                <a:spcPts val="0"/>
              </a:spcBef>
              <a:spcAft>
                <a:spcPts val="0"/>
              </a:spcAft>
              <a:buNone/>
            </a:pPr>
            <a:r>
              <a:rPr lang="en" sz="7500" b="1" dirty="0">
                <a:solidFill>
                  <a:schemeClr val="lt1"/>
                </a:solidFill>
              </a:rPr>
              <a:t>Existing recruitment strategies are inadequate for achieving demographic parity within multi-site psychiatry studies.</a:t>
            </a:r>
            <a:endParaRPr sz="7500" b="1" dirty="0">
              <a:solidFill>
                <a:schemeClr val="lt1"/>
              </a:solidFill>
            </a:endParaRPr>
          </a:p>
        </p:txBody>
      </p:sp>
      <p:pic>
        <p:nvPicPr>
          <p:cNvPr id="115" name="Google Shape;115;p22"/>
          <p:cNvPicPr preferRelativeResize="0"/>
          <p:nvPr/>
        </p:nvPicPr>
        <p:blipFill>
          <a:blip r:embed="rId3">
            <a:alphaModFix/>
          </a:blip>
          <a:stretch>
            <a:fillRect/>
          </a:stretch>
        </p:blipFill>
        <p:spPr>
          <a:xfrm>
            <a:off x="31414600" y="974998"/>
            <a:ext cx="3364850" cy="3364850"/>
          </a:xfrm>
          <a:prstGeom prst="rect">
            <a:avLst/>
          </a:prstGeom>
          <a:noFill/>
          <a:ln>
            <a:noFill/>
          </a:ln>
        </p:spPr>
      </p:pic>
      <p:sp>
        <p:nvSpPr>
          <p:cNvPr id="116" name="Google Shape;116;p22"/>
          <p:cNvSpPr txBox="1">
            <a:spLocks noGrp="1"/>
          </p:cNvSpPr>
          <p:nvPr>
            <p:ph type="title" idx="4294967295"/>
          </p:nvPr>
        </p:nvSpPr>
        <p:spPr>
          <a:xfrm>
            <a:off x="901050" y="3783900"/>
            <a:ext cx="4830600" cy="1549200"/>
          </a:xfrm>
          <a:prstGeom prst="rect">
            <a:avLst/>
          </a:prstGeom>
        </p:spPr>
        <p:txBody>
          <a:bodyPr spcFirstLastPara="1" wrap="square" lIns="465600" tIns="465600" rIns="465600" bIns="465600" anchor="t" anchorCtr="0">
            <a:normAutofit/>
          </a:bodyPr>
          <a:lstStyle/>
          <a:p>
            <a:pPr marL="0" lvl="0" indent="0" algn="ctr" rtl="0">
              <a:spcBef>
                <a:spcPts val="0"/>
              </a:spcBef>
              <a:spcAft>
                <a:spcPts val="0"/>
              </a:spcAft>
              <a:buNone/>
            </a:pPr>
            <a:r>
              <a:rPr lang="en" sz="4000" u="sng"/>
              <a:t>Background</a:t>
            </a:r>
            <a:endParaRPr sz="4000" u="sng"/>
          </a:p>
        </p:txBody>
      </p:sp>
      <p:sp>
        <p:nvSpPr>
          <p:cNvPr id="117" name="Google Shape;117;p22"/>
          <p:cNvSpPr txBox="1">
            <a:spLocks noGrp="1"/>
          </p:cNvSpPr>
          <p:nvPr>
            <p:ph type="body" idx="4294967295"/>
          </p:nvPr>
        </p:nvSpPr>
        <p:spPr>
          <a:xfrm>
            <a:off x="477950" y="4853550"/>
            <a:ext cx="5654700" cy="30114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endParaRPr sz="2000" dirty="0">
              <a:solidFill>
                <a:srgbClr val="222222"/>
              </a:solidFill>
            </a:endParaRPr>
          </a:p>
          <a:p>
            <a:pPr marL="0" lvl="0" indent="0" algn="l" rtl="0">
              <a:lnSpc>
                <a:spcPct val="115000"/>
              </a:lnSpc>
              <a:spcBef>
                <a:spcPts val="0"/>
              </a:spcBef>
              <a:spcAft>
                <a:spcPts val="0"/>
              </a:spcAft>
              <a:buNone/>
            </a:pPr>
            <a:r>
              <a:rPr lang="en" sz="2000" dirty="0">
                <a:solidFill>
                  <a:srgbClr val="000000"/>
                </a:solidFill>
              </a:rPr>
              <a:t>Race, ethnicity, and gender disparities in recruitment of patients with schizophrenia (SZ) may create issues with generalizability. Here, we report on race, ethnicity and gender diversity in the Consortium on the Genetics of Schizophrenia 2 (COGS2) study, and quantify the extent of sampling necessary to achieve racial, ethnicity, and gender parity.</a:t>
            </a:r>
            <a:endParaRPr sz="2000" dirty="0">
              <a:solidFill>
                <a:srgbClr val="000000"/>
              </a:solidFill>
            </a:endParaRPr>
          </a:p>
        </p:txBody>
      </p:sp>
      <p:sp>
        <p:nvSpPr>
          <p:cNvPr id="118" name="Google Shape;118;p22"/>
          <p:cNvSpPr txBox="1"/>
          <p:nvPr/>
        </p:nvSpPr>
        <p:spPr>
          <a:xfrm>
            <a:off x="145950" y="322800"/>
            <a:ext cx="6632700" cy="3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t>How diverse are large multi-site schizophrenia studies? Modelling race, ethnicity and gender parity in COGS2</a:t>
            </a:r>
            <a:endParaRPr sz="4000" b="1"/>
          </a:p>
        </p:txBody>
      </p:sp>
      <p:sp>
        <p:nvSpPr>
          <p:cNvPr id="119" name="Google Shape;119;p22"/>
          <p:cNvSpPr txBox="1"/>
          <p:nvPr/>
        </p:nvSpPr>
        <p:spPr>
          <a:xfrm>
            <a:off x="1305050" y="9259358"/>
            <a:ext cx="4000500" cy="9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u="sng"/>
              <a:t>Methods</a:t>
            </a:r>
            <a:endParaRPr sz="4000" u="sng"/>
          </a:p>
        </p:txBody>
      </p:sp>
      <p:sp>
        <p:nvSpPr>
          <p:cNvPr id="120" name="Google Shape;120;p22"/>
          <p:cNvSpPr txBox="1"/>
          <p:nvPr/>
        </p:nvSpPr>
        <p:spPr>
          <a:xfrm>
            <a:off x="477950" y="9888658"/>
            <a:ext cx="5738700" cy="13428543"/>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endParaRPr sz="2000" dirty="0">
              <a:solidFill>
                <a:schemeClr val="dk2"/>
              </a:solidFill>
            </a:endParaRPr>
          </a:p>
          <a:p>
            <a:pPr marL="0" lvl="0" indent="0" algn="l" rtl="0">
              <a:lnSpc>
                <a:spcPct val="115000"/>
              </a:lnSpc>
              <a:spcBef>
                <a:spcPts val="0"/>
              </a:spcBef>
              <a:spcAft>
                <a:spcPts val="0"/>
              </a:spcAft>
              <a:buNone/>
            </a:pPr>
            <a:r>
              <a:rPr lang="en" sz="2000" dirty="0"/>
              <a:t>The analysis cohort included 1062 healthy control subjects (HCS) and 1415 SZ subjects between ages 18 and 65 from five COGS2 sites in: Los Angeles, New York, Philadelphia, San Diego, and Seattle.</a:t>
            </a:r>
            <a:endParaRPr sz="2000" dirty="0"/>
          </a:p>
          <a:p>
            <a:pPr marL="0" lvl="0" indent="0" algn="l" rtl="0">
              <a:lnSpc>
                <a:spcPct val="115000"/>
              </a:lnSpc>
              <a:spcBef>
                <a:spcPts val="0"/>
              </a:spcBef>
              <a:spcAft>
                <a:spcPts val="0"/>
              </a:spcAft>
              <a:buNone/>
            </a:pPr>
            <a:r>
              <a:rPr lang="en" sz="2000" dirty="0"/>
              <a:t> </a:t>
            </a:r>
            <a:endParaRPr sz="2000" dirty="0"/>
          </a:p>
          <a:p>
            <a:pPr marL="0" lvl="0" indent="0" algn="l" rtl="0">
              <a:lnSpc>
                <a:spcPct val="115000"/>
              </a:lnSpc>
              <a:spcBef>
                <a:spcPts val="0"/>
              </a:spcBef>
              <a:spcAft>
                <a:spcPts val="0"/>
              </a:spcAft>
              <a:buNone/>
            </a:pPr>
            <a:r>
              <a:rPr lang="en" sz="2000" dirty="0"/>
              <a:t>We categorized subjects into 24 categories based on combinations of 6 races (Caucasian, African-American, American Indian/Alaska Native, Asian, Native Hawaiian/Pacific Islander, and Other/Multiracial), 2 ethnicities (Hispanic/Latino or non-Hispanic/Latino), and 2 sexes (Male/Female) from self-reported demographic variables assessed at study entry for both HCS and SZ subjects for each city.</a:t>
            </a:r>
            <a:endParaRPr sz="2000" dirty="0"/>
          </a:p>
          <a:p>
            <a:pPr marL="0" lvl="0" indent="0" algn="l" rtl="0">
              <a:lnSpc>
                <a:spcPct val="115000"/>
              </a:lnSpc>
              <a:spcBef>
                <a:spcPts val="0"/>
              </a:spcBef>
              <a:spcAft>
                <a:spcPts val="0"/>
              </a:spcAft>
              <a:buNone/>
            </a:pPr>
            <a:endParaRPr sz="2000" dirty="0"/>
          </a:p>
          <a:p>
            <a:pPr marL="0" lvl="0" indent="0" algn="l" rtl="0">
              <a:lnSpc>
                <a:spcPct val="115000"/>
              </a:lnSpc>
              <a:spcBef>
                <a:spcPts val="0"/>
              </a:spcBef>
              <a:spcAft>
                <a:spcPts val="0"/>
              </a:spcAft>
              <a:buNone/>
            </a:pPr>
            <a:r>
              <a:rPr lang="en" sz="2000" dirty="0"/>
              <a:t>Demographic proportions were compared to age-matched American Community Survey (ACS) census data for each of the above cities from 2010-2014. P-values from these binomial comparisons were adjusted using the Holm method for multiple comparisons. </a:t>
            </a:r>
          </a:p>
          <a:p>
            <a:pPr marL="0" lvl="0" indent="0" algn="l" rtl="0">
              <a:lnSpc>
                <a:spcPct val="115000"/>
              </a:lnSpc>
              <a:spcBef>
                <a:spcPts val="0"/>
              </a:spcBef>
              <a:spcAft>
                <a:spcPts val="0"/>
              </a:spcAft>
              <a:buNone/>
            </a:pPr>
            <a:endParaRPr lang="en" sz="2000" dirty="0"/>
          </a:p>
          <a:p>
            <a:pPr marL="0" lvl="0" indent="0" algn="l" rtl="0">
              <a:lnSpc>
                <a:spcPct val="115000"/>
              </a:lnSpc>
              <a:spcBef>
                <a:spcPts val="0"/>
              </a:spcBef>
              <a:spcAft>
                <a:spcPts val="0"/>
              </a:spcAft>
              <a:buNone/>
            </a:pPr>
            <a:r>
              <a:rPr lang="en" sz="2000" dirty="0"/>
              <a:t>We carried out a simulation algorithm which sequentially expanded the COGS2 HCS and SZ cohorts by 50% by randomly resampling from the already recruited cohort, excluding subjects who were already oversampled in COGS2 based ACS data. The algorithm was allowed to resample until all 24 category proportions were within 2.5% of ACS data, and simulations were repeated 1,000 times. The same algorithm was applied to characterize the demographic differences between SZ and HCS samples within COGS2. </a:t>
            </a:r>
            <a:endParaRPr sz="2000" dirty="0"/>
          </a:p>
          <a:p>
            <a:pPr marL="0" lvl="0" indent="0" algn="l" rtl="0">
              <a:lnSpc>
                <a:spcPct val="115000"/>
              </a:lnSpc>
              <a:spcBef>
                <a:spcPts val="0"/>
              </a:spcBef>
              <a:spcAft>
                <a:spcPts val="0"/>
              </a:spcAft>
              <a:buNone/>
            </a:pPr>
            <a:endParaRPr sz="2000" dirty="0"/>
          </a:p>
        </p:txBody>
      </p:sp>
      <p:sp>
        <p:nvSpPr>
          <p:cNvPr id="121" name="Google Shape;121;p22"/>
          <p:cNvSpPr txBox="1"/>
          <p:nvPr/>
        </p:nvSpPr>
        <p:spPr>
          <a:xfrm>
            <a:off x="24009548" y="16369889"/>
            <a:ext cx="11892559" cy="443195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dirty="0">
                <a:solidFill>
                  <a:srgbClr val="222222"/>
                </a:solidFill>
              </a:rPr>
              <a:t>This data highlights the extent to which both HCS and SZ subjects from COGS2 differ in demographic composition compared to the city populations in which they are recruited as well as the extent of demographic difference between HCS and SZ subjects within COGS2.  </a:t>
            </a:r>
            <a:endParaRPr sz="2000" b="1" dirty="0">
              <a:solidFill>
                <a:srgbClr val="222222"/>
              </a:solidFill>
            </a:endParaRPr>
          </a:p>
          <a:p>
            <a:pPr marL="0" lvl="0" indent="0" algn="l" rtl="0">
              <a:lnSpc>
                <a:spcPct val="115000"/>
              </a:lnSpc>
              <a:spcBef>
                <a:spcPts val="0"/>
              </a:spcBef>
              <a:spcAft>
                <a:spcPts val="0"/>
              </a:spcAft>
              <a:buNone/>
            </a:pPr>
            <a:endParaRPr sz="2000" b="1" dirty="0">
              <a:solidFill>
                <a:srgbClr val="222222"/>
              </a:solidFill>
            </a:endParaRPr>
          </a:p>
          <a:p>
            <a:pPr marL="0" lvl="0" indent="0" algn="l" rtl="0">
              <a:lnSpc>
                <a:spcPct val="115000"/>
              </a:lnSpc>
              <a:spcBef>
                <a:spcPts val="0"/>
              </a:spcBef>
              <a:spcAft>
                <a:spcPts val="0"/>
              </a:spcAft>
              <a:buNone/>
            </a:pPr>
            <a:r>
              <a:rPr lang="en" sz="2000" b="1" dirty="0">
                <a:solidFill>
                  <a:srgbClr val="222222"/>
                </a:solidFill>
              </a:rPr>
              <a:t>COGS2 would need to be expanded by a median factor of &gt;3 for HCS and &gt;29.5 for SZ to achieve representative racial, ethnic, and gender diversity. Convergence between SZ and HCS required a median expansion factor of &gt;15.5, suggesting that within COGS2, the SZ sample was more closely related to HCS than the corresponding ACS population. </a:t>
            </a:r>
            <a:endParaRPr sz="2000" b="1" dirty="0">
              <a:solidFill>
                <a:srgbClr val="222222"/>
              </a:solidFill>
            </a:endParaRPr>
          </a:p>
          <a:p>
            <a:pPr marL="0" lvl="0" indent="0" algn="l" rtl="0">
              <a:lnSpc>
                <a:spcPct val="115000"/>
              </a:lnSpc>
              <a:spcBef>
                <a:spcPts val="0"/>
              </a:spcBef>
              <a:spcAft>
                <a:spcPts val="0"/>
              </a:spcAft>
              <a:buNone/>
            </a:pPr>
            <a:endParaRPr sz="2000" b="1" dirty="0">
              <a:solidFill>
                <a:srgbClr val="222222"/>
              </a:solidFill>
            </a:endParaRPr>
          </a:p>
          <a:p>
            <a:pPr marL="0" lvl="0" indent="0" algn="l" rtl="0">
              <a:lnSpc>
                <a:spcPct val="115000"/>
              </a:lnSpc>
              <a:spcBef>
                <a:spcPts val="0"/>
              </a:spcBef>
              <a:spcAft>
                <a:spcPts val="0"/>
              </a:spcAft>
              <a:buNone/>
            </a:pPr>
            <a:r>
              <a:rPr lang="en" sz="2000" b="1" dirty="0">
                <a:solidFill>
                  <a:srgbClr val="222222"/>
                </a:solidFill>
              </a:rPr>
              <a:t>Ongoing analyses will investigate whether primary outcomes in COGS2 would be altered in simulated cohorts which are adequately diverse. Our findings emphasize the need for nuanced and targeted approaches for recruitment in large SZ multi-site studies.</a:t>
            </a:r>
            <a:endParaRPr sz="2000" b="1" dirty="0"/>
          </a:p>
        </p:txBody>
      </p:sp>
      <p:sp>
        <p:nvSpPr>
          <p:cNvPr id="122" name="Google Shape;122;p22"/>
          <p:cNvSpPr txBox="1"/>
          <p:nvPr/>
        </p:nvSpPr>
        <p:spPr>
          <a:xfrm>
            <a:off x="26601509" y="15363859"/>
            <a:ext cx="6632700" cy="9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u="sng" dirty="0"/>
              <a:t>Discussion</a:t>
            </a:r>
            <a:endParaRPr sz="4000" b="1" u="sng" dirty="0"/>
          </a:p>
        </p:txBody>
      </p:sp>
      <p:sp>
        <p:nvSpPr>
          <p:cNvPr id="123" name="Google Shape;123;p22"/>
          <p:cNvSpPr txBox="1">
            <a:spLocks noGrp="1"/>
          </p:cNvSpPr>
          <p:nvPr>
            <p:ph type="title" idx="4294967295"/>
          </p:nvPr>
        </p:nvSpPr>
        <p:spPr>
          <a:xfrm>
            <a:off x="12416436" y="15307562"/>
            <a:ext cx="9475542" cy="1430723"/>
          </a:xfrm>
          <a:prstGeom prst="rect">
            <a:avLst/>
          </a:prstGeom>
        </p:spPr>
        <p:txBody>
          <a:bodyPr spcFirstLastPara="1" wrap="square" lIns="465600" tIns="465600" rIns="465600" bIns="465600" anchor="t" anchorCtr="0">
            <a:normAutofit fontScale="90000"/>
          </a:bodyPr>
          <a:lstStyle/>
          <a:p>
            <a:pPr marL="0" lvl="0" indent="0" algn="ctr" rtl="0">
              <a:spcBef>
                <a:spcPts val="0"/>
              </a:spcBef>
              <a:spcAft>
                <a:spcPts val="0"/>
              </a:spcAft>
              <a:buNone/>
            </a:pPr>
            <a:r>
              <a:rPr lang="en" sz="4000" b="1" dirty="0"/>
              <a:t>Table 1: Hypothesis Testing for COGS2 Representation Compared to ACS</a:t>
            </a:r>
            <a:endParaRPr sz="4000" b="1" dirty="0"/>
          </a:p>
        </p:txBody>
      </p:sp>
      <p:sp>
        <p:nvSpPr>
          <p:cNvPr id="126" name="Google Shape;126;p22"/>
          <p:cNvSpPr txBox="1"/>
          <p:nvPr/>
        </p:nvSpPr>
        <p:spPr>
          <a:xfrm>
            <a:off x="23635905" y="5459414"/>
            <a:ext cx="10026309" cy="68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t>Figure 2: Simulation Results</a:t>
            </a:r>
            <a:endParaRPr sz="3600" b="1" dirty="0"/>
          </a:p>
        </p:txBody>
      </p:sp>
      <p:sp>
        <p:nvSpPr>
          <p:cNvPr id="128" name="Google Shape;128;p22"/>
          <p:cNvSpPr txBox="1"/>
          <p:nvPr/>
        </p:nvSpPr>
        <p:spPr>
          <a:xfrm>
            <a:off x="27500959" y="21134990"/>
            <a:ext cx="5284783" cy="68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u="sng" dirty="0"/>
              <a:t>References</a:t>
            </a:r>
            <a:endParaRPr sz="3000" u="sng" dirty="0"/>
          </a:p>
        </p:txBody>
      </p:sp>
      <p:sp>
        <p:nvSpPr>
          <p:cNvPr id="129" name="Google Shape;129;p22"/>
          <p:cNvSpPr txBox="1"/>
          <p:nvPr/>
        </p:nvSpPr>
        <p:spPr>
          <a:xfrm>
            <a:off x="24085671" y="21786827"/>
            <a:ext cx="6057679" cy="22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i="1" dirty="0">
                <a:solidFill>
                  <a:srgbClr val="405C6B"/>
                </a:solidFill>
                <a:highlight>
                  <a:srgbClr val="FBFCFC"/>
                </a:highlight>
              </a:rPr>
              <a:t>Steven Ruggles, Sarah Flood, Matthew Sobek, Danika Brockman, Grace Cooper,  Stephanie Richards, and Megan Schouweiler. IPUMS USA: Version 13.0 [dataset]. Minneapolis, MN: IPUMS, 2023. https://doi.org/10.18128/D010.V13.0</a:t>
            </a:r>
            <a:endParaRPr sz="1500" dirty="0">
              <a:solidFill>
                <a:srgbClr val="405C6B"/>
              </a:solidFill>
            </a:endParaRPr>
          </a:p>
        </p:txBody>
      </p:sp>
      <p:sp>
        <p:nvSpPr>
          <p:cNvPr id="131" name="Google Shape;131;p22"/>
          <p:cNvSpPr txBox="1">
            <a:spLocks noGrp="1"/>
          </p:cNvSpPr>
          <p:nvPr>
            <p:ph type="title" idx="4294967295"/>
          </p:nvPr>
        </p:nvSpPr>
        <p:spPr>
          <a:xfrm>
            <a:off x="7529426" y="5065079"/>
            <a:ext cx="10915200" cy="1026936"/>
          </a:xfrm>
          <a:prstGeom prst="rect">
            <a:avLst/>
          </a:prstGeom>
        </p:spPr>
        <p:txBody>
          <a:bodyPr spcFirstLastPara="1" wrap="square" lIns="465600" tIns="465600" rIns="465600" bIns="465600" anchor="t" anchorCtr="0">
            <a:normAutofit fontScale="90000"/>
          </a:bodyPr>
          <a:lstStyle/>
          <a:p>
            <a:pPr marL="0" lvl="0" indent="0" algn="ctr" rtl="0">
              <a:spcBef>
                <a:spcPts val="0"/>
              </a:spcBef>
              <a:spcAft>
                <a:spcPts val="0"/>
              </a:spcAft>
              <a:buNone/>
            </a:pPr>
            <a:r>
              <a:rPr lang="en" sz="4000" b="1" dirty="0"/>
              <a:t>Figure 1: COGS2 and ACS Demographics</a:t>
            </a:r>
            <a:endParaRPr sz="4000" b="1" dirty="0"/>
          </a:p>
        </p:txBody>
      </p:sp>
      <p:sp>
        <p:nvSpPr>
          <p:cNvPr id="18" name="AutoShape 4">
            <a:extLst>
              <a:ext uri="{FF2B5EF4-FFF2-40B4-BE49-F238E27FC236}">
                <a16:creationId xmlns:a16="http://schemas.microsoft.com/office/drawing/2014/main" id="{1966BE92-F193-22F0-B97D-3A0297A141FD}"/>
              </a:ext>
            </a:extLst>
          </p:cNvPr>
          <p:cNvSpPr>
            <a:spLocks noChangeAspect="1" noChangeArrowheads="1"/>
          </p:cNvSpPr>
          <p:nvPr/>
        </p:nvSpPr>
        <p:spPr bwMode="auto">
          <a:xfrm>
            <a:off x="18135599" y="5864101"/>
            <a:ext cx="6632699" cy="66326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6">
            <a:extLst>
              <a:ext uri="{FF2B5EF4-FFF2-40B4-BE49-F238E27FC236}">
                <a16:creationId xmlns:a16="http://schemas.microsoft.com/office/drawing/2014/main" id="{5C538A73-2587-169F-1DC8-31B5303A5E83}"/>
              </a:ext>
            </a:extLst>
          </p:cNvPr>
          <p:cNvSpPr>
            <a:spLocks noChangeAspect="1" noChangeArrowheads="1"/>
          </p:cNvSpPr>
          <p:nvPr/>
        </p:nvSpPr>
        <p:spPr bwMode="auto">
          <a:xfrm>
            <a:off x="18135599" y="1917563"/>
            <a:ext cx="10579237" cy="105792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a:extLst>
              <a:ext uri="{FF2B5EF4-FFF2-40B4-BE49-F238E27FC236}">
                <a16:creationId xmlns:a16="http://schemas.microsoft.com/office/drawing/2014/main" id="{1E6C783B-FDBD-D8E8-AA54-DEBB04DF72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89168" y="6444744"/>
            <a:ext cx="8208882" cy="733186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A1E7CAD5-A243-6A05-1382-7831367D148D}"/>
              </a:ext>
            </a:extLst>
          </p:cNvPr>
          <p:cNvPicPr>
            <a:picLocks noChangeAspect="1"/>
          </p:cNvPicPr>
          <p:nvPr/>
        </p:nvPicPr>
        <p:blipFill>
          <a:blip r:embed="rId5"/>
          <a:stretch>
            <a:fillRect/>
          </a:stretch>
        </p:blipFill>
        <p:spPr>
          <a:xfrm>
            <a:off x="7927197" y="15546496"/>
            <a:ext cx="3588559" cy="2194993"/>
          </a:xfrm>
          <a:prstGeom prst="rect">
            <a:avLst/>
          </a:prstGeom>
        </p:spPr>
      </p:pic>
      <p:sp>
        <p:nvSpPr>
          <p:cNvPr id="29" name="AutoShape 4">
            <a:extLst>
              <a:ext uri="{FF2B5EF4-FFF2-40B4-BE49-F238E27FC236}">
                <a16:creationId xmlns:a16="http://schemas.microsoft.com/office/drawing/2014/main" id="{A6E1A9B3-8171-96F2-E00A-DA4B8A428D5F}"/>
              </a:ext>
            </a:extLst>
          </p:cNvPr>
          <p:cNvSpPr>
            <a:spLocks noChangeAspect="1" noChangeArrowheads="1"/>
          </p:cNvSpPr>
          <p:nvPr/>
        </p:nvSpPr>
        <p:spPr bwMode="auto">
          <a:xfrm>
            <a:off x="18135600" y="12192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6">
            <a:extLst>
              <a:ext uri="{FF2B5EF4-FFF2-40B4-BE49-F238E27FC236}">
                <a16:creationId xmlns:a16="http://schemas.microsoft.com/office/drawing/2014/main" id="{988D50A7-DC59-034C-2EEF-B322121EC548}"/>
              </a:ext>
            </a:extLst>
          </p:cNvPr>
          <p:cNvSpPr>
            <a:spLocks noChangeAspect="1" noChangeArrowheads="1"/>
          </p:cNvSpPr>
          <p:nvPr/>
        </p:nvSpPr>
        <p:spPr bwMode="auto">
          <a:xfrm>
            <a:off x="18288000" y="12344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1" name="Picture 8">
            <a:extLst>
              <a:ext uri="{FF2B5EF4-FFF2-40B4-BE49-F238E27FC236}">
                <a16:creationId xmlns:a16="http://schemas.microsoft.com/office/drawing/2014/main" id="{11CEED72-C7F0-438B-1310-2E63F70AD2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7956" y="6711834"/>
            <a:ext cx="6797378" cy="856125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a:extLst>
              <a:ext uri="{FF2B5EF4-FFF2-40B4-BE49-F238E27FC236}">
                <a16:creationId xmlns:a16="http://schemas.microsoft.com/office/drawing/2014/main" id="{35DFF4E7-4A65-220D-4306-8FF59CFBC774}"/>
              </a:ext>
            </a:extLst>
          </p:cNvPr>
          <p:cNvPicPr>
            <a:picLocks noChangeAspect="1"/>
          </p:cNvPicPr>
          <p:nvPr/>
        </p:nvPicPr>
        <p:blipFill>
          <a:blip r:embed="rId7"/>
          <a:stretch>
            <a:fillRect/>
          </a:stretch>
        </p:blipFill>
        <p:spPr>
          <a:xfrm>
            <a:off x="13551859" y="6852363"/>
            <a:ext cx="4891417" cy="6587864"/>
          </a:xfrm>
          <a:prstGeom prst="rect">
            <a:avLst/>
          </a:prstGeom>
        </p:spPr>
      </p:pic>
      <p:pic>
        <p:nvPicPr>
          <p:cNvPr id="35" name="Picture 34">
            <a:extLst>
              <a:ext uri="{FF2B5EF4-FFF2-40B4-BE49-F238E27FC236}">
                <a16:creationId xmlns:a16="http://schemas.microsoft.com/office/drawing/2014/main" id="{FD293005-3379-1B04-BB48-9AF7E9B2DD2F}"/>
              </a:ext>
            </a:extLst>
          </p:cNvPr>
          <p:cNvPicPr>
            <a:picLocks noChangeAspect="1"/>
          </p:cNvPicPr>
          <p:nvPr/>
        </p:nvPicPr>
        <p:blipFill>
          <a:blip r:embed="rId8"/>
          <a:stretch>
            <a:fillRect/>
          </a:stretch>
        </p:blipFill>
        <p:spPr>
          <a:xfrm>
            <a:off x="14021381" y="16960474"/>
            <a:ext cx="6632700" cy="7253471"/>
          </a:xfrm>
          <a:prstGeom prst="rect">
            <a:avLst/>
          </a:prstGeom>
        </p:spPr>
      </p:pic>
      <p:pic>
        <p:nvPicPr>
          <p:cNvPr id="1034" name="Picture 10">
            <a:extLst>
              <a:ext uri="{FF2B5EF4-FFF2-40B4-BE49-F238E27FC236}">
                <a16:creationId xmlns:a16="http://schemas.microsoft.com/office/drawing/2014/main" id="{0458CEDF-8381-50A4-7D48-333628A14FE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92016" y="6183034"/>
            <a:ext cx="8604885" cy="7692420"/>
          </a:xfrm>
          <a:prstGeom prst="rect">
            <a:avLst/>
          </a:prstGeom>
          <a:noFill/>
          <a:extLst>
            <a:ext uri="{909E8E84-426E-40DD-AFC4-6F175D3DCCD1}">
              <a14:hiddenFill xmlns:a14="http://schemas.microsoft.com/office/drawing/2010/main">
                <a:solidFill>
                  <a:srgbClr val="FFFFFF"/>
                </a:solidFill>
              </a14:hiddenFill>
            </a:ext>
          </a:extLst>
        </p:spPr>
      </p:pic>
      <p:sp>
        <p:nvSpPr>
          <p:cNvPr id="36" name="Google Shape;124;p22">
            <a:extLst>
              <a:ext uri="{FF2B5EF4-FFF2-40B4-BE49-F238E27FC236}">
                <a16:creationId xmlns:a16="http://schemas.microsoft.com/office/drawing/2014/main" id="{AD2EB210-351C-2A29-E003-02D983FC8C1C}"/>
              </a:ext>
            </a:extLst>
          </p:cNvPr>
          <p:cNvSpPr/>
          <p:nvPr/>
        </p:nvSpPr>
        <p:spPr>
          <a:xfrm>
            <a:off x="6616049" y="20384648"/>
            <a:ext cx="7213800" cy="4300200"/>
          </a:xfrm>
          <a:prstGeom prst="rect">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5;p22">
            <a:extLst>
              <a:ext uri="{FF2B5EF4-FFF2-40B4-BE49-F238E27FC236}">
                <a16:creationId xmlns:a16="http://schemas.microsoft.com/office/drawing/2014/main" id="{E48FE8F5-2EA3-725D-CBC3-517481E91197}"/>
              </a:ext>
            </a:extLst>
          </p:cNvPr>
          <p:cNvSpPr txBox="1"/>
          <p:nvPr/>
        </p:nvSpPr>
        <p:spPr>
          <a:xfrm>
            <a:off x="7125106" y="21087098"/>
            <a:ext cx="6387600" cy="320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3000" b="1" dirty="0">
                <a:solidFill>
                  <a:srgbClr val="222222"/>
                </a:solidFill>
              </a:rPr>
              <a:t>Yash B. Joshi, Daniel E. Zoleikhaeian, Juan L. Molina, COGS2 Investigators, David L. Braff, Neal R. Swerdlow, Gregory A. Light</a:t>
            </a:r>
            <a:endParaRPr sz="3000" b="1" dirty="0">
              <a:solidFill>
                <a:srgbClr val="222222"/>
              </a:solidFill>
            </a:endParaRPr>
          </a:p>
          <a:p>
            <a:pPr marL="0" lvl="0" indent="0" algn="l" rtl="0">
              <a:spcBef>
                <a:spcPts val="0"/>
              </a:spcBef>
              <a:spcAft>
                <a:spcPts val="0"/>
              </a:spcAft>
              <a:buNone/>
            </a:pPr>
            <a:endParaRPr dirty="0"/>
          </a:p>
        </p:txBody>
      </p:sp>
      <p:sp>
        <p:nvSpPr>
          <p:cNvPr id="38" name="Google Shape;129;p22">
            <a:extLst>
              <a:ext uri="{FF2B5EF4-FFF2-40B4-BE49-F238E27FC236}">
                <a16:creationId xmlns:a16="http://schemas.microsoft.com/office/drawing/2014/main" id="{91BE8335-7957-B335-B813-0CBBAAA93AE6}"/>
              </a:ext>
            </a:extLst>
          </p:cNvPr>
          <p:cNvSpPr txBox="1"/>
          <p:nvPr/>
        </p:nvSpPr>
        <p:spPr>
          <a:xfrm>
            <a:off x="30040371" y="21786827"/>
            <a:ext cx="6280756" cy="22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i="1" dirty="0" err="1">
                <a:solidFill>
                  <a:srgbClr val="405C6B"/>
                </a:solidFill>
                <a:effectLst/>
                <a:latin typeface="Arial" panose="020B0604020202020204" pitchFamily="34" charset="0"/>
                <a:cs typeface="Arial" panose="020B0604020202020204" pitchFamily="34" charset="0"/>
              </a:rPr>
              <a:t>Swerdlow</a:t>
            </a:r>
            <a:r>
              <a:rPr lang="en-US" sz="1500" b="1" i="1" dirty="0">
                <a:solidFill>
                  <a:srgbClr val="405C6B"/>
                </a:solidFill>
                <a:effectLst/>
                <a:latin typeface="Arial" panose="020B0604020202020204" pitchFamily="34" charset="0"/>
                <a:cs typeface="Arial" panose="020B0604020202020204" pitchFamily="34" charset="0"/>
              </a:rPr>
              <a:t> NR, Light GA, </a:t>
            </a:r>
            <a:r>
              <a:rPr lang="en-US" sz="1500" b="1" i="1" dirty="0" err="1">
                <a:solidFill>
                  <a:srgbClr val="405C6B"/>
                </a:solidFill>
                <a:effectLst/>
                <a:latin typeface="Arial" panose="020B0604020202020204" pitchFamily="34" charset="0"/>
                <a:cs typeface="Arial" panose="020B0604020202020204" pitchFamily="34" charset="0"/>
              </a:rPr>
              <a:t>Sprock</a:t>
            </a:r>
            <a:r>
              <a:rPr lang="en-US" sz="1500" b="1" i="1" dirty="0">
                <a:solidFill>
                  <a:srgbClr val="405C6B"/>
                </a:solidFill>
                <a:effectLst/>
                <a:latin typeface="Arial" panose="020B0604020202020204" pitchFamily="34" charset="0"/>
                <a:cs typeface="Arial" panose="020B0604020202020204" pitchFamily="34" charset="0"/>
              </a:rPr>
              <a:t> J, Calkins ME, Green MF, Greenwood TA, Gur RE, Gur RC, </a:t>
            </a:r>
            <a:r>
              <a:rPr lang="en-US" sz="1500" b="1" i="1" dirty="0" err="1">
                <a:solidFill>
                  <a:srgbClr val="405C6B"/>
                </a:solidFill>
                <a:effectLst/>
                <a:latin typeface="Arial" panose="020B0604020202020204" pitchFamily="34" charset="0"/>
                <a:cs typeface="Arial" panose="020B0604020202020204" pitchFamily="34" charset="0"/>
              </a:rPr>
              <a:t>Lazzeroni</a:t>
            </a:r>
            <a:r>
              <a:rPr lang="en-US" sz="1500" b="1" i="1" dirty="0">
                <a:solidFill>
                  <a:srgbClr val="405C6B"/>
                </a:solidFill>
                <a:effectLst/>
                <a:latin typeface="Arial" panose="020B0604020202020204" pitchFamily="34" charset="0"/>
                <a:cs typeface="Arial" panose="020B0604020202020204" pitchFamily="34" charset="0"/>
              </a:rPr>
              <a:t> LC, </a:t>
            </a:r>
            <a:r>
              <a:rPr lang="en-US" sz="1500" b="1" i="1" dirty="0" err="1">
                <a:solidFill>
                  <a:srgbClr val="405C6B"/>
                </a:solidFill>
                <a:effectLst/>
                <a:latin typeface="Arial" panose="020B0604020202020204" pitchFamily="34" charset="0"/>
                <a:cs typeface="Arial" panose="020B0604020202020204" pitchFamily="34" charset="0"/>
              </a:rPr>
              <a:t>Nuechterlein</a:t>
            </a:r>
            <a:r>
              <a:rPr lang="en-US" sz="1500" b="1" i="1" dirty="0">
                <a:solidFill>
                  <a:srgbClr val="405C6B"/>
                </a:solidFill>
                <a:effectLst/>
                <a:latin typeface="Arial" panose="020B0604020202020204" pitchFamily="34" charset="0"/>
                <a:cs typeface="Arial" panose="020B0604020202020204" pitchFamily="34" charset="0"/>
              </a:rPr>
              <a:t> KH, </a:t>
            </a:r>
            <a:r>
              <a:rPr lang="en-US" sz="1500" b="1" i="1" dirty="0" err="1">
                <a:solidFill>
                  <a:srgbClr val="405C6B"/>
                </a:solidFill>
                <a:effectLst/>
                <a:latin typeface="Arial" panose="020B0604020202020204" pitchFamily="34" charset="0"/>
                <a:cs typeface="Arial" panose="020B0604020202020204" pitchFamily="34" charset="0"/>
              </a:rPr>
              <a:t>Radant</a:t>
            </a:r>
            <a:r>
              <a:rPr lang="en-US" sz="1500" b="1" i="1" dirty="0">
                <a:solidFill>
                  <a:srgbClr val="405C6B"/>
                </a:solidFill>
                <a:effectLst/>
                <a:latin typeface="Arial" panose="020B0604020202020204" pitchFamily="34" charset="0"/>
                <a:cs typeface="Arial" panose="020B0604020202020204" pitchFamily="34" charset="0"/>
              </a:rPr>
              <a:t> AD, Ray A, Seidman LJ, </a:t>
            </a:r>
            <a:r>
              <a:rPr lang="en-US" sz="1500" b="1" i="1" dirty="0" err="1">
                <a:solidFill>
                  <a:srgbClr val="405C6B"/>
                </a:solidFill>
                <a:effectLst/>
                <a:latin typeface="Arial" panose="020B0604020202020204" pitchFamily="34" charset="0"/>
                <a:cs typeface="Arial" panose="020B0604020202020204" pitchFamily="34" charset="0"/>
              </a:rPr>
              <a:t>Siever</a:t>
            </a:r>
            <a:r>
              <a:rPr lang="en-US" sz="1500" b="1" i="1" dirty="0">
                <a:solidFill>
                  <a:srgbClr val="405C6B"/>
                </a:solidFill>
                <a:effectLst/>
                <a:latin typeface="Arial" panose="020B0604020202020204" pitchFamily="34" charset="0"/>
                <a:cs typeface="Arial" panose="020B0604020202020204" pitchFamily="34" charset="0"/>
              </a:rPr>
              <a:t> LJ, Silverman JM, Stone WS, Sugar CA, </a:t>
            </a:r>
            <a:r>
              <a:rPr lang="en-US" sz="1500" b="1" i="1" dirty="0" err="1">
                <a:solidFill>
                  <a:srgbClr val="405C6B"/>
                </a:solidFill>
                <a:effectLst/>
                <a:latin typeface="Arial" panose="020B0604020202020204" pitchFamily="34" charset="0"/>
                <a:cs typeface="Arial" panose="020B0604020202020204" pitchFamily="34" charset="0"/>
              </a:rPr>
              <a:t>Tsuang</a:t>
            </a:r>
            <a:r>
              <a:rPr lang="en-US" sz="1500" b="1" i="1" dirty="0">
                <a:solidFill>
                  <a:srgbClr val="405C6B"/>
                </a:solidFill>
                <a:effectLst/>
                <a:latin typeface="Arial" panose="020B0604020202020204" pitchFamily="34" charset="0"/>
                <a:cs typeface="Arial" panose="020B0604020202020204" pitchFamily="34" charset="0"/>
              </a:rPr>
              <a:t> DW, </a:t>
            </a:r>
            <a:r>
              <a:rPr lang="en-US" sz="1500" b="1" i="1" dirty="0" err="1">
                <a:solidFill>
                  <a:srgbClr val="405C6B"/>
                </a:solidFill>
                <a:effectLst/>
                <a:latin typeface="Arial" panose="020B0604020202020204" pitchFamily="34" charset="0"/>
                <a:cs typeface="Arial" panose="020B0604020202020204" pitchFamily="34" charset="0"/>
              </a:rPr>
              <a:t>Tsuang</a:t>
            </a:r>
            <a:r>
              <a:rPr lang="en-US" sz="1500" b="1" i="1" dirty="0">
                <a:solidFill>
                  <a:srgbClr val="405C6B"/>
                </a:solidFill>
                <a:effectLst/>
                <a:latin typeface="Arial" panose="020B0604020202020204" pitchFamily="34" charset="0"/>
                <a:cs typeface="Arial" panose="020B0604020202020204" pitchFamily="34" charset="0"/>
              </a:rPr>
              <a:t> MT, Turetsky BI, Braff DL. Deficient </a:t>
            </a:r>
            <a:r>
              <a:rPr lang="en-US" sz="1500" b="1" i="1" dirty="0" err="1">
                <a:solidFill>
                  <a:srgbClr val="405C6B"/>
                </a:solidFill>
                <a:effectLst/>
                <a:latin typeface="Arial" panose="020B0604020202020204" pitchFamily="34" charset="0"/>
                <a:cs typeface="Arial" panose="020B0604020202020204" pitchFamily="34" charset="0"/>
              </a:rPr>
              <a:t>prepulse</a:t>
            </a:r>
            <a:r>
              <a:rPr lang="en-US" sz="1500" b="1" i="1" dirty="0">
                <a:solidFill>
                  <a:srgbClr val="405C6B"/>
                </a:solidFill>
                <a:effectLst/>
                <a:latin typeface="Arial" panose="020B0604020202020204" pitchFamily="34" charset="0"/>
                <a:cs typeface="Arial" panose="020B0604020202020204" pitchFamily="34" charset="0"/>
              </a:rPr>
              <a:t> inhibition in schizophrenia detected by the multi-site COGS. </a:t>
            </a:r>
            <a:r>
              <a:rPr lang="en-US" sz="1500" b="1" i="1" dirty="0" err="1">
                <a:solidFill>
                  <a:srgbClr val="405C6B"/>
                </a:solidFill>
                <a:effectLst/>
                <a:latin typeface="Arial" panose="020B0604020202020204" pitchFamily="34" charset="0"/>
                <a:cs typeface="Arial" panose="020B0604020202020204" pitchFamily="34" charset="0"/>
              </a:rPr>
              <a:t>Schizophr</a:t>
            </a:r>
            <a:r>
              <a:rPr lang="en-US" sz="1500" b="1" i="1" dirty="0">
                <a:solidFill>
                  <a:srgbClr val="405C6B"/>
                </a:solidFill>
                <a:effectLst/>
                <a:latin typeface="Arial" panose="020B0604020202020204" pitchFamily="34" charset="0"/>
                <a:cs typeface="Arial" panose="020B0604020202020204" pitchFamily="34" charset="0"/>
              </a:rPr>
              <a:t> Res. 2014 Feb;152(2-3):503-12. </a:t>
            </a:r>
            <a:r>
              <a:rPr lang="en-US" sz="1500" b="1" i="1" dirty="0" err="1">
                <a:solidFill>
                  <a:srgbClr val="405C6B"/>
                </a:solidFill>
                <a:effectLst/>
                <a:latin typeface="Arial" panose="020B0604020202020204" pitchFamily="34" charset="0"/>
                <a:cs typeface="Arial" panose="020B0604020202020204" pitchFamily="34" charset="0"/>
              </a:rPr>
              <a:t>doi</a:t>
            </a:r>
            <a:r>
              <a:rPr lang="en-US" sz="1500" b="1" i="1" dirty="0">
                <a:solidFill>
                  <a:srgbClr val="405C6B"/>
                </a:solidFill>
                <a:effectLst/>
                <a:latin typeface="Arial" panose="020B0604020202020204" pitchFamily="34" charset="0"/>
                <a:cs typeface="Arial" panose="020B0604020202020204" pitchFamily="34" charset="0"/>
              </a:rPr>
              <a:t>: 10.1016/j.schres.2013.12.004. </a:t>
            </a:r>
            <a:r>
              <a:rPr lang="en-US" sz="1500" b="1" i="1" dirty="0" err="1">
                <a:solidFill>
                  <a:srgbClr val="405C6B"/>
                </a:solidFill>
                <a:effectLst/>
                <a:latin typeface="Arial" panose="020B0604020202020204" pitchFamily="34" charset="0"/>
                <a:cs typeface="Arial" panose="020B0604020202020204" pitchFamily="34" charset="0"/>
              </a:rPr>
              <a:t>Epub</a:t>
            </a:r>
            <a:r>
              <a:rPr lang="en-US" sz="1500" b="1" i="1" dirty="0">
                <a:solidFill>
                  <a:srgbClr val="405C6B"/>
                </a:solidFill>
                <a:effectLst/>
                <a:latin typeface="Arial" panose="020B0604020202020204" pitchFamily="34" charset="0"/>
                <a:cs typeface="Arial" panose="020B0604020202020204" pitchFamily="34" charset="0"/>
              </a:rPr>
              <a:t> 2014 Jan 7. PMID: 24405980; PMCID: PMC3960985.</a:t>
            </a:r>
            <a:endParaRPr lang="en-US" sz="1500" b="1" i="1" dirty="0">
              <a:solidFill>
                <a:srgbClr val="405C6B"/>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C1ECFD7F-A5DB-E47A-95DD-5E21B59F2EC5}"/>
              </a:ext>
            </a:extLst>
          </p:cNvPr>
          <p:cNvSpPr txBox="1"/>
          <p:nvPr/>
        </p:nvSpPr>
        <p:spPr>
          <a:xfrm>
            <a:off x="6924848" y="6237807"/>
            <a:ext cx="1193975" cy="584775"/>
          </a:xfrm>
          <a:prstGeom prst="rect">
            <a:avLst/>
          </a:prstGeom>
          <a:noFill/>
        </p:spPr>
        <p:txBody>
          <a:bodyPr wrap="square" rtlCol="0">
            <a:spAutoFit/>
          </a:bodyPr>
          <a:lstStyle/>
          <a:p>
            <a:pPr algn="ctr"/>
            <a:r>
              <a:rPr lang="en-US" sz="3200" b="1" dirty="0"/>
              <a:t>a)</a:t>
            </a:r>
          </a:p>
        </p:txBody>
      </p:sp>
      <p:sp>
        <p:nvSpPr>
          <p:cNvPr id="40" name="TextBox 39">
            <a:extLst>
              <a:ext uri="{FF2B5EF4-FFF2-40B4-BE49-F238E27FC236}">
                <a16:creationId xmlns:a16="http://schemas.microsoft.com/office/drawing/2014/main" id="{D6186478-45E5-3DCB-9576-B44BDF389FC3}"/>
              </a:ext>
            </a:extLst>
          </p:cNvPr>
          <p:cNvSpPr txBox="1"/>
          <p:nvPr/>
        </p:nvSpPr>
        <p:spPr>
          <a:xfrm>
            <a:off x="12635874" y="6315641"/>
            <a:ext cx="1193975" cy="584775"/>
          </a:xfrm>
          <a:prstGeom prst="rect">
            <a:avLst/>
          </a:prstGeom>
          <a:noFill/>
        </p:spPr>
        <p:txBody>
          <a:bodyPr wrap="square" rtlCol="0">
            <a:spAutoFit/>
          </a:bodyPr>
          <a:lstStyle/>
          <a:p>
            <a:pPr algn="ctr"/>
            <a:r>
              <a:rPr lang="en-US" sz="3200" b="1" dirty="0"/>
              <a:t>b)</a:t>
            </a:r>
          </a:p>
        </p:txBody>
      </p:sp>
      <p:sp>
        <p:nvSpPr>
          <p:cNvPr id="41" name="TextBox 40">
            <a:extLst>
              <a:ext uri="{FF2B5EF4-FFF2-40B4-BE49-F238E27FC236}">
                <a16:creationId xmlns:a16="http://schemas.microsoft.com/office/drawing/2014/main" id="{CC20AB50-EF25-814F-C3E7-1134C7532F0D}"/>
              </a:ext>
            </a:extLst>
          </p:cNvPr>
          <p:cNvSpPr txBox="1"/>
          <p:nvPr/>
        </p:nvSpPr>
        <p:spPr>
          <a:xfrm>
            <a:off x="6924848" y="15560008"/>
            <a:ext cx="1193975" cy="584775"/>
          </a:xfrm>
          <a:prstGeom prst="rect">
            <a:avLst/>
          </a:prstGeom>
          <a:noFill/>
        </p:spPr>
        <p:txBody>
          <a:bodyPr wrap="square" rtlCol="0">
            <a:spAutoFit/>
          </a:bodyPr>
          <a:lstStyle/>
          <a:p>
            <a:pPr algn="ctr"/>
            <a:r>
              <a:rPr lang="en-US" sz="3200" b="1" dirty="0"/>
              <a:t>c)</a:t>
            </a:r>
          </a:p>
        </p:txBody>
      </p:sp>
      <p:sp>
        <p:nvSpPr>
          <p:cNvPr id="42" name="TextBox 41">
            <a:extLst>
              <a:ext uri="{FF2B5EF4-FFF2-40B4-BE49-F238E27FC236}">
                <a16:creationId xmlns:a16="http://schemas.microsoft.com/office/drawing/2014/main" id="{14A78C05-D92E-B0C5-2759-A3D6B10F09AC}"/>
              </a:ext>
            </a:extLst>
          </p:cNvPr>
          <p:cNvSpPr txBox="1"/>
          <p:nvPr/>
        </p:nvSpPr>
        <p:spPr>
          <a:xfrm>
            <a:off x="27660697" y="6493977"/>
            <a:ext cx="1193975" cy="584775"/>
          </a:xfrm>
          <a:prstGeom prst="rect">
            <a:avLst/>
          </a:prstGeom>
          <a:noFill/>
        </p:spPr>
        <p:txBody>
          <a:bodyPr wrap="square" rtlCol="0">
            <a:spAutoFit/>
          </a:bodyPr>
          <a:lstStyle/>
          <a:p>
            <a:pPr algn="ctr"/>
            <a:r>
              <a:rPr lang="en-US" sz="3200" b="1" dirty="0"/>
              <a:t>b)</a:t>
            </a:r>
          </a:p>
        </p:txBody>
      </p:sp>
      <p:sp>
        <p:nvSpPr>
          <p:cNvPr id="43" name="TextBox 42">
            <a:extLst>
              <a:ext uri="{FF2B5EF4-FFF2-40B4-BE49-F238E27FC236}">
                <a16:creationId xmlns:a16="http://schemas.microsoft.com/office/drawing/2014/main" id="{DF48DCC0-6D31-2833-54F1-D96A87C27DED}"/>
              </a:ext>
            </a:extLst>
          </p:cNvPr>
          <p:cNvSpPr txBox="1"/>
          <p:nvPr/>
        </p:nvSpPr>
        <p:spPr>
          <a:xfrm>
            <a:off x="19306456" y="6419446"/>
            <a:ext cx="1193975" cy="584775"/>
          </a:xfrm>
          <a:prstGeom prst="rect">
            <a:avLst/>
          </a:prstGeom>
          <a:noFill/>
        </p:spPr>
        <p:txBody>
          <a:bodyPr wrap="square" rtlCol="0">
            <a:spAutoFit/>
          </a:bodyPr>
          <a:lstStyle/>
          <a:p>
            <a:pPr algn="ctr"/>
            <a:r>
              <a:rPr lang="en-US" sz="3200" b="1" dirty="0"/>
              <a:t>a)</a:t>
            </a:r>
          </a:p>
        </p:txBody>
      </p:sp>
      <p:sp>
        <p:nvSpPr>
          <p:cNvPr id="44" name="TextBox 43">
            <a:extLst>
              <a:ext uri="{FF2B5EF4-FFF2-40B4-BE49-F238E27FC236}">
                <a16:creationId xmlns:a16="http://schemas.microsoft.com/office/drawing/2014/main" id="{4604B1C0-AB37-C9C2-89D2-4D73D99B0FAE}"/>
              </a:ext>
            </a:extLst>
          </p:cNvPr>
          <p:cNvSpPr txBox="1"/>
          <p:nvPr/>
        </p:nvSpPr>
        <p:spPr>
          <a:xfrm>
            <a:off x="12820879" y="13957877"/>
            <a:ext cx="6139175" cy="1323439"/>
          </a:xfrm>
          <a:prstGeom prst="rect">
            <a:avLst/>
          </a:prstGeom>
          <a:noFill/>
        </p:spPr>
        <p:txBody>
          <a:bodyPr wrap="square" rtlCol="0">
            <a:spAutoFit/>
          </a:bodyPr>
          <a:lstStyle/>
          <a:p>
            <a:r>
              <a:rPr lang="en-US" sz="2000" b="1" dirty="0"/>
              <a:t>Figure 1: </a:t>
            </a:r>
            <a:r>
              <a:rPr lang="en-US" sz="2000" dirty="0"/>
              <a:t>a) Demographic composition of the COGS2 samples compared to ACS; b) Description of the Group variable; c) City representation within COGS2 samples.</a:t>
            </a:r>
            <a:endParaRPr lang="en-US" sz="2000" b="1" dirty="0"/>
          </a:p>
        </p:txBody>
      </p:sp>
      <p:sp>
        <p:nvSpPr>
          <p:cNvPr id="45" name="TextBox 44">
            <a:extLst>
              <a:ext uri="{FF2B5EF4-FFF2-40B4-BE49-F238E27FC236}">
                <a16:creationId xmlns:a16="http://schemas.microsoft.com/office/drawing/2014/main" id="{9E6952F2-2F22-3907-C7B4-120C1F25DD99}"/>
              </a:ext>
            </a:extLst>
          </p:cNvPr>
          <p:cNvSpPr txBox="1"/>
          <p:nvPr/>
        </p:nvSpPr>
        <p:spPr>
          <a:xfrm>
            <a:off x="19903443" y="13961709"/>
            <a:ext cx="15529557" cy="1015663"/>
          </a:xfrm>
          <a:prstGeom prst="rect">
            <a:avLst/>
          </a:prstGeom>
          <a:noFill/>
        </p:spPr>
        <p:txBody>
          <a:bodyPr wrap="square" rtlCol="0">
            <a:spAutoFit/>
          </a:bodyPr>
          <a:lstStyle/>
          <a:p>
            <a:r>
              <a:rPr lang="en-US" sz="2000" b="1" dirty="0"/>
              <a:t>Figure 2: </a:t>
            </a:r>
            <a:r>
              <a:rPr lang="en-US" sz="2000" dirty="0"/>
              <a:t>a) Number of full resamples required to achieve convergence between COGS2 samples and HCS. The number of full resamples is equal to the number of 50% resamples divided by two. To calculate the median factor of expansion required to achieve convergence, take the median number of resamples and add one; b) Convergence from COGS2 SZ to COGS2 HCS. </a:t>
            </a:r>
            <a:endParaRPr lang="en-US" sz="2000" b="1" dirty="0"/>
          </a:p>
        </p:txBody>
      </p:sp>
      <p:sp>
        <p:nvSpPr>
          <p:cNvPr id="46" name="TextBox 45">
            <a:extLst>
              <a:ext uri="{FF2B5EF4-FFF2-40B4-BE49-F238E27FC236}">
                <a16:creationId xmlns:a16="http://schemas.microsoft.com/office/drawing/2014/main" id="{F54099D8-0775-A8B5-024E-25924F9F894C}"/>
              </a:ext>
            </a:extLst>
          </p:cNvPr>
          <p:cNvSpPr txBox="1"/>
          <p:nvPr/>
        </p:nvSpPr>
        <p:spPr>
          <a:xfrm>
            <a:off x="20959219" y="17139879"/>
            <a:ext cx="2348456" cy="6247864"/>
          </a:xfrm>
          <a:prstGeom prst="rect">
            <a:avLst/>
          </a:prstGeom>
          <a:noFill/>
        </p:spPr>
        <p:txBody>
          <a:bodyPr wrap="square" rtlCol="0">
            <a:spAutoFit/>
          </a:bodyPr>
          <a:lstStyle/>
          <a:p>
            <a:r>
              <a:rPr lang="en-US" sz="2000" b="1" dirty="0"/>
              <a:t>Table 1: </a:t>
            </a:r>
            <a:r>
              <a:rPr lang="en-US" sz="2000" dirty="0"/>
              <a:t>Hypothesis testing for demographic proportions from COGS2 samples compared with demographic proportions from ACS. The number of individuals in a demographic group was modeled using a binomial distribution. The Holm correction was applied to the resulting p-values to account for multiple testing.</a:t>
            </a:r>
            <a:endParaRPr lang="en-US" sz="2000" b="1"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853</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Simple Light</vt:lpstr>
      <vt:lpstr>Background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Daniel Zoleikhaeian</dc:creator>
  <cp:lastModifiedBy>Daniel Zoleikhaeian</cp:lastModifiedBy>
  <cp:revision>8</cp:revision>
  <dcterms:modified xsi:type="dcterms:W3CDTF">2023-10-23T08:55:35Z</dcterms:modified>
</cp:coreProperties>
</file>