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107632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9BE"/>
    <a:srgbClr val="165CAB"/>
    <a:srgbClr val="4D709B"/>
    <a:srgbClr val="617DA0"/>
    <a:srgbClr val="276AB8"/>
    <a:srgbClr val="2369BD"/>
    <a:srgbClr val="2064B0"/>
    <a:srgbClr val="93939A"/>
    <a:srgbClr val="246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4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44" y="1767462"/>
            <a:ext cx="9148763" cy="3759917"/>
          </a:xfrm>
        </p:spPr>
        <p:txBody>
          <a:bodyPr anchor="b"/>
          <a:lstStyle>
            <a:lvl1pPr algn="ctr">
              <a:defRPr sz="7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406" y="5672376"/>
            <a:ext cx="8072438" cy="2607442"/>
          </a:xfrm>
        </p:spPr>
        <p:txBody>
          <a:bodyPr/>
          <a:lstStyle>
            <a:lvl1pPr marL="0" indent="0" algn="ctr">
              <a:buNone/>
              <a:defRPr sz="2825"/>
            </a:lvl1pPr>
            <a:lvl2pPr marL="538170" indent="0" algn="ctr">
              <a:buNone/>
              <a:defRPr sz="2354"/>
            </a:lvl2pPr>
            <a:lvl3pPr marL="1076340" indent="0" algn="ctr">
              <a:buNone/>
              <a:defRPr sz="2119"/>
            </a:lvl3pPr>
            <a:lvl4pPr marL="1614510" indent="0" algn="ctr">
              <a:buNone/>
              <a:defRPr sz="1883"/>
            </a:lvl4pPr>
            <a:lvl5pPr marL="2152680" indent="0" algn="ctr">
              <a:buNone/>
              <a:defRPr sz="1883"/>
            </a:lvl5pPr>
            <a:lvl6pPr marL="2690851" indent="0" algn="ctr">
              <a:buNone/>
              <a:defRPr sz="1883"/>
            </a:lvl6pPr>
            <a:lvl7pPr marL="3229021" indent="0" algn="ctr">
              <a:buNone/>
              <a:defRPr sz="1883"/>
            </a:lvl7pPr>
            <a:lvl8pPr marL="3767191" indent="0" algn="ctr">
              <a:buNone/>
              <a:defRPr sz="1883"/>
            </a:lvl8pPr>
            <a:lvl9pPr marL="4305361" indent="0" algn="ctr">
              <a:buNone/>
              <a:defRPr sz="18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4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34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2451" y="574987"/>
            <a:ext cx="232082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574987"/>
            <a:ext cx="6827937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7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3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68" y="2692444"/>
            <a:ext cx="9283303" cy="4492401"/>
          </a:xfrm>
        </p:spPr>
        <p:txBody>
          <a:bodyPr anchor="b"/>
          <a:lstStyle>
            <a:lvl1pPr>
              <a:defRPr sz="7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68" y="7227345"/>
            <a:ext cx="9283303" cy="2362447"/>
          </a:xfrm>
        </p:spPr>
        <p:txBody>
          <a:bodyPr/>
          <a:lstStyle>
            <a:lvl1pPr marL="0" indent="0">
              <a:buNone/>
              <a:defRPr sz="2825">
                <a:solidFill>
                  <a:schemeClr val="tx1"/>
                </a:solidFill>
              </a:defRPr>
            </a:lvl1pPr>
            <a:lvl2pPr marL="538170" indent="0">
              <a:buNone/>
              <a:defRPr sz="2354">
                <a:solidFill>
                  <a:schemeClr val="tx1">
                    <a:tint val="75000"/>
                  </a:schemeClr>
                </a:solidFill>
              </a:defRPr>
            </a:lvl2pPr>
            <a:lvl3pPr marL="1076340" indent="0">
              <a:buNone/>
              <a:defRPr sz="2119">
                <a:solidFill>
                  <a:schemeClr val="tx1">
                    <a:tint val="75000"/>
                  </a:schemeClr>
                </a:solidFill>
              </a:defRPr>
            </a:lvl3pPr>
            <a:lvl4pPr marL="1614510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4pPr>
            <a:lvl5pPr marL="2152680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5pPr>
            <a:lvl6pPr marL="2690851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6pPr>
            <a:lvl7pPr marL="3229021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7pPr>
            <a:lvl8pPr marL="3767191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8pPr>
            <a:lvl9pPr marL="4305361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4" y="2874937"/>
            <a:ext cx="457438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895" y="2874937"/>
            <a:ext cx="457438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74990"/>
            <a:ext cx="9283303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76" y="2647443"/>
            <a:ext cx="4553359" cy="1297471"/>
          </a:xfrm>
        </p:spPr>
        <p:txBody>
          <a:bodyPr anchor="b"/>
          <a:lstStyle>
            <a:lvl1pPr marL="0" indent="0">
              <a:buNone/>
              <a:defRPr sz="2825" b="1"/>
            </a:lvl1pPr>
            <a:lvl2pPr marL="538170" indent="0">
              <a:buNone/>
              <a:defRPr sz="2354" b="1"/>
            </a:lvl2pPr>
            <a:lvl3pPr marL="1076340" indent="0">
              <a:buNone/>
              <a:defRPr sz="2119" b="1"/>
            </a:lvl3pPr>
            <a:lvl4pPr marL="1614510" indent="0">
              <a:buNone/>
              <a:defRPr sz="1883" b="1"/>
            </a:lvl4pPr>
            <a:lvl5pPr marL="2152680" indent="0">
              <a:buNone/>
              <a:defRPr sz="1883" b="1"/>
            </a:lvl5pPr>
            <a:lvl6pPr marL="2690851" indent="0">
              <a:buNone/>
              <a:defRPr sz="1883" b="1"/>
            </a:lvl6pPr>
            <a:lvl7pPr marL="3229021" indent="0">
              <a:buNone/>
              <a:defRPr sz="1883" b="1"/>
            </a:lvl7pPr>
            <a:lvl8pPr marL="3767191" indent="0">
              <a:buNone/>
              <a:defRPr sz="1883" b="1"/>
            </a:lvl8pPr>
            <a:lvl9pPr marL="4305361" indent="0">
              <a:buNone/>
              <a:defRPr sz="18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376" y="3944914"/>
            <a:ext cx="4553359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8896" y="2647443"/>
            <a:ext cx="4575783" cy="1297471"/>
          </a:xfrm>
        </p:spPr>
        <p:txBody>
          <a:bodyPr anchor="b"/>
          <a:lstStyle>
            <a:lvl1pPr marL="0" indent="0">
              <a:buNone/>
              <a:defRPr sz="2825" b="1"/>
            </a:lvl1pPr>
            <a:lvl2pPr marL="538170" indent="0">
              <a:buNone/>
              <a:defRPr sz="2354" b="1"/>
            </a:lvl2pPr>
            <a:lvl3pPr marL="1076340" indent="0">
              <a:buNone/>
              <a:defRPr sz="2119" b="1"/>
            </a:lvl3pPr>
            <a:lvl4pPr marL="1614510" indent="0">
              <a:buNone/>
              <a:defRPr sz="1883" b="1"/>
            </a:lvl4pPr>
            <a:lvl5pPr marL="2152680" indent="0">
              <a:buNone/>
              <a:defRPr sz="1883" b="1"/>
            </a:lvl5pPr>
            <a:lvl6pPr marL="2690851" indent="0">
              <a:buNone/>
              <a:defRPr sz="1883" b="1"/>
            </a:lvl6pPr>
            <a:lvl7pPr marL="3229021" indent="0">
              <a:buNone/>
              <a:defRPr sz="1883" b="1"/>
            </a:lvl7pPr>
            <a:lvl8pPr marL="3767191" indent="0">
              <a:buNone/>
              <a:defRPr sz="1883" b="1"/>
            </a:lvl8pPr>
            <a:lvl9pPr marL="4305361" indent="0">
              <a:buNone/>
              <a:defRPr sz="18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96" y="3944914"/>
            <a:ext cx="457578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09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2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719984"/>
            <a:ext cx="3471428" cy="2519945"/>
          </a:xfrm>
        </p:spPr>
        <p:txBody>
          <a:bodyPr anchor="b"/>
          <a:lstStyle>
            <a:lvl1pPr>
              <a:defRPr sz="37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783" y="1554968"/>
            <a:ext cx="5448895" cy="7674832"/>
          </a:xfrm>
        </p:spPr>
        <p:txBody>
          <a:bodyPr/>
          <a:lstStyle>
            <a:lvl1pPr>
              <a:defRPr sz="3767"/>
            </a:lvl1pPr>
            <a:lvl2pPr>
              <a:defRPr sz="3296"/>
            </a:lvl2pPr>
            <a:lvl3pPr>
              <a:defRPr sz="2825"/>
            </a:lvl3pPr>
            <a:lvl4pPr>
              <a:defRPr sz="2354"/>
            </a:lvl4pPr>
            <a:lvl5pPr>
              <a:defRPr sz="2354"/>
            </a:lvl5pPr>
            <a:lvl6pPr>
              <a:defRPr sz="2354"/>
            </a:lvl6pPr>
            <a:lvl7pPr>
              <a:defRPr sz="2354"/>
            </a:lvl7pPr>
            <a:lvl8pPr>
              <a:defRPr sz="2354"/>
            </a:lvl8pPr>
            <a:lvl9pPr>
              <a:defRPr sz="23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3239929"/>
            <a:ext cx="3471428" cy="6002369"/>
          </a:xfrm>
        </p:spPr>
        <p:txBody>
          <a:bodyPr/>
          <a:lstStyle>
            <a:lvl1pPr marL="0" indent="0">
              <a:buNone/>
              <a:defRPr sz="1883"/>
            </a:lvl1pPr>
            <a:lvl2pPr marL="538170" indent="0">
              <a:buNone/>
              <a:defRPr sz="1648"/>
            </a:lvl2pPr>
            <a:lvl3pPr marL="1076340" indent="0">
              <a:buNone/>
              <a:defRPr sz="1413"/>
            </a:lvl3pPr>
            <a:lvl4pPr marL="1614510" indent="0">
              <a:buNone/>
              <a:defRPr sz="1177"/>
            </a:lvl4pPr>
            <a:lvl5pPr marL="2152680" indent="0">
              <a:buNone/>
              <a:defRPr sz="1177"/>
            </a:lvl5pPr>
            <a:lvl6pPr marL="2690851" indent="0">
              <a:buNone/>
              <a:defRPr sz="1177"/>
            </a:lvl6pPr>
            <a:lvl7pPr marL="3229021" indent="0">
              <a:buNone/>
              <a:defRPr sz="1177"/>
            </a:lvl7pPr>
            <a:lvl8pPr marL="3767191" indent="0">
              <a:buNone/>
              <a:defRPr sz="1177"/>
            </a:lvl8pPr>
            <a:lvl9pPr marL="4305361" indent="0">
              <a:buNone/>
              <a:defRPr sz="11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719984"/>
            <a:ext cx="3471428" cy="2519945"/>
          </a:xfrm>
        </p:spPr>
        <p:txBody>
          <a:bodyPr anchor="b"/>
          <a:lstStyle>
            <a:lvl1pPr>
              <a:defRPr sz="37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5783" y="1554968"/>
            <a:ext cx="5448895" cy="7674832"/>
          </a:xfrm>
        </p:spPr>
        <p:txBody>
          <a:bodyPr anchor="t"/>
          <a:lstStyle>
            <a:lvl1pPr marL="0" indent="0">
              <a:buNone/>
              <a:defRPr sz="3767"/>
            </a:lvl1pPr>
            <a:lvl2pPr marL="538170" indent="0">
              <a:buNone/>
              <a:defRPr sz="3296"/>
            </a:lvl2pPr>
            <a:lvl3pPr marL="1076340" indent="0">
              <a:buNone/>
              <a:defRPr sz="2825"/>
            </a:lvl3pPr>
            <a:lvl4pPr marL="1614510" indent="0">
              <a:buNone/>
              <a:defRPr sz="2354"/>
            </a:lvl4pPr>
            <a:lvl5pPr marL="2152680" indent="0">
              <a:buNone/>
              <a:defRPr sz="2354"/>
            </a:lvl5pPr>
            <a:lvl6pPr marL="2690851" indent="0">
              <a:buNone/>
              <a:defRPr sz="2354"/>
            </a:lvl6pPr>
            <a:lvl7pPr marL="3229021" indent="0">
              <a:buNone/>
              <a:defRPr sz="2354"/>
            </a:lvl7pPr>
            <a:lvl8pPr marL="3767191" indent="0">
              <a:buNone/>
              <a:defRPr sz="2354"/>
            </a:lvl8pPr>
            <a:lvl9pPr marL="4305361" indent="0">
              <a:buNone/>
              <a:defRPr sz="23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3239929"/>
            <a:ext cx="3471428" cy="6002369"/>
          </a:xfrm>
        </p:spPr>
        <p:txBody>
          <a:bodyPr/>
          <a:lstStyle>
            <a:lvl1pPr marL="0" indent="0">
              <a:buNone/>
              <a:defRPr sz="1883"/>
            </a:lvl1pPr>
            <a:lvl2pPr marL="538170" indent="0">
              <a:buNone/>
              <a:defRPr sz="1648"/>
            </a:lvl2pPr>
            <a:lvl3pPr marL="1076340" indent="0">
              <a:buNone/>
              <a:defRPr sz="1413"/>
            </a:lvl3pPr>
            <a:lvl4pPr marL="1614510" indent="0">
              <a:buNone/>
              <a:defRPr sz="1177"/>
            </a:lvl4pPr>
            <a:lvl5pPr marL="2152680" indent="0">
              <a:buNone/>
              <a:defRPr sz="1177"/>
            </a:lvl5pPr>
            <a:lvl6pPr marL="2690851" indent="0">
              <a:buNone/>
              <a:defRPr sz="1177"/>
            </a:lvl6pPr>
            <a:lvl7pPr marL="3229021" indent="0">
              <a:buNone/>
              <a:defRPr sz="1177"/>
            </a:lvl7pPr>
            <a:lvl8pPr marL="3767191" indent="0">
              <a:buNone/>
              <a:defRPr sz="1177"/>
            </a:lvl8pPr>
            <a:lvl9pPr marL="4305361" indent="0">
              <a:buNone/>
              <a:defRPr sz="11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2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974" y="574990"/>
            <a:ext cx="9283303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974" y="2874937"/>
            <a:ext cx="9283303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974" y="10009783"/>
            <a:ext cx="242173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2696-B7F3-46EF-8565-73E1D8D352C7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5327" y="10009783"/>
            <a:ext cx="36325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545" y="10009783"/>
            <a:ext cx="242173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14AD-E622-4F2D-8371-8CE2D5047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1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6340" rtl="0" eaLnBrk="1" latinLnBrk="0" hangingPunct="1">
        <a:lnSpc>
          <a:spcPct val="90000"/>
        </a:lnSpc>
        <a:spcBef>
          <a:spcPct val="0"/>
        </a:spcBef>
        <a:buNone/>
        <a:defRPr sz="51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085" indent="-269085" algn="l" defTabSz="1076340" rtl="0" eaLnBrk="1" latinLnBrk="0" hangingPunct="1">
        <a:lnSpc>
          <a:spcPct val="90000"/>
        </a:lnSpc>
        <a:spcBef>
          <a:spcPts val="1177"/>
        </a:spcBef>
        <a:buFont typeface="Arial" panose="020B0604020202020204" pitchFamily="34" charset="0"/>
        <a:buChar char="•"/>
        <a:defRPr sz="3296" kern="1200">
          <a:solidFill>
            <a:schemeClr val="tx1"/>
          </a:solidFill>
          <a:latin typeface="+mn-lt"/>
          <a:ea typeface="+mn-ea"/>
          <a:cs typeface="+mn-cs"/>
        </a:defRPr>
      </a:lvl1pPr>
      <a:lvl2pPr marL="807255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825" kern="1200">
          <a:solidFill>
            <a:schemeClr val="tx1"/>
          </a:solidFill>
          <a:latin typeface="+mn-lt"/>
          <a:ea typeface="+mn-ea"/>
          <a:cs typeface="+mn-cs"/>
        </a:defRPr>
      </a:lvl2pPr>
      <a:lvl3pPr marL="1345425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354" kern="1200">
          <a:solidFill>
            <a:schemeClr val="tx1"/>
          </a:solidFill>
          <a:latin typeface="+mn-lt"/>
          <a:ea typeface="+mn-ea"/>
          <a:cs typeface="+mn-cs"/>
        </a:defRPr>
      </a:lvl3pPr>
      <a:lvl4pPr marL="1883595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4pPr>
      <a:lvl5pPr marL="2421766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5pPr>
      <a:lvl6pPr marL="2959936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6pPr>
      <a:lvl7pPr marL="3498106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7pPr>
      <a:lvl8pPr marL="4036276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8pPr>
      <a:lvl9pPr marL="4574446" indent="-269085" algn="l" defTabSz="1076340" rtl="0" eaLnBrk="1" latinLnBrk="0" hangingPunct="1">
        <a:lnSpc>
          <a:spcPct val="90000"/>
        </a:lnSpc>
        <a:spcBef>
          <a:spcPts val="589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1pPr>
      <a:lvl2pPr marL="538170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2pPr>
      <a:lvl3pPr marL="1076340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3pPr>
      <a:lvl4pPr marL="1614510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4pPr>
      <a:lvl5pPr marL="2152680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5pPr>
      <a:lvl6pPr marL="2690851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6pPr>
      <a:lvl7pPr marL="3229021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7pPr>
      <a:lvl8pPr marL="3767191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8pPr>
      <a:lvl9pPr marL="4305361" algn="l" defTabSz="1076340" rtl="0" eaLnBrk="1" latinLnBrk="0" hangingPunct="1">
        <a:defRPr sz="21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C7EC2F-2306-B7A0-0153-71923BF4458D}"/>
              </a:ext>
            </a:extLst>
          </p:cNvPr>
          <p:cNvSpPr/>
          <p:nvPr/>
        </p:nvSpPr>
        <p:spPr>
          <a:xfrm>
            <a:off x="541644" y="827767"/>
            <a:ext cx="9144228" cy="914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6369744-19F9-0486-131A-1D9DC69C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16" y="3366530"/>
            <a:ext cx="3323955" cy="2576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B71A0-5E97-39F9-8CC7-91643E436772}"/>
              </a:ext>
            </a:extLst>
          </p:cNvPr>
          <p:cNvSpPr txBox="1"/>
          <p:nvPr/>
        </p:nvSpPr>
        <p:spPr>
          <a:xfrm>
            <a:off x="947010" y="3446934"/>
            <a:ext cx="7228725" cy="32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545" dirty="0">
                <a:gradFill>
                  <a:gsLst>
                    <a:gs pos="0">
                      <a:srgbClr val="2369BE"/>
                    </a:gs>
                    <a:gs pos="100000">
                      <a:srgbClr val="165CAB"/>
                    </a:gs>
                  </a:gsLst>
                  <a:lin ang="5400000" scaled="1"/>
                </a:gradFill>
                <a:latin typeface="Arial Black" panose="020B0A04020102020204" pitchFamily="34" charset="0"/>
                <a:cs typeface="Aharoni" panose="02010803020104030203" pitchFamily="2" charset="-79"/>
              </a:rPr>
              <a:t>DfE-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5F07-698C-B9B3-4F0C-EA0A55FB972E}"/>
              </a:ext>
            </a:extLst>
          </p:cNvPr>
          <p:cNvSpPr txBox="1"/>
          <p:nvPr/>
        </p:nvSpPr>
        <p:spPr>
          <a:xfrm>
            <a:off x="1077378" y="6273474"/>
            <a:ext cx="83575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800" spc="2500" dirty="0">
                <a:solidFill>
                  <a:srgbClr val="93939A"/>
                </a:solidFill>
                <a:latin typeface="Arial Black" panose="020B0A04020102020204" pitchFamily="34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25792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C7EC2F-2306-B7A0-0153-71923BF4458D}"/>
              </a:ext>
            </a:extLst>
          </p:cNvPr>
          <p:cNvSpPr/>
          <p:nvPr/>
        </p:nvSpPr>
        <p:spPr>
          <a:xfrm>
            <a:off x="180109" y="342858"/>
            <a:ext cx="10114046" cy="10114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6369744-19F9-0486-131A-1D9DC69C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1939636"/>
            <a:ext cx="8824449" cy="6838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B71A0-5E97-39F9-8CC7-91643E436772}"/>
              </a:ext>
            </a:extLst>
          </p:cNvPr>
          <p:cNvSpPr txBox="1"/>
          <p:nvPr/>
        </p:nvSpPr>
        <p:spPr>
          <a:xfrm rot="5400000">
            <a:off x="-48912" y="4837036"/>
            <a:ext cx="6216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200" dirty="0">
                <a:gradFill>
                  <a:gsLst>
                    <a:gs pos="0">
                      <a:srgbClr val="2369BE"/>
                    </a:gs>
                    <a:gs pos="100000">
                      <a:srgbClr val="165CAB"/>
                    </a:gs>
                  </a:gsLst>
                  <a:lin ang="5400000" scaled="1"/>
                </a:gradFill>
                <a:latin typeface="Arial Black" panose="020B0A04020102020204" pitchFamily="34" charset="0"/>
                <a:cs typeface="Aharoni" panose="02010803020104030203" pitchFamily="2" charset="-79"/>
              </a:rPr>
              <a:t>DfE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6462D-83E6-D9DA-2EBB-EE05FC11E6C8}"/>
              </a:ext>
            </a:extLst>
          </p:cNvPr>
          <p:cNvSpPr/>
          <p:nvPr/>
        </p:nvSpPr>
        <p:spPr>
          <a:xfrm>
            <a:off x="180109" y="689221"/>
            <a:ext cx="9867334" cy="9867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2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E7B1-A263-8B25-D53F-1CFC6D77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1D6B-2C3C-9319-97A3-5D3F80EF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save the logo, select everything using ctrl + A on the previous slide. Then, right click and select ‘save as picture’. This will produce a .</a:t>
            </a:r>
            <a:r>
              <a:rPr lang="en-GB" dirty="0" err="1"/>
              <a:t>png</a:t>
            </a:r>
            <a:r>
              <a:rPr lang="en-GB" dirty="0"/>
              <a:t> file with a transparent background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Note that Microsoft Edge has issues downsizing images, so you may need to manually resize, e.g. using an online tool, for use </a:t>
            </a:r>
            <a:r>
              <a:rPr lang="en-GB">
                <a:sym typeface="Wingdings" panose="05000000000000000000" pitchFamily="2" charset="2"/>
              </a:rPr>
              <a:t>in websites.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The master version of this file can be found at </a:t>
            </a:r>
            <a:r>
              <a:rPr lang="en-GB" dirty="0"/>
              <a:t>https://github.com/DfE-R-Community/dfe-r-community.github.io/tree/main/resources/logo.pptx</a:t>
            </a:r>
          </a:p>
        </p:txBody>
      </p:sp>
    </p:spTree>
    <p:extLst>
      <p:ext uri="{BB962C8B-B14F-4D97-AF65-F5344CB8AC3E}">
        <p14:creationId xmlns:p14="http://schemas.microsoft.com/office/powerpoint/2010/main" val="273720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109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How to save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Jacob</dc:creator>
  <cp:lastModifiedBy>SCOTT, Jacob</cp:lastModifiedBy>
  <cp:revision>14</cp:revision>
  <dcterms:created xsi:type="dcterms:W3CDTF">2022-08-23T13:06:55Z</dcterms:created>
  <dcterms:modified xsi:type="dcterms:W3CDTF">2022-08-31T09:20:09Z</dcterms:modified>
</cp:coreProperties>
</file>