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8C87-632E-4F32-8506-706F28561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BF211-BD44-4EB8-A330-B7266E13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A684-5978-421E-9892-A24C25A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8FC7-4EF6-4F97-94C9-5CDE1F48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90BC-2E2E-4CC7-AB71-8CD7504E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BB4C-356E-4CFB-A704-3613186A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BAD25-AD60-4C94-9C9E-48F3D9CB5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BBD9-BBBE-4448-ADB0-7514822F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9A88-1BFC-4BEF-AE01-12526183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E983-4284-4412-9D37-3E35FA1B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3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3A5B9-0664-4ED2-B472-6AEC77047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8B78C-9F5F-459F-9054-773676D1B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3D9D-CC9B-4DD3-8333-421BB743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6114-D8E2-477F-A039-81B7F5B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8624-BACC-4F69-BBF3-B66116C8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56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4D72-12BA-4012-8BDF-C229DFD7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64C2-BD0D-4FC1-AAF6-BCF075CC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9C2F-140E-44A6-BA54-8F4B2D0E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6707-3A5B-4416-82E2-52F78FE8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73F0-B3AE-409D-8049-7C034CD6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1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18D-8E53-470D-84D0-4BD20D3A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1A2D-A11E-4729-8F1A-2B7981C6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EAD3-C5FA-47A1-ABA7-F5A5444D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715D-3640-4E73-9400-55A68C9A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29AD-1240-461F-8A38-3D1AE9C4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1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CB2D-7792-4D54-8662-929BE78E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38D2-A597-4FEC-8082-705A725AA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7A67-D7BC-424C-B4F4-B949B62A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CC98-2DB1-48D1-9436-A39C1DD7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F4790-5367-4A0F-843F-597BC0E9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3C8C7-A1F1-4D16-A5D3-6D246836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530D-33F6-4416-B949-7E5F03F6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AD79-C6C5-42B0-A3E2-4A40D992E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CDC9-F4D4-441C-88F1-F171E34B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B8D82-6B45-41CA-9072-8BE44B167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AA5AB-9EF3-4CB5-91A6-FCDFBE9A5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6E4E1-099C-4ED3-AC3E-3FF8502D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DB6E6-7D78-470A-AAA1-B2D1EF4A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76B26-9ABC-4FC5-9F55-B85495C3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9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00D6-3745-4A13-BFF6-1C685EBE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D4D63-DBB7-4037-8E3F-6FEDAD07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E4FBF-E77A-44C8-A420-7518D2D4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BE8D2-0333-428A-9F8C-6C1A40AF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9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55EE7-41C6-4093-A9BF-89FADD1A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3833F-E7C6-4952-8531-FDC76098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8EC91-C5A1-4151-8570-635FEC57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4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EB7-0ADC-46FE-BEC2-E789AD14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8398-C615-4B66-83D6-D6C43775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72038-CCBC-473A-A5A1-A1F987A88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C043F-AF3A-40B5-AB2F-64210E93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B32D3-8DA3-4179-A147-EC3D9530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818E8-0AC0-44FF-AEA4-EEB00B35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9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F4BE-2A73-4427-961F-EBDE10A7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DAE62-14CE-4448-97D4-EF5ECCD0D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E5720-D139-4B67-BACD-A4404A56C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3217D-D9D9-4EBB-BDCD-6F76F7C1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5F9EE-E335-4F24-AD0C-4A082C70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2281-33F4-4D4B-A37C-E7366493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2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6CAC9-2B90-4EC3-A6F6-8FED6467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15A8-6658-4F8F-90B1-74F101ED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D64B-DCF5-4E53-B22C-997FA08C7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FD18-37E8-4165-92FE-1E32F4975205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98A8D-5228-435F-895B-7BC1DE9E9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231F-33C0-46DC-A9CF-9C3213FF1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F262-2141-4780-A247-FE54D67F4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4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E0F823-2181-4463-B4EA-1ED7F0225A40}"/>
              </a:ext>
            </a:extLst>
          </p:cNvPr>
          <p:cNvSpPr/>
          <p:nvPr/>
        </p:nvSpPr>
        <p:spPr>
          <a:xfrm rot="5754606">
            <a:off x="6396199" y="1846531"/>
            <a:ext cx="692728" cy="1016000"/>
          </a:xfrm>
          <a:custGeom>
            <a:avLst/>
            <a:gdLst>
              <a:gd name="connsiteX0" fmla="*/ 0 w 692728"/>
              <a:gd name="connsiteY0" fmla="*/ 1016000 h 1016000"/>
              <a:gd name="connsiteX1" fmla="*/ 249382 w 692728"/>
              <a:gd name="connsiteY1" fmla="*/ 360218 h 1016000"/>
              <a:gd name="connsiteX2" fmla="*/ 692728 w 692728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728" h="1016000">
                <a:moveTo>
                  <a:pt x="0" y="1016000"/>
                </a:moveTo>
                <a:cubicBezTo>
                  <a:pt x="66963" y="772775"/>
                  <a:pt x="133927" y="529551"/>
                  <a:pt x="249382" y="360218"/>
                </a:cubicBezTo>
                <a:cubicBezTo>
                  <a:pt x="364837" y="190885"/>
                  <a:pt x="528782" y="95442"/>
                  <a:pt x="692728" y="0"/>
                </a:cubicBezTo>
              </a:path>
            </a:pathLst>
          </a:cu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BA1A07-786C-46A1-8A36-77079601F581}"/>
              </a:ext>
            </a:extLst>
          </p:cNvPr>
          <p:cNvSpPr/>
          <p:nvPr/>
        </p:nvSpPr>
        <p:spPr>
          <a:xfrm rot="15845394" flipV="1">
            <a:off x="5208671" y="3409528"/>
            <a:ext cx="692728" cy="1016000"/>
          </a:xfrm>
          <a:custGeom>
            <a:avLst/>
            <a:gdLst>
              <a:gd name="connsiteX0" fmla="*/ 0 w 692728"/>
              <a:gd name="connsiteY0" fmla="*/ 1016000 h 1016000"/>
              <a:gd name="connsiteX1" fmla="*/ 249382 w 692728"/>
              <a:gd name="connsiteY1" fmla="*/ 360218 h 1016000"/>
              <a:gd name="connsiteX2" fmla="*/ 692728 w 692728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728" h="1016000">
                <a:moveTo>
                  <a:pt x="0" y="1016000"/>
                </a:moveTo>
                <a:cubicBezTo>
                  <a:pt x="66963" y="772775"/>
                  <a:pt x="133927" y="529551"/>
                  <a:pt x="249382" y="360218"/>
                </a:cubicBezTo>
                <a:cubicBezTo>
                  <a:pt x="364837" y="190885"/>
                  <a:pt x="528782" y="95442"/>
                  <a:pt x="692728" y="0"/>
                </a:cubicBezTo>
              </a:path>
            </a:pathLst>
          </a:cu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8AAAE9-320B-46A4-8AFB-0DF0EFDAB59C}"/>
              </a:ext>
            </a:extLst>
          </p:cNvPr>
          <p:cNvSpPr/>
          <p:nvPr/>
        </p:nvSpPr>
        <p:spPr>
          <a:xfrm rot="21245394" flipV="1">
            <a:off x="2779191" y="3187309"/>
            <a:ext cx="692728" cy="1016000"/>
          </a:xfrm>
          <a:custGeom>
            <a:avLst/>
            <a:gdLst>
              <a:gd name="connsiteX0" fmla="*/ 0 w 692728"/>
              <a:gd name="connsiteY0" fmla="*/ 1016000 h 1016000"/>
              <a:gd name="connsiteX1" fmla="*/ 249382 w 692728"/>
              <a:gd name="connsiteY1" fmla="*/ 360218 h 1016000"/>
              <a:gd name="connsiteX2" fmla="*/ 692728 w 692728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728" h="1016000">
                <a:moveTo>
                  <a:pt x="0" y="1016000"/>
                </a:moveTo>
                <a:cubicBezTo>
                  <a:pt x="66963" y="772775"/>
                  <a:pt x="133927" y="529551"/>
                  <a:pt x="249382" y="360218"/>
                </a:cubicBezTo>
                <a:cubicBezTo>
                  <a:pt x="364837" y="190885"/>
                  <a:pt x="528782" y="95442"/>
                  <a:pt x="692728" y="0"/>
                </a:cubicBezTo>
              </a:path>
            </a:pathLst>
          </a:cu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2708B9-3F85-4058-BE5A-3A7C7725FB52}"/>
              </a:ext>
            </a:extLst>
          </p:cNvPr>
          <p:cNvSpPr/>
          <p:nvPr/>
        </p:nvSpPr>
        <p:spPr>
          <a:xfrm rot="354606">
            <a:off x="2779192" y="2113727"/>
            <a:ext cx="692728" cy="1016000"/>
          </a:xfrm>
          <a:custGeom>
            <a:avLst/>
            <a:gdLst>
              <a:gd name="connsiteX0" fmla="*/ 0 w 692728"/>
              <a:gd name="connsiteY0" fmla="*/ 1016000 h 1016000"/>
              <a:gd name="connsiteX1" fmla="*/ 249382 w 692728"/>
              <a:gd name="connsiteY1" fmla="*/ 360218 h 1016000"/>
              <a:gd name="connsiteX2" fmla="*/ 692728 w 692728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728" h="1016000">
                <a:moveTo>
                  <a:pt x="0" y="1016000"/>
                </a:moveTo>
                <a:cubicBezTo>
                  <a:pt x="66963" y="772775"/>
                  <a:pt x="133927" y="529551"/>
                  <a:pt x="249382" y="360218"/>
                </a:cubicBezTo>
                <a:cubicBezTo>
                  <a:pt x="364837" y="190885"/>
                  <a:pt x="528782" y="95442"/>
                  <a:pt x="692728" y="0"/>
                </a:cubicBezTo>
              </a:path>
            </a:pathLst>
          </a:cu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CA0DCE-A0F0-4C11-B6BD-AE0A747E1152}"/>
              </a:ext>
            </a:extLst>
          </p:cNvPr>
          <p:cNvCxnSpPr>
            <a:cxnSpLocks/>
          </p:cNvCxnSpPr>
          <p:nvPr/>
        </p:nvCxnSpPr>
        <p:spPr>
          <a:xfrm>
            <a:off x="3887889" y="1957701"/>
            <a:ext cx="232351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64AD6B-A60B-46D1-95D6-54D575F70CDD}"/>
              </a:ext>
            </a:extLst>
          </p:cNvPr>
          <p:cNvCxnSpPr>
            <a:cxnSpLocks/>
          </p:cNvCxnSpPr>
          <p:nvPr/>
        </p:nvCxnSpPr>
        <p:spPr>
          <a:xfrm>
            <a:off x="6201598" y="3162691"/>
            <a:ext cx="231370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CCB23F-C39F-43F9-940E-54F7EF576AA5}"/>
              </a:ext>
            </a:extLst>
          </p:cNvPr>
          <p:cNvCxnSpPr>
            <a:cxnSpLocks/>
          </p:cNvCxnSpPr>
          <p:nvPr/>
        </p:nvCxnSpPr>
        <p:spPr>
          <a:xfrm>
            <a:off x="3905123" y="4301765"/>
            <a:ext cx="115916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D4E303-416C-48AC-8F35-1F65B7C9462A}"/>
              </a:ext>
            </a:extLst>
          </p:cNvPr>
          <p:cNvCxnSpPr>
            <a:cxnSpLocks/>
          </p:cNvCxnSpPr>
          <p:nvPr/>
        </p:nvCxnSpPr>
        <p:spPr>
          <a:xfrm>
            <a:off x="1569562" y="3173046"/>
            <a:ext cx="115916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7F6356F-3D76-4B8A-86BE-E4455BFFFCE3}"/>
              </a:ext>
            </a:extLst>
          </p:cNvPr>
          <p:cNvSpPr/>
          <p:nvPr/>
        </p:nvSpPr>
        <p:spPr>
          <a:xfrm>
            <a:off x="1282045" y="2875175"/>
            <a:ext cx="575035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9BF03E-DC09-4C4B-9099-562B7FC5F436}"/>
              </a:ext>
            </a:extLst>
          </p:cNvPr>
          <p:cNvSpPr/>
          <p:nvPr/>
        </p:nvSpPr>
        <p:spPr>
          <a:xfrm>
            <a:off x="2441209" y="2875174"/>
            <a:ext cx="575035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AB0E6-7E4F-4ED1-8816-3AC3411471BF}"/>
              </a:ext>
            </a:extLst>
          </p:cNvPr>
          <p:cNvSpPr/>
          <p:nvPr/>
        </p:nvSpPr>
        <p:spPr>
          <a:xfrm>
            <a:off x="3600373" y="4014248"/>
            <a:ext cx="575035" cy="5750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8735E1-D306-468A-9FB9-A271973EFF30}"/>
              </a:ext>
            </a:extLst>
          </p:cNvPr>
          <p:cNvSpPr/>
          <p:nvPr/>
        </p:nvSpPr>
        <p:spPr>
          <a:xfrm>
            <a:off x="4776770" y="4014248"/>
            <a:ext cx="575035" cy="5750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06050E-8CE6-434C-ADF9-6708D3C3339E}"/>
              </a:ext>
            </a:extLst>
          </p:cNvPr>
          <p:cNvSpPr/>
          <p:nvPr/>
        </p:nvSpPr>
        <p:spPr>
          <a:xfrm>
            <a:off x="5918701" y="2875174"/>
            <a:ext cx="575035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57A0D5-B48A-4DEC-B5AF-F53421E91955}"/>
              </a:ext>
            </a:extLst>
          </p:cNvPr>
          <p:cNvSpPr/>
          <p:nvPr/>
        </p:nvSpPr>
        <p:spPr>
          <a:xfrm>
            <a:off x="3600373" y="1651356"/>
            <a:ext cx="575035" cy="5750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84688-2EF2-47E3-982F-E85F922B4190}"/>
              </a:ext>
            </a:extLst>
          </p:cNvPr>
          <p:cNvSpPr/>
          <p:nvPr/>
        </p:nvSpPr>
        <p:spPr>
          <a:xfrm>
            <a:off x="4759536" y="1651356"/>
            <a:ext cx="575035" cy="5750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F4079F-0B18-4713-B17A-30E57B9D5503}"/>
              </a:ext>
            </a:extLst>
          </p:cNvPr>
          <p:cNvSpPr/>
          <p:nvPr/>
        </p:nvSpPr>
        <p:spPr>
          <a:xfrm>
            <a:off x="5923890" y="1651356"/>
            <a:ext cx="575035" cy="5750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8E305-089B-45D5-8B0F-23E57F479585}"/>
              </a:ext>
            </a:extLst>
          </p:cNvPr>
          <p:cNvSpPr/>
          <p:nvPr/>
        </p:nvSpPr>
        <p:spPr>
          <a:xfrm>
            <a:off x="7073245" y="2853965"/>
            <a:ext cx="575035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FC0B9-86B7-42EE-8C7F-B8DB29CC4687}"/>
              </a:ext>
            </a:extLst>
          </p:cNvPr>
          <p:cNvSpPr/>
          <p:nvPr/>
        </p:nvSpPr>
        <p:spPr>
          <a:xfrm>
            <a:off x="8227789" y="2853965"/>
            <a:ext cx="575035" cy="575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28A9A9-F8F5-4E70-9532-AAD44620565A}"/>
              </a:ext>
            </a:extLst>
          </p:cNvPr>
          <p:cNvSpPr txBox="1"/>
          <p:nvPr/>
        </p:nvSpPr>
        <p:spPr>
          <a:xfrm>
            <a:off x="1968683" y="1669783"/>
            <a:ext cx="1520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A branch is ‘checked out’ for a new feature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18CCFD-7531-4251-98AE-D234988184D5}"/>
              </a:ext>
            </a:extLst>
          </p:cNvPr>
          <p:cNvSpPr txBox="1"/>
          <p:nvPr/>
        </p:nvSpPr>
        <p:spPr>
          <a:xfrm>
            <a:off x="3982731" y="766777"/>
            <a:ext cx="2536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Several ‘commits’ are made adding/changing code on the new branch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D10A1-4AF3-4110-B39E-F1FCAEE73409}"/>
              </a:ext>
            </a:extLst>
          </p:cNvPr>
          <p:cNvSpPr txBox="1"/>
          <p:nvPr/>
        </p:nvSpPr>
        <p:spPr>
          <a:xfrm>
            <a:off x="7247111" y="766777"/>
            <a:ext cx="25363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The branch owner makes a pull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The project owner reviews and approves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The feature branch is ‘merged’ into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4916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053C8-D8D3-416D-A09F-E91C78239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01" y="327651"/>
            <a:ext cx="8521530" cy="565608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4ADE2FB-B37F-4F0F-BF9D-5C9ACF02FA4D}"/>
              </a:ext>
            </a:extLst>
          </p:cNvPr>
          <p:cNvSpPr/>
          <p:nvPr/>
        </p:nvSpPr>
        <p:spPr>
          <a:xfrm>
            <a:off x="1020931" y="3764133"/>
            <a:ext cx="1056443" cy="6214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EAF50B-05F1-4940-B672-14922B1980AB}"/>
              </a:ext>
            </a:extLst>
          </p:cNvPr>
          <p:cNvSpPr/>
          <p:nvPr/>
        </p:nvSpPr>
        <p:spPr>
          <a:xfrm>
            <a:off x="4552280" y="564288"/>
            <a:ext cx="1543720" cy="40337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B4B567-69D0-4AD6-B96A-12649707F2D1}"/>
              </a:ext>
            </a:extLst>
          </p:cNvPr>
          <p:cNvSpPr/>
          <p:nvPr/>
        </p:nvSpPr>
        <p:spPr>
          <a:xfrm>
            <a:off x="7003997" y="967665"/>
            <a:ext cx="1332135" cy="56595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2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Jacob</dc:creator>
  <cp:lastModifiedBy>SCOTT, Jacob</cp:lastModifiedBy>
  <cp:revision>4</cp:revision>
  <dcterms:created xsi:type="dcterms:W3CDTF">2022-01-27T16:40:09Z</dcterms:created>
  <dcterms:modified xsi:type="dcterms:W3CDTF">2022-01-28T08:54:07Z</dcterms:modified>
</cp:coreProperties>
</file>