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78" r:id="rId7"/>
    <p:sldId id="261" r:id="rId8"/>
    <p:sldId id="273"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2950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NFL machine learning project</a:t>
            </a:r>
          </a:p>
        </p:txBody>
      </p:sp>
      <p:sp>
        <p:nvSpPr>
          <p:cNvPr id="2" name="TextBox 1">
            <a:extLst>
              <a:ext uri="{FF2B5EF4-FFF2-40B4-BE49-F238E27FC236}">
                <a16:creationId xmlns:a16="http://schemas.microsoft.com/office/drawing/2014/main" id="{73C5147D-5F3B-C54C-E313-1273F56E6106}"/>
              </a:ext>
            </a:extLst>
          </p:cNvPr>
          <p:cNvSpPr txBox="1"/>
          <p:nvPr/>
        </p:nvSpPr>
        <p:spPr>
          <a:xfrm>
            <a:off x="1897626" y="4572000"/>
            <a:ext cx="8150942" cy="430887"/>
          </a:xfrm>
          <a:prstGeom prst="rect">
            <a:avLst/>
          </a:prstGeom>
          <a:noFill/>
        </p:spPr>
        <p:txBody>
          <a:bodyPr wrap="square" rtlCol="0">
            <a:spAutoFit/>
          </a:bodyPr>
          <a:lstStyle/>
          <a:p>
            <a:pPr algn="ctr"/>
            <a:r>
              <a:rPr lang="en-US" sz="2200" dirty="0">
                <a:solidFill>
                  <a:schemeClr val="bg1"/>
                </a:solidFill>
              </a:rPr>
              <a:t>EMILY SKOWRONSKI, WADE KEELER, NICK MALLET, DANIEL FERENCE</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790039" y="139617"/>
            <a:ext cx="3293806" cy="1325880"/>
          </a:xfrm>
        </p:spPr>
        <p:txBody>
          <a:bodyPr anchor="ctr">
            <a:normAutofit/>
          </a:bodyPr>
          <a:lstStyle/>
          <a:p>
            <a:r>
              <a:rPr lang="en-US" dirty="0"/>
              <a:t>AGENDA</a:t>
            </a:r>
          </a:p>
        </p:txBody>
      </p:sp>
      <p:pic>
        <p:nvPicPr>
          <p:cNvPr id="7" name="Picture Placeholder 6" descr="A collection of different sports logos&#10;&#10;Description automatically generated">
            <a:extLst>
              <a:ext uri="{FF2B5EF4-FFF2-40B4-BE49-F238E27FC236}">
                <a16:creationId xmlns:a16="http://schemas.microsoft.com/office/drawing/2014/main" id="{D22DE6DE-A4C9-29BA-4980-338CE188DC2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p:blipFill>
        <p:spPr>
          <a:xfrm>
            <a:off x="-1" y="0"/>
            <a:ext cx="8052622" cy="6816045"/>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sz="quarter" idx="14"/>
          </p:nvPr>
        </p:nvSpPr>
        <p:spPr>
          <a:xfrm>
            <a:off x="8052621" y="1867464"/>
            <a:ext cx="4031224" cy="4137189"/>
          </a:xfrm>
        </p:spPr>
        <p:txBody>
          <a:bodyPr>
            <a:normAutofit/>
          </a:bodyPr>
          <a:lstStyle/>
          <a:p>
            <a:r>
              <a:rPr lang="en-US" dirty="0"/>
              <a:t>INTRODUCTION</a:t>
            </a:r>
          </a:p>
          <a:p>
            <a:r>
              <a:rPr lang="en-US" dirty="0"/>
              <a:t>NFL WINS &amp; LOSSES</a:t>
            </a:r>
          </a:p>
          <a:p>
            <a:r>
              <a:rPr lang="en-US" dirty="0"/>
              <a:t>PHILIDELPHIA EAGLES RECORD</a:t>
            </a:r>
          </a:p>
          <a:p>
            <a:r>
              <a:rPr lang="en-US" dirty="0"/>
              <a:t>NFC EAST DIVISON WINS &amp; LOSSES</a:t>
            </a:r>
          </a:p>
          <a:p>
            <a:r>
              <a:rPr lang="en-US" dirty="0"/>
              <a:t>MACHINE LEARNING PREDICITONS</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football on the grass&#10;&#10;Description automatically generated">
            <a:extLst>
              <a:ext uri="{FF2B5EF4-FFF2-40B4-BE49-F238E27FC236}">
                <a16:creationId xmlns:a16="http://schemas.microsoft.com/office/drawing/2014/main" id="{728867B1-52B3-6D47-08F4-7C5C1B596BFB}"/>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b="15730"/>
          <a:stretch/>
        </p:blipFill>
        <p:spPr>
          <a:xfrm>
            <a:off x="20" y="10"/>
            <a:ext cx="12191980" cy="6857990"/>
          </a:xfrm>
          <a:noFill/>
        </p:spPr>
      </p:pic>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745895" y="1210711"/>
            <a:ext cx="9467127" cy="2527911"/>
          </a:xfrm>
        </p:spPr>
        <p:txBody>
          <a:bodyPr anchor="b">
            <a:normAutofit/>
          </a:bodyPr>
          <a:lstStyle/>
          <a:p>
            <a:r>
              <a:rPr lang="en-US" b="1" dirty="0"/>
              <a:t>INTRODUCTION</a:t>
            </a:r>
          </a:p>
        </p:txBody>
      </p:sp>
      <p:sp>
        <p:nvSpPr>
          <p:cNvPr id="13" name="Text Placeholder 3">
            <a:extLst>
              <a:ext uri="{FF2B5EF4-FFF2-40B4-BE49-F238E27FC236}">
                <a16:creationId xmlns:a16="http://schemas.microsoft.com/office/drawing/2014/main" id="{837F31EA-7B56-D6CA-0BFC-945618A6C92E}"/>
              </a:ext>
            </a:extLst>
          </p:cNvPr>
          <p:cNvSpPr>
            <a:spLocks noGrp="1"/>
          </p:cNvSpPr>
          <p:nvPr>
            <p:ph type="body" sz="quarter" idx="10"/>
          </p:nvPr>
        </p:nvSpPr>
        <p:spPr>
          <a:xfrm>
            <a:off x="1362075" y="3738622"/>
            <a:ext cx="9467850" cy="2527911"/>
          </a:xfrm>
        </p:spPr>
        <p:txBody>
          <a:bodyPr/>
          <a:lstStyle/>
          <a:p>
            <a:r>
              <a:rPr lang="en-US" dirty="0"/>
              <a:t>PROJECT QUESTIONS:</a:t>
            </a:r>
          </a:p>
          <a:p>
            <a:pPr marL="285750" indent="-285750">
              <a:buFontTx/>
              <a:buChar char="-"/>
            </a:pPr>
            <a:r>
              <a:rPr lang="en-US" dirty="0"/>
              <a:t>HOW CAN MACHINE LEARNING BE APPLIED TO SPORTS BETTING?</a:t>
            </a:r>
          </a:p>
          <a:p>
            <a:pPr marL="285750" indent="-285750">
              <a:buFontTx/>
              <a:buChar char="-"/>
            </a:pPr>
            <a:r>
              <a:rPr lang="en-US" dirty="0"/>
              <a:t>HOW DO WE FIT THE MODEL TO WHAT WE WANT TO ACCOMPLISH?</a:t>
            </a:r>
          </a:p>
          <a:p>
            <a:pPr marL="285750" indent="-285750">
              <a:buFontTx/>
              <a:buChar char="-"/>
            </a:pPr>
            <a:r>
              <a:rPr lang="en-US" dirty="0"/>
              <a:t>DOES THE MODEL ACCURATELY PERFORM AND WHAT ARE SOME SHORTCOMINGS OF THE MODEL?</a:t>
            </a:r>
          </a:p>
        </p:txBody>
      </p:sp>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76981" y="33091"/>
            <a:ext cx="6027174" cy="1481077"/>
          </a:xfrm>
        </p:spPr>
        <p:txBody>
          <a:bodyPr anchor="ctr">
            <a:normAutofit/>
          </a:bodyPr>
          <a:lstStyle/>
          <a:p>
            <a:r>
              <a:rPr lang="en-US" dirty="0"/>
              <a:t>NFL DATA WIN/LOSS RECORDS</a:t>
            </a:r>
          </a:p>
        </p:txBody>
      </p:sp>
      <p:pic>
        <p:nvPicPr>
          <p:cNvPr id="7" name="Content Placeholder 6" descr="A graph with red and blue dots&#10;&#10;Description automatically generated">
            <a:extLst>
              <a:ext uri="{FF2B5EF4-FFF2-40B4-BE49-F238E27FC236}">
                <a16:creationId xmlns:a16="http://schemas.microsoft.com/office/drawing/2014/main" id="{87967884-75FC-6B9D-C4DB-D714413D2D0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 y="1614383"/>
            <a:ext cx="12192001" cy="5212891"/>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sz="quarter" idx="14"/>
          </p:nvPr>
        </p:nvSpPr>
        <p:spPr>
          <a:xfrm>
            <a:off x="6676105" y="30725"/>
            <a:ext cx="4894006" cy="1583658"/>
          </a:xfrm>
        </p:spPr>
        <p:txBody>
          <a:bodyPr vert="horz" lIns="91440" tIns="45720" rIns="91440" bIns="45720" rtlCol="0">
            <a:normAutofit/>
          </a:bodyPr>
          <a:lstStyle/>
          <a:p>
            <a:r>
              <a:rPr lang="en-US" dirty="0"/>
              <a:t>Shown are the Win/Loss records of all NFL teams since the expansion to 32 teams in 2002. The data compiled will help the model learn, with the desired outcome being a model that will be able to effectively predict the outcome of a specific NFL game, based on stats from all teams.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A336FEA9-C85A-3569-16F0-5ECBABBE0BEC}"/>
              </a:ext>
            </a:extLst>
          </p:cNvPr>
          <p:cNvSpPr>
            <a:spLocks noGrp="1"/>
          </p:cNvSpPr>
          <p:nvPr>
            <p:ph sz="quarter" idx="13"/>
          </p:nvPr>
        </p:nvSpPr>
        <p:spPr>
          <a:xfrm>
            <a:off x="0" y="3751006"/>
            <a:ext cx="5034115" cy="2620298"/>
          </a:xfrm>
        </p:spPr>
        <p:txBody>
          <a:bodyPr>
            <a:normAutofit/>
          </a:bodyPr>
          <a:lstStyle/>
          <a:p>
            <a:pPr marL="0" indent="0" algn="ctr">
              <a:buNone/>
            </a:pPr>
            <a:r>
              <a:rPr lang="en-US" sz="2600" dirty="0"/>
              <a:t>Shown is the Win/Loss record of the Philadelphia Eagles since 2002. This will  help to represent past data for our NFL predictions later, given the data compiled, how will the team’s stats impact the model against overall Wins/Losses?</a:t>
            </a:r>
          </a:p>
        </p:txBody>
      </p:sp>
      <p:pic>
        <p:nvPicPr>
          <p:cNvPr id="8" name="Content Placeholder 7" descr="A screenshot of a screen shot&#10;&#10;Description automatically generated">
            <a:extLst>
              <a:ext uri="{FF2B5EF4-FFF2-40B4-BE49-F238E27FC236}">
                <a16:creationId xmlns:a16="http://schemas.microsoft.com/office/drawing/2014/main" id="{431800E4-4954-0A7B-A76A-3D1B0750BDF3}"/>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55458" y="-1"/>
            <a:ext cx="7241459" cy="6858001"/>
          </a:xfrm>
          <a:noFill/>
        </p:spPr>
      </p:pic>
      <p:pic>
        <p:nvPicPr>
          <p:cNvPr id="18" name="Picture 17" descr="A logo of a bird&#10;&#10;Description automatically generated">
            <a:extLst>
              <a:ext uri="{FF2B5EF4-FFF2-40B4-BE49-F238E27FC236}">
                <a16:creationId xmlns:a16="http://schemas.microsoft.com/office/drawing/2014/main" id="{8DFB1B6A-9077-85A1-0380-214742149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7" y="304363"/>
            <a:ext cx="5468113" cy="3124636"/>
          </a:xfrm>
          <a:prstGeom prst="rect">
            <a:avLst/>
          </a:prstGeom>
        </p:spPr>
      </p:pic>
    </p:spTree>
    <p:extLst>
      <p:ext uri="{BB962C8B-B14F-4D97-AF65-F5344CB8AC3E}">
        <p14:creationId xmlns:p14="http://schemas.microsoft.com/office/powerpoint/2010/main" val="16799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41555" y="100267"/>
            <a:ext cx="4284406" cy="1325880"/>
          </a:xfrm>
          <a:noFill/>
        </p:spPr>
        <p:txBody>
          <a:bodyPr anchor="ctr"/>
          <a:lstStyle/>
          <a:p>
            <a:r>
              <a:rPr lang="en-US" dirty="0" err="1"/>
              <a:t>Nfc</a:t>
            </a:r>
            <a:r>
              <a:rPr lang="en-US" dirty="0"/>
              <a:t> east division records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298901" y="1360406"/>
            <a:ext cx="5212079" cy="1589272"/>
          </a:xfrm>
          <a:noFill/>
        </p:spPr>
        <p:txBody>
          <a:bodyPr>
            <a:normAutofit/>
          </a:bodyPr>
          <a:lstStyle/>
          <a:p>
            <a:r>
              <a:rPr lang="en-US" dirty="0"/>
              <a:t>Here is the NFC East division record over the past 5 seasons. Will the model create any type of bias from the Win/Loss records, do higher team stats correlate to higher predictions, or can the model take a cumulative viewpoint for all the data without a user weighting scale?</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Content Placeholder 8" descr="A group of logos with letters and numbers&#10;&#10;Description automatically generated">
            <a:extLst>
              <a:ext uri="{FF2B5EF4-FFF2-40B4-BE49-F238E27FC236}">
                <a16:creationId xmlns:a16="http://schemas.microsoft.com/office/drawing/2014/main" id="{2D4C0AF7-0EB2-B6DB-CA14-DEEA0850DFC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096000" y="100267"/>
            <a:ext cx="4894262" cy="2755442"/>
          </a:xfrm>
        </p:spPr>
      </p:pic>
      <p:pic>
        <p:nvPicPr>
          <p:cNvPr id="11" name="Picture 10" descr="A graph with different colored bars">
            <a:extLst>
              <a:ext uri="{FF2B5EF4-FFF2-40B4-BE49-F238E27FC236}">
                <a16:creationId xmlns:a16="http://schemas.microsoft.com/office/drawing/2014/main" id="{6154DAE4-1E6E-202B-DD87-FB22AA316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49678"/>
            <a:ext cx="12192000" cy="3908322"/>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Lets put it to the test….</a:t>
            </a:r>
          </a:p>
        </p:txBody>
      </p:sp>
    </p:spTree>
    <p:extLst>
      <p:ext uri="{BB962C8B-B14F-4D97-AF65-F5344CB8AC3E}">
        <p14:creationId xmlns:p14="http://schemas.microsoft.com/office/powerpoint/2010/main" val="46786922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{F1601D7A-5EED-47EB-8CBC-E2DEDFABEA5E}tf55661986_win32</Template>
  <TotalTime>73</TotalTime>
  <Words>256</Words>
  <Application>Microsoft Office PowerPoint</Application>
  <PresentationFormat>Widescreen</PresentationFormat>
  <Paragraphs>25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NFL machine learning project</vt:lpstr>
      <vt:lpstr>AGENDA</vt:lpstr>
      <vt:lpstr>INTRODUCTION</vt:lpstr>
      <vt:lpstr>NFL DATA WIN/LOSS RECORDS</vt:lpstr>
      <vt:lpstr>PowerPoint Presentation</vt:lpstr>
      <vt:lpstr>Nfc east division records</vt:lpstr>
      <vt:lpstr>Lets put it to the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Ference</dc:creator>
  <cp:lastModifiedBy>Daniel Ference</cp:lastModifiedBy>
  <cp:revision>2</cp:revision>
  <dcterms:created xsi:type="dcterms:W3CDTF">2024-09-18T13:14:32Z</dcterms:created>
  <dcterms:modified xsi:type="dcterms:W3CDTF">2024-09-18T14:40:36Z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