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ink/ink7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ink/ink1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1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734" r:id="rId3"/>
    <p:sldId id="758" r:id="rId4"/>
    <p:sldId id="741" r:id="rId5"/>
    <p:sldId id="736" r:id="rId6"/>
    <p:sldId id="733" r:id="rId7"/>
    <p:sldId id="746" r:id="rId8"/>
    <p:sldId id="280" r:id="rId9"/>
    <p:sldId id="737" r:id="rId10"/>
    <p:sldId id="744" r:id="rId11"/>
    <p:sldId id="731" r:id="rId12"/>
    <p:sldId id="732" r:id="rId13"/>
    <p:sldId id="738" r:id="rId14"/>
    <p:sldId id="739" r:id="rId15"/>
    <p:sldId id="745" r:id="rId16"/>
    <p:sldId id="740" r:id="rId17"/>
    <p:sldId id="759" r:id="rId18"/>
    <p:sldId id="763" r:id="rId19"/>
    <p:sldId id="766" r:id="rId20"/>
    <p:sldId id="767" r:id="rId21"/>
    <p:sldId id="753" r:id="rId22"/>
    <p:sldId id="764" r:id="rId23"/>
    <p:sldId id="768" r:id="rId24"/>
    <p:sldId id="769" r:id="rId25"/>
    <p:sldId id="770" r:id="rId26"/>
    <p:sldId id="762" r:id="rId27"/>
    <p:sldId id="771" r:id="rId28"/>
    <p:sldId id="761" r:id="rId29"/>
    <p:sldId id="757" r:id="rId30"/>
    <p:sldId id="735" r:id="rId31"/>
    <p:sldId id="747" r:id="rId32"/>
    <p:sldId id="748" r:id="rId33"/>
    <p:sldId id="754" r:id="rId34"/>
    <p:sldId id="760" r:id="rId35"/>
    <p:sldId id="743" r:id="rId36"/>
    <p:sldId id="750" r:id="rId37"/>
    <p:sldId id="751" r:id="rId38"/>
    <p:sldId id="752" r:id="rId39"/>
    <p:sldId id="756" r:id="rId40"/>
    <p:sldId id="74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33147A-798E-44FF-846D-B63FD9A20138}">
          <p14:sldIdLst>
            <p14:sldId id="257"/>
            <p14:sldId id="734"/>
          </p14:sldIdLst>
        </p14:section>
        <p14:section name="状态设计" id="{609841DD-2C61-4683-8E7F-059881181223}">
          <p14:sldIdLst>
            <p14:sldId id="758"/>
            <p14:sldId id="741"/>
            <p14:sldId id="736"/>
            <p14:sldId id="733"/>
            <p14:sldId id="746"/>
            <p14:sldId id="280"/>
            <p14:sldId id="737"/>
            <p14:sldId id="744"/>
            <p14:sldId id="731"/>
            <p14:sldId id="732"/>
            <p14:sldId id="738"/>
            <p14:sldId id="739"/>
            <p14:sldId id="745"/>
            <p14:sldId id="740"/>
          </p14:sldIdLst>
        </p14:section>
        <p14:section name="转移的优化" id="{39CFCAA1-60A9-432E-AA63-7ECB0470A9A4}">
          <p14:sldIdLst>
            <p14:sldId id="759"/>
            <p14:sldId id="763"/>
            <p14:sldId id="766"/>
            <p14:sldId id="767"/>
            <p14:sldId id="753"/>
            <p14:sldId id="764"/>
            <p14:sldId id="768"/>
            <p14:sldId id="769"/>
            <p14:sldId id="770"/>
            <p14:sldId id="762"/>
            <p14:sldId id="771"/>
            <p14:sldId id="761"/>
            <p14:sldId id="757"/>
            <p14:sldId id="735"/>
            <p14:sldId id="747"/>
            <p14:sldId id="748"/>
            <p14:sldId id="754"/>
          </p14:sldIdLst>
        </p14:section>
        <p14:section name="状态的优化" id="{412CF29A-6C31-4141-BEBB-D5A18778587C}">
          <p14:sldIdLst>
            <p14:sldId id="760"/>
            <p14:sldId id="743"/>
            <p14:sldId id="750"/>
            <p14:sldId id="751"/>
            <p14:sldId id="752"/>
            <p14:sldId id="756"/>
            <p14:sldId id="749"/>
          </p14:sldIdLst>
        </p14:section>
        <p14:section name="结尾" id="{41D8A415-70B2-48F9-A489-2B80AF0AAD8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365" initials="o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86753" autoAdjust="0"/>
  </p:normalViewPr>
  <p:slideViewPr>
    <p:cSldViewPr snapToGrid="0" snapToObjects="1">
      <p:cViewPr varScale="1">
        <p:scale>
          <a:sx n="95" d="100"/>
          <a:sy n="95" d="100"/>
        </p:scale>
        <p:origin x="552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1:45:41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15258 0 0,'35'0'63,"18"0"-63,-18 0 15,-17 0-15,-1 0 16,1 0-16,0 0 16,-1 0-1</inkml:trace>
  <inkml:trace contextRef="#ctx0" brushRef="#br0" timeOffset="41582.54">11395 8273 0,'0'0'0,"-18"0"15,18 17-15,0 1 32,0 0-32,0-1 15,0 1 1,0-1-1,0 1 1,0 0-16,18-1 16,-18 1-16,17 0 15,1-1 1,-18 1-16,18 0 16,-1-18-1,1 0-15,0 0 16,-1 0 15,1 0-31,-1 0 16,1 0-1,0-18 1,-1 18-16,1 0 0,0-18 16,17 18-1,0-35 1,-17 35-1,0-35-15,17 35 0,-18-18 16,1 18 0,-18-18-16,18 18 15,-18-17-15,17 17 16,-17-18-16,18 18 16,-18-17-16,18 17 15,-1-18-15,-17 0 16,18 18-16,-18-17 0,0-1 31,0 0-15,0 1-16,0-1 15,-35 18-15,17-18 16,-17 1 0,-1 17-1,19 0-15,-1 0 0,1 0 16,-1 0-1,-17 0 1,17 0 0,0 0-16,1 0 15,-19 0-15,1 0 16,17 0-16,-34 0 16,34 0-16,-17 0 15,17 0-15,0 0 16,1 0-1,-1 0 1,0 0 0,18 17-16,0 1 31,-17-18-31,17 18 16</inkml:trace>
  <inkml:trace contextRef="#ctx0" brushRef="#br0" timeOffset="42732.74">11289 9578 0,'0'-18'31,"0"1"-16,18-54 1,-18 53 0,0 1-16,17-18 0,1-1 15,-1 1-15,19-36 16,-19-17-16,19 0 16,-19 0-16,1 17 15,17 18-15,-17-17 16,-18 52-16,17-17 15,1 17 1,-18 1 0,18 17 31,-18 17-16,0 1-16,0 17 1,0-17 0,17 17-1,19 0-15,-36 36 16,53-1-16,-18 1 0,-17-18 16,17 18-16,18-19 15,-36-16-15,1 17 16,0-18-16,-1-17 15,1-1-15,-18 1 16,18-18 0,-18 17-1,0 1 1,0 0 15</inkml:trace>
  <inkml:trace contextRef="#ctx0" brushRef="#br0" timeOffset="43240.67">11183 9172 0,'71'0'31,"-54"0"-15,19 0-16,-19 0 16,54-17-1,-54 17-15,1 0 16,17 0-16,18 0 15,-18 0-15,18 0 16,-17 0-16,-1 0 16,18 0-16,0 0 0,0 0 15,-18 17 1,18-17-16,-18 0 0,0 0 16,1 0-1,-19 0 1</inkml:trace>
  <inkml:trace contextRef="#ctx0" brushRef="#br0" timeOffset="45341.66">16122 8467 0,'0'17'16,"-18"1"-1,1-18-15,17 18 0,-18-18 16,18 17 0,-18-17-1,18 18 1,18-18 15,0 0-15,-1 0-16,1 0 15,0 0 1,-1 0 0,1 0-16,0 0 0,-1 18 15,18-18-15,1 0 16,17 0-16,0 0 15,-18 0-15,18 0 16,-18-18-16,0 18 16,-17 0-16,0 0 15,-18-18-15,17 18 16,-17-17-16,18 17 16,-1 0-1,-17-18-15,18 18 16,-18-18-1,18 18-15,-18-17 32,0-1-32,0 0 31,0 1-15,-18 17-16,-17-18 15,17 0 1,-17 18-16,0 0 0,-1-17 15,1 17-15,0-18 0,17 18 16,-17 0-16,17 0 16,1 0-16,-19 0 15,19 0-15,-1-17 16,0 17-16,1 0 0,-1 0 16,1 0-16,-1 0 15,0 0 1,1 0-1,-1 0 1,0 0 0,1 0-1,-1 17 1,18 1 0</inkml:trace>
  <inkml:trace contextRef="#ctx0" brushRef="#br0" timeOffset="46007.54">16298 8925 0,'0'18'31,"0"0"-15,0-1-16,0 1 16,-17-1-1,17 1-15,-18-18 16,18 35-16,0 1 15,0-1-15,0 0 0,0-17 16,0 17-16,0 18 16,0 0-16,-18 0 15,18-18-15,0 0 16,0 36 15,0-53-31,0-1 0,-17-17 16</inkml:trace>
  <inkml:trace contextRef="#ctx0" brushRef="#br0" timeOffset="47480.03">16404 8784 0,'18'0'0,"-36"0"0,36-17 16,-18-1 0,35 18-1,-17 0 1,-1 0 0,19 0-1,-19 0 1,19 0-1,-19 0-15,18 0 16,-17 18-16,0-18 0,-1 0 16,1 17-16,0-17 15,-18 18-15,17-18 16,-17 17-16,18-17 16,-18 18-16,0 0 15,0-1 1,0 1-1,-18 0 1,1-1-16,-19 1 16,1 17-16,0-35 15,0 35-15,-54-17 16,72 17 0,-19-35-16,1 0 0,18 18 15,-1 0-15,0-18 16,1 0-1,-1 17 1,0-17-16,1 18 16,17 0-1,-18-18-15,0 17 16,1 1 0,-1-18-1,18 18-15,-17-18 16,17 17-1,17-34 48,1 17-47,17-18-1,18 0 1,-35 18-16,17-17 0,0 17 15,18-18-15,35 18 16,-35 0-16,0 0 16,0 0-16,-18 0 15,18 0-15,-35 0 0,0 18 16,17-18-16,0 0 16,-17 0-1,-1 17-15,1-17 0,0 0 16,-1 0-1,1 18 1,0 0 15,-18-1 1,-18-17-17,18 18 1,-18-18-16,18 17 15,-17-17-15,-1 0 16,0 18 0,-17-18-16,17 18 0,1-18 15,-18 17-15,-1-17 16,1 0 0,17 0-16,1 0 15,-19 18-15,19 0 16,-19-18-16,19 0 15,-1 0-15,1 0 16,-19 17-16,1 1 16,-18 0-16,-17 17 0,34-18 15,1 1-15,0-18 16,-1 18-16,1-18 16,35 17-16,-17-17 15</inkml:trace>
  <inkml:trace contextRef="#ctx0" brushRef="#br0" timeOffset="48440.57">16387 8802 0,'0'17'16,"-18"1"-1,0-18 1,18 18 0,0-1 15,-17 1 0,17 0-15,0-1 15,0 1 0</inkml:trace>
  <inkml:trace contextRef="#ctx0" brushRef="#br0" timeOffset="49716.08">10883 9966 0,'18'0'16,"-1"0"-1,19 18-15,-19-18 16,1 0-16,17 17 16,18-17-16,-17 0 15,16 0-15,-16 0 0,-1 0 16,0 0-16,-17 0 15,35 0-15,-18 0 16,-17 0-16,-1-17 16,19 17-16,17 0 15,-18 0-15,18 0 16,0 0-16,0 0 16,0 0-16</inkml:trace>
  <inkml:trace contextRef="#ctx0" brushRef="#br0" timeOffset="50962.62">11730 10248 0,'18'0'31,"-18"18"-15,35 17 15,-18 0-31,1-17 0,0 17 16,-1-35-16,-17 18 15,18-18-15,-18 18 16,18-18-16,-1 0 16,1 0-1,0 0 1,-1 0-16,1-18 16,17 0-16,-35 1 0,18-1 15,-1 18-15,1-35 16,-18 17-16,35 0 15,-17-17-15,0 0 16,17 0-16,-18-18 0,19 17 16,-19 19-16,1-1 15,-18 1 1,18 17-16,-18-18 16</inkml:trace>
  <inkml:trace contextRef="#ctx0" brushRef="#br0" timeOffset="55287.1">16351 9966 0,'0'18'15,"0"-1"17,36-17-17,87-17 1,-88 17-1,1-36-15,34 19 16,-35 17-16,1-18 16,-19 0-16,1 18 0,0 0 15,-1 0-15,1 0 16,0 0 0,-1 0-1,1 0 1,-1 0-1,1 0-15</inkml:trace>
  <inkml:trace contextRef="#ctx0" brushRef="#br0" timeOffset="56201.99">16810 10142 0,'18'0'31,"-18"18"-31,17-18 15,1 0 1,-1 18 0,1-18-16,-18 17 15,18-17 1,-1 0-16,-17 18 16,18-18-16,0 18 31,-1-18 0,1 0-15,0 17-1,-1-17 1,1 0 0,-1 0-1,1 0 1,0 0-1,-1 0-15,1 0 16,0 0-16,17-17 0,18-19 16,53-17-16,-36 0 15,18-17-15,-17-18 16,0 35-16,-19 0 0,-16 0 31,-1 0-15,-17 53-1,-18-18-15</inkml:trace>
  <inkml:trace contextRef="#ctx0" brushRef="#br0" timeOffset="65315.23">11871 8184 0,'-18'0'16,"18"-17"15,0-1-16,36 1 1,-19-1-16,36-35 16,35 18-16,36-71 15,123-106-15,194-141 16,53 18-16,-300 194 16,-53 71-16,-88 52 15,0 18-15,-36-18 16,1 18-16,17 0 15,-17 0-15</inkml:trace>
  <inkml:trace contextRef="#ctx0" brushRef="#br0" timeOffset="65947.08">13423 6685 0,'-17'-17'32,"17"-1"30,17 0-46,1 18-16,17 0 15,-17 0-15,-1 0 16,54 0 0,-36 0-16,18 0 15,0 0-15,18 0 16,-18 0-16,-1 0 15,-16 0-15,-1 0 16,-17 0 0,-1 0-1,-34 0 48,-19 36-48,1 69 1,17-69-16,1-1 16,17 0-16,-18 18 15,1-18-15,17-17 16</inkml:trace>
  <inkml:trace contextRef="#ctx0" brushRef="#br0" timeOffset="67496.44">13899 6791 0,'36'18'32,"-19"-18"-32,1 0 15,0 0 1,17 0-1,-17 0-15,-1 0 16,1 0 0,-1 0-16,1 0 15,0 0 1,-1 0-16,1 0 16,0 0-1,-1 0-15,1 0 16,17 0-16,-17 0 0,0-18 15,17 18 1,-18 0-16,-17-18 16,36 18-16,-36-17 15,17-1-15,-17 0 16,18 18 0,-18-17-1,0-1-15,0 1 16,0-1-1,-18 0 1,-17 18 0,35-17-1,0-1 1,-18 18-16,1 0 16,-36 0 15,35 0-16,-17 0 1,17 0 0,1 0-16,-1 0 15,0 18 1,1-18-16,-1 17 16,0 1-1,1-18 1,17 18-16,0-1 15,-18-17-15,18 18 16,-17-18-16,17 17 16,-18-17-16,18 18 15,0 0-15,0-1 16,-18-17 0</inkml:trace>
  <inkml:trace contextRef="#ctx0" brushRef="#br0" timeOffset="68152.5">14552 5874 0,'-35'0'16,"17"17"0,1-17-16,-1 0 15,0 18-15,1-18 16,-1 18-1,0-18-15,18 17 16,-17-17-16,17 18 16,0 0-1,-18-18-15,18 17 16,0 1-16,0 0 16,0-1-16,-18-17 15,18 35-15,0-17 0,0 0 16,0 17-16,0-17 15,0-1-15,0 1 16</inkml:trace>
  <inkml:trace contextRef="#ctx0" brushRef="#br0" timeOffset="69633.86">14323 6244 0,'0'18'94,"0"-1"-63,0 1-15,35-18 15,-17 0-15,-1 0-1,19 0 1,-19 0 0,19 0-1,-19 0 1,18 0-16,-17 0 16,0-18-16,35 1 0,-36 17 15,19-18 1,-1-17-16,0 17 15,-17 18-15,-1-17 16,-17-1-16,18 18 0,0 0 16,-18-18-1,17 18 1</inkml:trace>
  <inkml:trace contextRef="#ctx0" brushRef="#br0" timeOffset="70526.28">14146 6862 0,'18'0'94,"0"17"-79,-1-17 1,19 18 0,-19-18-1,36 35-15,18 18 0,-18 0 16,52 35-1,19 53-15,-18 18 0,17 35 16,18-18-16,-70-34 16,17-1-16,-35-71 15,18 18-15,-36-35 16,0 0-16,-17-18 16,35 1-16,0 17 15,-53-36-15,17 1 16,1-18-16,-18 18 15,18-18-15,-1 17 16,1-17 15,-1 0 1,1 0-17</inkml:trace>
  <inkml:trace contextRef="#ctx0" brushRef="#br0" timeOffset="71059.37">15663 8220 0,'18'35'31,"-18"-17"-15,35 52-1,-17-52 1,-18-1-16,18 19 16,-1-1-16,-17-17 0,0-1 15,0 1-15,0 0 16,0-1-16,0 19 15,-17-1 1,-36 0-16,17 0 16,1-17-16,-18 17 15,-17-35-15</inkml:trace>
  <inkml:trace contextRef="#ctx0" brushRef="#br0" timeOffset="71983.52">15628 8678 0,'18'0'0,"-1"0"16,1 0-1,-18 18 17,-18-18-32,1 18 15,-19-18-15,-16 17 0,-1-17 16,-36 0-16,1 0 15,-18 0-15,-17-35 16,35 17-16,-36 1 16,-17 17-16,-35 0 15,-1 0-15,36 0 16,18 17-16,52-17 16,-17 18-16,17-18 15,19 0-15,16 0 0,1 0 16,-18 0-16,18 0 15,0 0-15,-1 0 16,19 0-16,-19 0 16,1 0-16,-18 0 0,18 0 15,0 0-15,-1 0 16,1 0-16,17 0 16,-35 0-16,36 0 15,-1 0-15,1 0 16,-19 0-16,1 0 15,0 0 1,-1 0-16,19 0 16,-1 0-16,1 0 15,-1 0 1,-17 0-16,17 0 16,-17 0-1,17 0-15,0 0 16,-17 0-1,17 0-15,1 0 16,-1 0-16,1-18 16,-1 18-16,-17 0 15,-1-17 1,19 17-16,-54 0 16,54 0-16,-1-18 15,0 18-15</inkml:trace>
  <inkml:trace contextRef="#ctx0" brushRef="#br0" timeOffset="73002.3">12277 8555 0,'0'-18'16,"0"1"-1,35 17-15,-17-18 16,-1 0-16,36 18 16,-18-17-16,1-1 15,17 0-15,0 18 16,-18-17 0,18-19-16,17 36 0,-17-17 15,-18-1-15,18 1 16,0 17-16,0-36 15,0 19-15,-18-1 16,-17 18-16,0 0 16,-18-18-16,-18 18 62,-17 0-46,-71 18-1,53 0-15,0 17 16,-17 0-16,17-17 0,0-1 16,0 19-16,35-36 15,-17 0-15,17 17 16,1 1-16,-19-18 16,1 0-1,17 18 1,-17-1-16,0-17 15,0 36-15,-1-19 16,-17-17-16,36 36 16,-19-19-16,19-17 15,-1 18-15,1-18 32,-1 17-1,36-17 31,-1 0-46,18 18 0,1 0-1,-19-1-15,1 1 16,35 0-16,0 17 0,-18 0 15,18 0-15,0-17 16,0 17-16,-18-17 16,-17 0-16,17-1 15,-17-17-15,-1 18 16,-17 0 0,18-18-16,0 0 15</inkml:trace>
  <inkml:trace contextRef="#ctx0" brushRef="#br0" timeOffset="107272.13">23442 8184 0,'-35'53'31,"35"-35"-31,0 0 16,0-1-16,0 1 15,0 0-15,0-1 16,0 1-16,0-1 15,17-17-15,-17 18 16,0 0 0,18-1-16,0 1 15,17 0-15,-17-18 16,17 35-16,0-35 16,0 18-16,1-1 0,-1-17 15,-17 0 1,17 0-1,-17 0 1,17 0-16,-17 0 0,-1 0 16,18 0-16,1-35 15,-19 17-15,19 1 16,-1-19 0,-17 19-16,-1-19 0,1 1 15,-18-35 16,0 52-31,-53 0 0,18 1 16,-18-1-16,17 18 16,1 0-16,0 0 15,0 0-15,-1 0 16,1 0-16,17 0 16,18 18 15,-17-18-31,-1 0 15,0 0-15</inkml:trace>
  <inkml:trace contextRef="#ctx0" brushRef="#br0" timeOffset="109629.93">24148 9172 0,'-18'18'16,"36"0"0,-1-18-1,1 0-15,0 0 32,34 0-1,-34 0-31,17 0 15,89-53 17,-106 35-32,-1 18 0,-17-18 15,18 18-15,-18-17 0,17 17 16,-17-18-16,18 18 16,-18-18-16,0 1 15,0-1 1,0 0-1,0 1 1,0-1 0,-70 18 15,52 0-15,0 0-16,-17 18 0,17-18 15,1 17-15,-19 1 16,19-18-16,-1 18 15,0-1 1,-34 19 15,52-1-31,-18-35 16,-17 35 0,17-17-1,18 17 1,-18-35-1,18 18 1,0-1 0,0 1-16,0 0 15,18 17 1,0-17 15,-1-1-31,19-17 16,-19 0-1,1 18-15,-1-18 16,1 0 0,0 0-16,-1 0 0,1 0 31,17 0-15,1-18-1,-19 18 1,1 0-16,0 0 15</inkml:trace>
  <inkml:trace contextRef="#ctx0" brushRef="#br0" timeOffset="143833.19">12065 11642 0,'0'35'15,"0"-17"1,0-1 15,0 1-15,0 0 0,18-1-16,-18 1 0,17 17 15,1-17-15,0-1 0,-1 19 16,1-36-16,17 35 15,0-17-15,1-1 16,17 1-16,0-1 16,-1-17-16,1 0 15,-17 0-15,-1-17 0,-17-1 16,17 1-16,-18-1 16,1-17-16,-18 17 0,18 0 15,-18 1 1,0-1-16,0 0 15,0-17-15,0 18 16,-18-19-16,0 1 16,1 0-16,-18 35 15,-107-53 17,90 53-32,34 0 0,-35 0 15,-18 0-15,18 0 16,1 0-16,-1 17 15,-36 1-15,19-18 0,35 18 16,-1-18-16,1 17 16,17-17-16,18 18 15,-17-18 1</inkml:trace>
  <inkml:trace contextRef="#ctx0" brushRef="#br0" timeOffset="144424.44">12806 11695 0,'0'0'0,"0"17"31,0 1 1,35-18-32,0 0 15,54 0 1,87-18-16,159-52 0,265-54 15,599-193 1,-793 246-16,-159 36 16,-71 17-16,-17 1 15</inkml:trace>
  <inkml:trace contextRef="#ctx0" brushRef="#br0" timeOffset="144871.2">16104 10954 0,'0'0'0,"53"0"0,-17 17 16,16-17-16,19 36 15,-53-19-15,-1 1 16,19 17 0,-36-17-16,0 0 15,0-1 1,-18 18 0,0-35-16,1 18 15,-1 0-15,0-18 16</inkml:trace>
  <inkml:trace contextRef="#ctx0" brushRef="#br0" timeOffset="145553.54">16404 11148 0,'18'-18'16,"-1"18"-1,1 0-15,0 0 32,-18 18-1,17-18 0,19 35-31,-1-35 0,18 35 16,-18-17-16,18-18 15,35 18-15,-35-1 16,18-17-16,-18 0 16,17-17-16,18-1 15,-17-17-15,70-53 16,-88 52-16,-53 19 15,35-1-15,-35 0 16,0 1 0,-17 17-16,-1-18 15,0 0-15,-35 18 0,0 0 16,1 0-16,-19 0 16,18 0-16,18 0 15,-18 18-15,18 0 16,-1-18-16,36 17 15,-17-17-15,-1 18 16,0 0-16,1-18 16</inkml:trace>
  <inkml:trace contextRef="#ctx0" brushRef="#br0" timeOffset="146304.51">17216 11165 0,'0'0'16,"17"0"-16,1 0 15,-1 0 1,1 0-1,0 0 17,17 18-32,18 17 15,70-17-15,89 53 16,106 17-16,52 18 16,53-36-16,107 89 15,-213-89-15,-70-34 16,-53-1-16,0 0 0,-88-35 15,17 18-15,-17-18 16,-53 0-16,0 0 16,-18 0-1,-17 0-15</inkml:trace>
  <inkml:trace contextRef="#ctx0" brushRef="#br0" timeOffset="146648.47">20267 11324 0,'18'0'16,"-1"18"-16,1-18 15,35 17-15,-35-17 16,-1 18-16,18 17 0,18 1 16,0 17-16,18-18 15,-18 35-15,0-34 16,-18 17-16,18 0 16,-18-18-16,-17 0 15,-1-35-15,-17 35 0,0-17 16,0 0-16,0 17 15,0-17-15,-35-1 16</inkml:trace>
  <inkml:trace contextRef="#ctx0" brushRef="#br0" timeOffset="147159.35">20955 11748 0,'0'17'0,"-18"1"16,18-1 0</inkml:trace>
  <inkml:trace contextRef="#ctx0" brushRef="#br0" timeOffset="147391.25">20867 11853 0,'0'0'0,"0"18"0,0 0 16,-18-18-16,18 17 16,-17 1-16,-1 0 15,0-1-15,1 1 16,-1 35-16,-17-36 16,17 19-16,0-36 15,1 0 1,-1 0-16,1 0 15</inkml:trace>
  <inkml:trace contextRef="#ctx0" brushRef="#br0" timeOffset="148373.03">21096 12030 0,'0'17'16,"0"1"-1,0 0 1,-35 35-1,35-36 1,-18 1-16,18-1 16,0 19-1,18 52 1,17-53 0,0 1-16,1-19 15,-19 1-15,1-1 0,17-17 16,-17 0-1,0 0 1,-1 0-16,1 0 16,-18-17-1,17-1 1,1 1-16,-18-36 16,0 17-16,0 1 15,0 0-15,0 17 0,-18-35 16,1 36-16,17-1 15,-18-17-15,1 17 16,17-53 0,0 36-16,-18 0 15,0 0-15,18 17 16,0 0-16,0 1 16,-17 17-16,-1-18 15,0 18 1,1 0-1,-19 0-15,19 0 16,-1 0-16,0 0 16,1 0-1,-1 0-15,1 0 32</inkml:trace>
  <inkml:trace contextRef="#ctx0" brushRef="#br0" timeOffset="150252.75">12806 12047 0,'0'-17'62,"17"17"-62,19-18 16,-19 0 0,1 18-16,17 0 15,-17 0-15,0-17 16,17 17-16,18 0 16,0 0-16,0 0 15,70 0-15,18 0 16,18 0-16,-18 17 0,35 19 15,89-1-15,-53 0 16,-71-17-16,-71-18 16,36 18-16,-35-1 15,-18 1-15,0-18 16,17 17 0,18-17-16,1 18 0,-19-18 15,36 0-15,-36 0 0,1 0 16,35 18-16,-36-18 15,19 0-15,34 17 16,1-17-16,17 18 16,-18-18-16,-17 0 15,17 0-15,1 0 16,35 0-16,17 18 16,-17-1-16,-71-17 15,0 18-15,-17-18 16,-18 0-16,17 0 0,-17 0 15,18 0-15,70 0 16,-71 0 0,-17 0-16,35 0 15,-17 0-15,35 0 16,-18 0-16,71 0 16,-71 18-16,18-1 0,-36-17 15,1 0-15,52 18 16,1-18-16,-36 0 15,18 0-15,-18 0 16,36 0-16,-36 0 16,-18 0-16,1 0 15,-18 0-15,0 0 16,-18 0-16,0 0 0,1 0 16,-1 0-1,-18 0-15,36 0 0,-17 0 16,-19 0-16,19 0 15,-19 0-15,36 0 16,-18 0-16,-17-18 16,0 18-1,-1 0 1,-17-17 0</inkml:trace>
  <inkml:trace contextRef="#ctx0" brushRef="#br0" timeOffset="150939.12">19861 12136 0,'0'0'0,"36"17"0,-19-17 0,1 18 15,0-1-15,-1 1 16,19 0-16,-19-1 16,1 1-1,17 17-15,36-17 16,-18 17-16,17-17 15,18 17-15,-35-35 16,0 18-16,-18-1 16,1 1-16,-1-18 0,-17 0 31,-18 18-15,0-1 15,0 1-16,-71 35 1,36-53 0,-1 18-16,19-1 0,-18-17 15,-1 18 1,19-18-16,-1 0 0,0 0 16,-35 0-16,36 0 15,-18 0 1,17 0-1,0 0 1,1 0 0,-1 0-1</inkml:trace>
  <inkml:trace contextRef="#ctx0" brushRef="#br0" timeOffset="154429.35">16739 11254 0,'0'-18'16,"0"0"-1,0 1 1,0-19-1,18 36 1,-18-17-16,0-18 16,18 35-16,-1 0 15,-17-18-15,18 0 16,0 1 0,-1-1-1,1 18-15,35-35 31,-53 17-31,17 18 16,1 0-16,0-18 16,-1 1-1,1 17-15,0-18 0,-18 0 16,17 18-16,1 0 16,-18-17-16,17-1 15,1 18-15,0-17 16,-1 17 15</inkml:trace>
  <inkml:trace contextRef="#ctx0" brushRef="#br0" timeOffset="165648.74">10478 13388 0,'-18'0'16,"0"0"0,18-18 15,0 1 0,18 17-15,0 0-16,34 0 15,-34-18-15,17 18 16,1-18-16,-1 18 16,-17 0-16,-1 0 15,1 0-15,-1 0 31</inkml:trace>
  <inkml:trace contextRef="#ctx0" brushRef="#br0" timeOffset="165986.09">10442 13458 0,'0'0'0,"-17"18"0,17 0 16,0-1 0,0 1-1,-18-18-15,18 18 16,0 17-1,0-17 1,0 17-16,0 0 16,0-17-16,0 17 0,0 0 15,0 1-15,0 17 16,0-18-16,0 0 16,0 0-16,0 36 15,0-36-15</inkml:trace>
  <inkml:trace contextRef="#ctx0" brushRef="#br0" timeOffset="166628.45">10883 13617 0,'18'0'16,"-1"0"-16,1 0 31,0 0-16,-1 0 1,1 0 0,0 0-1,193 53 1,-34-35-16,52 17 16,36 18-16,-36-35 15,18 17-15,-18-17 16,-17 52-16,17-35 15,-35-35-15,0 18 0,-70-18 16,17 0-16,-18 18 16,89-1-1,-106-17-15,-53 0 0,0 0 16,-18 0-16,-17 0 16,-1 0-16,1-17 15,-18-1 16</inkml:trace>
  <inkml:trace contextRef="#ctx0" brushRef="#br0" timeOffset="167572.26">14658 13564 0,'18'0'32,"-18"18"-1,17 0-16,1-1 1,-1 1 0,1 0-16,17-1 15,-17 1-15,17-18 16,1 17-16,-19 1 16,1-18-1,0 0-15,-1 18 31,-17-1 1,0 1 15,-17 0-32,-1-1 1,0 19-1,1-19 1,-19 1 0,19-1-1,-19 19 1,19-19 0,-1 1-16,-17 0 31,17-1-31,1 19 15,-1-36 1,0 17 0,1 1-1,-1-18 1,0 17 0,1-17-1,-1 0 1,-17 0-1,17 0 17,-17 0-17,17-17 1</inkml:trace>
  <inkml:trace contextRef="#ctx0" brushRef="#br0" timeOffset="168645.44">10442 14076 0,'18'0'15,"17"0"1,-17 0 15,-1 0-31,1 0 16,0 0-16,-1 0 16,1 0-16,0 0 15,17 17 16,-17-17-15</inkml:trace>
  <inkml:trace contextRef="#ctx0" brushRef="#br0" timeOffset="172583.46">11130 13917 0,'-35'18'16,"35"-1"-1,-35 1 1,17 17 0,0-17-1,18 0-15,0-1 31,0 1-15,36-18 47,-19 0-48,1 0 1,0-18 15,34 1-15,-16-19-16,-1-17 15,36 0-15,-1-17 16,-70 52 0,18 1-1,-1-1-15,1-17 16,-18 17 31,0 0-32,0 1 17,-18 17-17,1 0-15,-1-18 16,0 18-16,-17 0 31,35-17-31,-35 17 16,17 0-1,1 0-15,-1 0 16,0 0-16,1 0 16,-19 0-1,19 0-15,-18 0 16,17 0-16,-17 0 15,17 0-15,18 17 16,-18-17-16,1 18 16,-19-18-1,36 17 17,0 1-17,0 0 1,0-1-1,0 19 17,0-19 15,0 1-16,0 0 0,18-1 0,-18 18-15</inkml:trace>
  <inkml:trace contextRef="#ctx0" brushRef="#br0" timeOffset="173950.84">11077 14305 0,'-17'0'0,"17"-17"47,0-1-16,17 18-15,1 0 0,0 0-16,34 0 15,1 0-15,0 0 0,0 0 16,0 0-16,0 0 15,-35 18-15,17-18 16,-17 0-16,-1 0 16,1 0 15</inkml:trace>
  <inkml:trace contextRef="#ctx0" brushRef="#br0" timeOffset="174932.89">11836 14393 0,'17'0'31,"1"0"-31,0 0 16,-1 0-16,1 0 0,17 0 15,0 0 1,18 0-16,-17 0 15,17 0-15,17 0 0,54 18 16,-1 17-16,1-35 16,-19 36-16,19-19 15,-1 1-15,1-1 0,-36 1 16,35-18-16,-52 0 16,0 0-1,-1 0-15,18 0 0,-17 0 16,-1 18-16,1-18 15,-36 17-15,1-17 16,-1 0-16,0 18 0,-17-18 16,-1 0-16</inkml:trace>
  <inkml:trace contextRef="#ctx0" brushRef="#br0" timeOffset="176564.48">11395 13653 0,'17'0'63,"-17"-18"-32,18 18-15,0-18-1,-1 1 32,19-36-31,-36 17 0,17 1-16,1 0 15,17-36 1,-35 54-1,18-19 1,-1 36 0,36-35-1,18 0 1,-18 0-16,53-1 16,-53 36-16,17-53 0,18 18 15,-17 0-15,35 0 16,0 17-16,-54 18 15,1 0-15,-17 0 16,17 0 0,-18 18-16,18-1 15,-36 1 1,1-18-16,0 17 0,17 19 16,0-1-16,0 0 15,18 1-15,-17 34 16,-1-35-16,0 18 15,-17 0-15,0-18 16,17-17-16,-18 17 16,1-17-1</inkml:trace>
  <inkml:trace contextRef="#ctx0" brushRef="#br0" timeOffset="177086.42">13053 13282 0,'17'0'47,"1"35"-31,0-17-1,-1 17 1,1-17 0,-18 0-16,18-1 15,-1 1 1,-17 17-16,0-17 31,-17 17-15,-1-35-1,0 18 1,1-1-16,-19 1 16,1 0-16,0-1 15,17 1-15,-35 0 16,36-18-16,-19 17 16</inkml:trace>
  <inkml:trace contextRef="#ctx0" brushRef="#br0" timeOffset="177866.53">11430 13864 0,'18'18'16,"-1"-1"-1,1-17 1,0 0-16,17 0 16,0 18-16,18 0 15,-18-18-15,18 17 16,18 1-16,52 0 31,-87-18-31,-1 17 16,0-17-16,18 0 15,-35 0-15,17 0 16,-17 0-16,17 0 16,18 0-16,-18 0 15,-17 0-15,17 0 16,0 0-16,1-17 0,-19 17 16,1-18-1,-1 18 1</inkml:trace>
  <inkml:trace contextRef="#ctx0" brushRef="#br0" timeOffset="178304.54">12206 13917 0,'-18'0'15,"1"0"1,17-18 15,17 18 0,1 0-15,0 0 0,17 0 15,-17 0-16,-18 18-15,17 0 16,-17-1 15</inkml:trace>
  <inkml:trace contextRef="#ctx0" brushRef="#br0" timeOffset="179785.14">11448 14111 0,'0'18'62,"17"-1"-46,1-17-1,0 18 1,17-18-16,0 35 31,0-17-31,-17 17 0,0-35 16,-1 18-16,19 0 15,-19-1-15,1 1 16,17-18-16,-17 17 0,17 1 16,18 17-1,0-35 1,17 36 0,-52-36-16,35 17 15,18 1 1,-36 0-16,18-18 15,-18 0-15,0 17 16,36-17-16,-36 0 16,18 0-16,-18 0 15,1 0-15,17 0 0,-1 0 16,1-17-16,18-1 16,-1 0-16,-17 18 15,-17-17-15,34-1 16,-34 0-16,16 1 15,1 17-15,18-36 16,-18 19-16,70-18 0,-70 17 16,0 0-16,-35 1 15,35-1-15,-36 0 0,19 1 16,-19 17-16,-17-18 16,18 18 15,52-71-16,-34 54 1,-19-1 0,1-17-16,17 0 15,-17 17-15,0 18 16,-1-18-16,-17 1 31,0-1-31,0 0 31,-17 18-15,-1-17 0</inkml:trace>
  <inkml:trace contextRef="#ctx0" brushRef="#br0" timeOffset="180214.1">13458 13935 0,'36'17'31,"-19"-17"-31,1 0 16,0 0-16,-1 0 0,1 0 15,0 0 1,17 0 0,0 18-1,-17-18 1,-1 35 15,1-17-15,-18 0-1,0-1 1,0 1 0</inkml:trace>
  <inkml:trace contextRef="#ctx0" brushRef="#br0" timeOffset="182306.8">12347 14111 0,'-17'0'78,"-1"0"-31,0 0-15,1 0-17,-1 18 1,0-18-1,-17 0-15,35 35 16,-35-35 0,17 18 15,-17-1 0,35-34 47,18 17-46,-1-18-17,1 18-15,-18-18 16,35 18-1,-17-17 1,-1-1 0,1 18-1,0-18 17,17 1-32,-17-1 46,-1 1-30,1-1 15,0 18 47,-18-18 1,0 1-48,0-1-16,-18 18 1,-17-18 0,17-17-1,0 35-15,-17 0 0,17-18 16,1 1-16,-1 17 16,0 0-16,1 0 31,-18 0-16,17 0 1,0 0 0,-17-35 31</inkml:trace>
  <inkml:trace contextRef="#ctx0" brushRef="#br0" timeOffset="203570.3">16545 11589 0,'18'0'15,"0"0"1,-1 0 31,1 17-16,-18 1-15,0 0-16,17-18 15,1 0-15,0 17 16,-1 1-1,19-18 1,-19 0-16,36 0 16,-17 0-16,16 0 15,-16 0-15,-1 0 16,0 0-16,1 0 16,-1-18-16,-18 1 15,19 17-15,-19 0 0,19 0 16,-19-18-16,36 0 15,-35 18 1,-1 0-16,1 0 16,0 0-1,-1 0 17,-34 0 171</inkml:trace>
  <inkml:trace contextRef="#ctx0" brushRef="#br0" timeOffset="-205977.35">23636 10724 0,'0'-52'32,"0"34"-32,0 0 15,0 1-15,-18-1 16,1-17-16,-18 35 0,-18-36 15,17 36-15,-17 0 16,18 0-16,18 0 16,-19 0-16,19 18 15,-1 0-15,-17 17 0,17 0 16,18 18-16,0-18 16,-18 18-16,18 0 15,0 35-15,0 18 0,0 53 16,0-18-16,0 0 15,0 0-15,0-52 16</inkml:trace>
  <inkml:trace contextRef="#ctx0" brushRef="#br0" timeOffset="-205555.66">23019 11677 0,'0'-35'0,"0"70"0,0-106 0,0 36 16,0 17-16,0 1 0,0-1 16,0 1-1,0-1 1,0 0 0,17 18-1,1 0 1,0 0-1,-1 0 1,1 0-16,0-17 0,17 17 16,0-18-16,18 18 15,18-18-15,-18 18 0</inkml:trace>
  <inkml:trace contextRef="#ctx0" brushRef="#br0" timeOffset="-205217.38">23813 11165 0,'246'-88'31,"-210"88"-31,17-17 0,-36 17 16,-17-18-16,18 18 16,0 0-1,-1 0 48,1 0-63,-1 18 15,19-18-15,-19 17 16</inkml:trace>
  <inkml:trace contextRef="#ctx0" brushRef="#br0" timeOffset="-204843.87">24359 11077 0,'0'18'31,"-17"-18"-31,-19 88 32,1-53-32,17 1 15,1-36-15,-1 35 16,1-17 0,-1 17-16,18-18 15,0 1-15,-18 0 16,18-1-16,-17 19 0,17-19 15,0 1-15,0 0 16,0 17-16,0-18 0,-18 1 16,18 0-16,0-1 15,0 1 1,18 0 0,-1-18-1,1 0 1,17 0-16,-17 0 15,35 0-15,-36 0 16,1-18-16</inkml:trace>
  <inkml:trace contextRef="#ctx0" brushRef="#br0" timeOffset="-204263.7">24412 11501 0,'18'-18'15,"0"0"1,-1 1 15,1 17-15,17-18 15,-17 18-31,-1 0 16,1 0-1,0 0 1,-1 0-16,-17 18 31,0-1-15,0 1-16,0 0 0,0-1 15,-17 18-15,17-17 16,0 0-16,0-1 16,0 1-1,0 0 1,17-1 0,1 1-1,0-18 1,-1 0-1,1 0 17,-1 0-32,1-18 31,-18 1-15,0-1-1</inkml:trace>
  <inkml:trace contextRef="#ctx0" brushRef="#br0" timeOffset="-203875.36">24518 10971 0,'18'0'46,"-1"0"-30,-17 18 0,18-18-16,0 0 15,-18 18-15,17-18 16,1 17 15,0-17-31,-1 18 0,18 17 16</inkml:trace>
  <inkml:trace contextRef="#ctx0" brushRef="#br0" timeOffset="-203241.64">24977 11183 0,'17'0'15,"1"0"17,17 0-1,-17 0-15,0 0-16,17 0 15,0-18-15,-17 18 16,-1 0-1,1 0-15,0 0 16,-1 0 15,-17 18 16,0 0-31,0-1-1,-17 1-15,17 0 16,-18 17-16,18 0 16,0-17-16,0-1 0,0 1 15,-18-18-15,18 35 16,0-17-16,-17 0 16,17-1-16,0 1 15,0 17-15,0-17 16,0-1-16,0 1 15,0 0-15,-18-1 16,18 1-16,0 0 16,0 17-16,-18-17 15,18-1 1,0 1-16,-17 0 16,-1-18-16,18 17 0,-17-17 15,-1 18 1,0-18-1</inkml:trace>
  <inkml:trace contextRef="#ctx0" brushRef="#br0" timeOffset="-202442.67">25541 11889 0,'0'17'15,"35"1"1,1 0-1,-1-1-15,0 1 16,18-1-16,-18-17 16,-17 18-16,0 0 15,-1-18-15,1 0 16,0 0-16,17 0 16,0 0-16,-17 0 15,-1 0-15,1 0 16,0 0-16,-1 0 15,19 0-15,-1 0 16,-17 0 0,-1 0-16,1 0 0</inkml:trace>
  <inkml:trace contextRef="#ctx0" brushRef="#br0" timeOffset="-200870.12">26388 11994 0,'0'0'0,"-18"0"16,1 0-16,34 0 78,1 0-62,-1 0-16,1 0 0,17 0 15,18 0-15,-17 0 16,-1 0-16,0 0 16,18 0-16,-35-17 0,17 17 15,0-35-15,36-1 16,-18 1-16,53-36 15,140-193-15,-69-54 16,-142 213 0,-17-1-16,-18 53 15,0 17-15,0 1 0,0 18 16,-18-1-16,0 0 16,-17 18-1,0-17-15,0 17 16,-36 0-16,18 0 15,18 0-15,0 0 16,-1 0-16,1 0 16,17 0-16,-17 17 15,18 1-15,-19-18 16,36 18-16,-17-1 0,-1 18 16,0-17-16,1 17 15,-1 1-15,0 34 0,-17 18 16,-18 54-1,0-1-15,-17-18 0,34-52 16,-16 17-16,52-35 16,0 0-16,0-18 15,0 0-15,0 1 0,0-19 16,0 1 0,0-1-1,17 1 1</inkml:trace>
  <inkml:trace contextRef="#ctx0" brushRef="#br0" timeOffset="-200259.18">27693 12100 0,'0'0'0,"-18"0"0,1 0 15,-1 18 1,18 0 15,35-18 0,1 0-31,17 0 16,0 0-16,-18 0 16,0-18-16,-17 0 15,-1 18-15</inkml:trace>
  <inkml:trace contextRef="#ctx0" brushRef="#br0" timeOffset="-199301.58">28063 12047 0,'36'18'16,"-19"-18"-1,19 35 17,-1 1-17,-17-19 1,-1 1-16,1-18 15,17 35-15,0-17 16,-17 17-16,0-35 16,17 35-16,0-35 0,1 36 15,-19-19-15,18 1 16,-17-18-16,0 0 16,17 0-1,0 0-15,-17 0 0,0 0 16,-1-18-1,1 1-15,-1-19 0,1 19 16,0-54-16,70-35 16,53-105-1,-70 105-15,-1-106 16,-52 71 0,-18 35-1,0 53-15,-18 18 16,18 0-16,-17-1 15,-1 1-15,-17 18 16,17-1-16,0 0 0,1 18 16,-19-17-16,19 17 15,-18-18-15,17 18 16,-17 0 0,17 0-16,0 0 15,1 0 1,-1 0-16,0 0 15,-17 0-15,17 18 0,1-1 16,-1-17-16,1 0 16,-1 18-1,0 0 1,1-1-16,-36 18 0,17 1 16,1-19-16,-18 19 15,36 34-15,-36-17 16,17 0-16,1 0 15,18 0-15,-19 0 16,19 17-16,-1-34 0,18-1 16,0-17-16,0 17 15,-18 0-15,1 0 16,17-17-16,0 17 16,0-17-1,0 0-15,-18-1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3:40:31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17145 7144 0,'0'88'16,"0"71"0,0 88-1,0 123-15,0 247 0,0 54 16,0 1534 15,0-1588-31,35-123 0,18-88 16,124 229 15,-160-600-31,-17-18 0</inkml:trace>
  <inkml:trace contextRef="#ctx0" brushRef="#br0" timeOffset="504.07">17004 7479 0,'-35'18'47,"-89"105"-32,71-52 1,-17 34-16,-1 1 16,18-35-16,36-18 15</inkml:trace>
  <inkml:trace contextRef="#ctx0" brushRef="#br0" timeOffset="681.31">16845 7814 0,'0'0'16,"35"0"-16,-17-18 0,0 18 15,17 0 1,18 0-16,0 0 15,17 0-15,36 0 16,-35 36 0,-1 17-1</inkml:trace>
  <inkml:trace contextRef="#ctx0" brushRef="#br0" timeOffset="1151.29">12629 11800 0,'89'0'31,"34"0"-16,318 0 1,53 0-16,370 0 16,283-52-16,158-90 15,1764 72 1,-1552 70-16,-282 0 16,864 0-1,-1376 0-15,-247 0 16,-246 0-16,-124 0 15,-89 0-15</inkml:trace>
  <inkml:trace contextRef="#ctx0" brushRef="#br0" timeOffset="1450.14">26300 11412 0,'0'0'0,"123"0"0,18 18 16,0 35 0,124 88-1,-195-106-15,-52 1 16,0 17-16,-18-1 15,-124 90 1,-52-54-16,-36 0 16,1 0-16,-72 0 15,-175 18 1</inkml:trace>
  <inkml:trace contextRef="#ctx0" brushRef="#br0" timeOffset="2079.03">18221 9843 0,'-18'0'16,"1"0"-16,17 17 62</inkml:trace>
  <inkml:trace contextRef="#ctx0" brushRef="#br0" timeOffset="2288.38">18821 8502 0,'0'0'0,"-71"-141"32,54 123-32,-1 18 46,0 0-30,-17 18-16</inkml:trace>
  <inkml:trace contextRef="#ctx0" brushRef="#br0" timeOffset="2551.05">20285 7849 0,'0'0'0</inkml:trace>
  <inkml:trace contextRef="#ctx0" brushRef="#br0" timeOffset="2777.68">22595 8378 0,'18'0'62</inkml:trace>
  <inkml:trace contextRef="#ctx0" brushRef="#br0" timeOffset="2961.32">22595 9596 0,'0'0'16,"0"17"-16,0 1 16,0-1-1,0 1-15,0 17 16</inkml:trace>
  <inkml:trace contextRef="#ctx0" brushRef="#br0" timeOffset="3135.28">22278 10724 0,'0'0'0,"0"71"32,-18-53-17,-17-18 16</inkml:trace>
  <inkml:trace contextRef="#ctx0" brushRef="#br0" timeOffset="3393.46">20426 9419 0,'0'0'0</inkml:trace>
  <inkml:trace contextRef="#ctx0" brushRef="#br0" timeOffset="4422.35">16951 8978 0</inkml:trace>
  <inkml:trace contextRef="#ctx0" brushRef="#br0" timeOffset="5943.14">17163 9878 0,'0'-18'47,"17"18"-16,54 0-15,52 0-16,1 0 15,35 0-15,35 0 16,-18 0-16,53 0 16,18 0-16,0 0 31,-194 0-31,-18 0 16,-17 0-1,0 0 1,17 0-1,-17 0 1,17 0 0,-18 0 156,-17 18-157,0 17-15,0 18 16,0-18-16,0 18 15,0 0-15,0 0 16,0 18 0,0 87-1,0-69-15,0 16 16,0 178 0,0-160-16,0 195 31,18-230-31,-18 18 31,0-71-31,0-18 16,0 1-16,0 0 15,0-1-15,0 1 16,0 0 0</inkml:trace>
  <inkml:trace contextRef="#ctx0" brushRef="#br0" timeOffset="6411.06">18009 10336 0,'-35'36'16,"17"17"0,18 17-16,-53 36 15,18-35 1,0-1-16,17-17 0,1 0 16,-19 0-1,19 17 1,17-52-1,17-18 1</inkml:trace>
  <inkml:trace contextRef="#ctx0" brushRef="#br0" timeOffset="6631.45">18521 10724 0,'17'0'16,"-17"18"0,-35 17-16,0 1 15,-18 34-15,18-17 16,-36 35 0,36-52-1,17-1-15,1-35 16,17 18-16</inkml:trace>
  <inkml:trace contextRef="#ctx0" brushRef="#br0" timeOffset="6831.28">18733 11024 0,'17'0'46,"-17"18"-30,-88 53 0,53-19-16,-1-16 15,1-1-15,17-17 16</inkml:trace>
  <inkml:trace contextRef="#ctx0" brushRef="#br0" timeOffset="9008.02">19368 8079 0,'0'53'63,"0"35"-47,0 176-1,0-87-15,0-1 16,0 18-16,0-17 15,0-1-15,0-70 16,0 17-16,17-17 16,1 53-1,-1-106-15,-17-18 16,18-17 0,-18-1-16</inkml:trace>
  <inkml:trace contextRef="#ctx0" brushRef="#br0" timeOffset="9859.18">19350 8184 0,'35'0'47,"89"0"-47,17 0 15,70 0-15,1 0 16,282 0 0,-265 0-16,1 0 15,105 0 1,-247 0-16,0 0 16,-53 0-1,1 36 1,-19-19-16,-17 1 15,18 17 1,-18-17 62,0 105-47,-18-34-31,18-36 16,-17 88 0,17-53-16,0 0 15,0 71 1,0-71-16,-18-17 16,0 52-1,1-70 1,-1-18-16,18-17 0,-35 70 31,17-70-15,1-18-1,-1 0 1,-17 0 0,-1 0-16,-17 0 15,-17 0-15,-1 0 16,-123 35-1,53-17-15,-35-1 16,17 36-16,-35-35 16,35-1-16,-17 19 15,35-19-15,70-17 16,1 0-16,34 0 16,-17 0-1</inkml:trace>
  <inkml:trace contextRef="#ctx0" brushRef="#br0" timeOffset="10287.16">19315 9631 0,'0'0'0,"0"17"0,17 1 16,54 0-16,-18-1 16,35 1-16,0-18 15,18 18-15,17-18 16,-17 0-1,-35 0-15,-18 0 0,-36 0 16</inkml:trace>
  <inkml:trace contextRef="#ctx0" brushRef="#br0" timeOffset="11647.14">17198 9631 0,'0'0'0,"35"-18"15,18 18-15,159-17 32,-124 17-17,424-18 1,-354 18 0,36 0-16,-53 0 15,-35 0-15,18 0 16,34 0-1,-105 0 1,36 0 0,-72 0-16,1 0 15,-1 0 1,1 0 15,0 0-15,-1 18-16,19-18 15,-1 17 1,18-17-16,-18 18 16,-17-1-1,-18 1 17,0 17-32,0 1 0,0 17 15,0 194 16,35-124-31,-17 0 0,17 1 16,36 229 15,-19-195-31,-34-87 0,17 53 16,-17-89-16,0 18 16,-18-18-16,0-17 15</inkml:trace>
  <inkml:trace contextRef="#ctx0" brushRef="#br0" timeOffset="12919.32">17057 8132 0,'88'-18'16,"-53"18"0,36-18-16,-1 1 15,389-54 1,-283 53-1,371-70 1,-406 88 0,0 0-16,-52 0 15,69 0 1,-105 36-16,0-19 16,0 18-1,-35-17 1,-1-18-16,19 18 15,-19-18 1,36 35 0,-17-35-16,-19 0 15,1 0 17,-18 18-17,0-1 1,0 1-1,0 0 1,0-1 0,0 1-1,-18-1 1,18 1 0,0 0 15,0 17-16,0 0-15,-35 36 16,35-54-16,0 54 16,-18 17-16,18 0 15,0 195 1,0-89-16,0-53 16,0 176-1,18-140-15,-18 228 31,0-299-31,0 229 32,0-229-32,0 106 31,0-159-15,18 0-16,-1-18 15,-17 71 1,18-89-16,-1 1 15,-17 0 1,0-1-16,0 1 16,0 0-1,0-1-15,0 1 16,0 0 15,18-18 16</inkml:trace>
  <inkml:trace contextRef="#ctx0" brushRef="#br0" timeOffset="14311.92">17392 9895 0,'0'0'0,"53"-17"16,35 17-16,36 0 16,-1 0-16,-17-18 15,35 18-15,35-17 16,-35 17-16,1 0 15,16 0-15,36 0 16,0 0-16,36 0 16,52 0-16,265 0 31,-353 0-31,-36 0 16,-52-18-16,-70 18 0,17 0 31,-36 0-31,1 0 0,-1 0 15,19 0 17,-19 0-32,1 0 15,35 0 1,-35 0-16,-1 0 16,1 0-1,-1 0-15,1 0 16,35 0 15,-18 0-31,-17 0 0,17 0 16,71 0 15,-71 0-31,-17 0 16,0 0 15,-1 0-16,1 0-15,0 0 16,52 0 15,-52 0 1,-1 0-32,1 0 15,0 0 79,-18 35-78,17-17-16,-17 17 15,18 18-15,-18 18 16,18 34-16,-1 1 15,1-18-15,-1 36 16,1-18-16,0 17 16,105 301 15,-88-301-31,1 36 0,-19-36 16,1 177 15,-18-212-31,0-35 0,0-35 15</inkml:trace>
  <inkml:trace contextRef="#ctx0" brushRef="#br0" timeOffset="14825.12">19614 10442 0,'-17'177'31,"17"-36"-31,0 229 32,0-176-32,0-53 0,0-53 15,0-17-15,0-18 16,0 53-1,17-106 48</inkml:trace>
  <inkml:trace contextRef="#ctx0" brushRef="#br0" timeOffset="15304.39">19632 9666 0,'0'0'0,"18"159"0,-1 17 15,19 124 1,-36-123-16,0-36 16,-53 17-16,17-34 15,-34 123 1,70-159-16,0-35 15,0 0 1,0-36 0</inkml:trace>
  <inkml:trace contextRef="#ctx0" brushRef="#br0" timeOffset="17247.23">17198 11553 0,'18'18'47,"-18"0"-31,0-1-1,0 1 17,-18-18-17,0 0 1,18-18 31,36 18-32,-19 0 1,89 18 0,-71 17-1,1 1-15,-19-36 16,-17 17-16,-17 1 47,-19-18-32,1 0 1,0-18-16,17 18 16,18-17-1,-18-1-15,18 0 16</inkml:trace>
  <inkml:trace contextRef="#ctx0" brushRef="#br0" timeOffset="18455.61">19244 9878 0,'0'17'46,"18"1"-30,-1-18-16,19 0 16,-1 0-1,53 0 1,-17-18-16,-36 1 16,18-36-1,-53 18-15,0-1 16,0 19-16,0-19 15,0 19-15,-18-1 16,1-17-16,-1 35 16,0 0-16,18-18 15,-17 18-15,-1 0 16,-17 0-16,17 0 16,-17 0-16,0 0 15,17 0-15,0 0 16,18 18 15,-17 17-31,-1 0 16,18-17-16,0 35 15,0-18-15,0 1 16,0-19 0,0 36-1,0-18 1,18-35-1,-18 18 1</inkml:trace>
  <inkml:trace contextRef="#ctx0" brushRef="#br0" timeOffset="19025.24">18239 9790 0,'-18'70'31,"-35"18"-31,-123 124 32,70-106-32,0 0 0,0 35 15,18-35-15,35-18 16,18-53-16,35-17 16,0-1 15,70-17-16,19-53 1</inkml:trace>
  <inkml:trace contextRef="#ctx0" brushRef="#br0" timeOffset="19265.11">18715 10231 0,'0'17'15,"-18"36"-15,-35 18 16,-194 158 15,159-158-31,18-1 0,-19 1 16,19-36-16,52 0 16,36-35 30</inkml:trace>
  <inkml:trace contextRef="#ctx0" brushRef="#br0" timeOffset="19494.73">18927 10495 0,'0'0'0,"-18"35"0,-17 18 15,-18 18-15,17-1 16,-34-17-16,-1 36 16,1-1-16,17-18 15,-18-17-15,54-17 16,-1-36-16,0 17 16</inkml:trace>
  <inkml:trace contextRef="#ctx0" brushRef="#br0" timeOffset="19697.25">18979 10954 0,'-17'0'78,"-36"88"-62,18-70-1,35-1-15,-18 1 16</inkml:trace>
  <inkml:trace contextRef="#ctx0" brushRef="#br0" timeOffset="35551.56">27552 11800 0,'18'-17'31,"193"17"-15,-87 0-1,34 0-15,1 0 16,-18-35-16,-35-18 15,-71 17-15,-17 19 16,-18-1-16,0 0 16,0 1-16</inkml:trace>
  <inkml:trace contextRef="#ctx0" brushRef="#br0" timeOffset="35831.94">28205 11395 0,'0'0'0,"0"106"0,35 52 16,0 248 15,-35-318-31,0-35 0,0 0 16,18 0-1,17-53 32,18-18-47,0-17 16,17-18-16</inkml:trace>
  <inkml:trace contextRef="#ctx0" brushRef="#br0" timeOffset="36030.81">28716 12136 0,'0'0'0,"0"52"0,0-16 15,0 34 1,0-52-16,0 0 16,0-1-16,0 1 31</inkml:trace>
  <inkml:trace contextRef="#ctx0" brushRef="#br0" timeOffset="36207.82">28698 11712 0,'0'0'0,"18"0"16,17 53 0,36 53-1,-53-71 1,-1-35-16</inkml:trace>
  <inkml:trace contextRef="#ctx0" brushRef="#br0" timeOffset="37056.55">16528 5980 0,'141'176'31,"-106"-123"-31,53 35 16,-17-53-16,-18 18 15,-18-35 1,0 17-16,36 0 15,-54-17 1</inkml:trace>
  <inkml:trace contextRef="#ctx0" brushRef="#br0" timeOffset="37335.69">17145 5944 0,'-71'89'31,"19"-37"-31,34 1 16,-17 36-16,-1-54 15,1 18-15,0 0 16,17-36-16,-17 19 16,35-19-16,-18 1 15</inkml:trace>
  <inkml:trace contextRef="#ctx0" brushRef="#br0" timeOffset="37623.43">17445 6315 0,'0'0'0,"0"35"0,0 0 16,18 71 15,-18-88-31</inkml:trace>
  <inkml:trace contextRef="#ctx0" brushRef="#br0" timeOffset="37825.69">17498 6050 0,'17'0'62,"36"0"-62,36 0 16</inkml:trace>
  <inkml:trace contextRef="#ctx0" brushRef="#br0" timeOffset="42535.64">17357 12047 0,'17'0'62,"89"0"-46,-71 0 0,212-35-1,-141 35 1,35 0-16,36 0 16,193 0-1,-158 0-15,-1 0 16,-34 0-16,-36 0 15,141 0 1,-176 0-16,-35 0 16,-1 0-1,-52 0-15,17 0 16,0 0 0,1 0-16,17 0 15,52 0 1,-52 0-16,0 0 15,0 0 1,88 0 0,-106 0-1,54 0 1,-36 0-16,0 0 16,17 0-16,18 0 15,230 0 1,-195 0-1,107 0 1,-107 0-16,-35 0 16,36 0-16,-18 0 15,52 0 1,-52 0-16,-35-18 16,123 18-1,-88 0-15,158 0 31,-176 0-31,0 0 16,-17 0-16,17 0 16,18 0-16,-18 0 15,18 0-15,-18 0 16,18 0-16,106 0 31,-106 0-31,17 0 16,89 0-1,-142 0-15,36 0 16,-35 0-16,-1 0 16,89 0-1,-88 0-15,-1 0 16,71 0 0,-53 0-16,-17 0 15,35 0 1,-53 0-16,0 0 15,-18 0-15,-17 0 16,52 0 0,-52 0-16,17 0 15,0 0 1,1 0-16,-19 0 0,19 0 16,-1 0-16,0 0 15,-17 0 16,17 0 16,0 0-31,106 0 15,-88 0-31,-35 0 16,17 0-16,0 0 15,54 0 1,-36 0-16,0 0 16,-18 0-1,0 0-15,0 0 0,-17 0 16,0 0-16,-1 0 62</inkml:trace>
  <inkml:trace contextRef="#ctx0" brushRef="#br0" timeOffset="48720.43">25982 5380 0,'18'0'94,"70"0"-78,247-35-1,-229 35 1,-53-18-16,0 0 15,-36 18 1</inkml:trace>
  <inkml:trace contextRef="#ctx0" brushRef="#br0" timeOffset="49073.16">26476 4992 0,'0'70'16,"-18"36"0,1 124-1,17-125 1,0-34-16,0-1 0,0-34 16,0-1-16,17-17 15,-17-1-15,18 19 16,0-36-16,-1 17 15,1-17 1,17 0-16,0 0 16,36 0-1,-53-17 1</inkml:trace>
  <inkml:trace contextRef="#ctx0" brushRef="#br0" timeOffset="49353.37">26776 5539 0,'0'70'15,"0"-35"-15,0 18 16,17-17-16,1 34 31,-18-52-31,0-36 47,0-35-31,0 0-1</inkml:trace>
  <inkml:trace contextRef="#ctx0" brushRef="#br0" timeOffset="49578.41">26741 5186 0,'17'0'63,"1"0"-48,-1 35 1</inkml:trace>
  <inkml:trace contextRef="#ctx0" brushRef="#br0" timeOffset="50848.94">20144 1746 0,'0'-17'0,"-18"17"15,-70 0 16,70 0-31,1 0 0,-1 0 16,0 0 0,-17 53 15,17-1-31,18 1 0,-17 0 16,17 35-16,-18 1 15,0-19-15,18 18 16,0 159-1,0-194 1,0-35-16,0 35 16</inkml:trace>
  <inkml:trace contextRef="#ctx0" brushRef="#br0" timeOffset="51127.55">19420 2205 0,'18'0'47,"264"0"-31,-158 18-1,-1-1-15,248-17 32,-266 0-32,-52 0 15</inkml:trace>
  <inkml:trace contextRef="#ctx0" brushRef="#br0" timeOffset="51447.28">20408 2099 0,'0'0'0,"35"0"0,18 0 16,-17 0-16,-1 0 15,124 0 16,-124 0-31,0 0 0</inkml:trace>
  <inkml:trace contextRef="#ctx0" brushRef="#br0" timeOffset="51721.41">20673 2293 0,'0'0'0,"-18"35"0,18 1 15,0 17-15,0-1 16,0 1-16,0-35 16,35 70-1,-35-70 1,18-18 15,-18 17-15,71 1-1,-18-18 1,-1 0-16,1-53 16,-17 18-16</inkml:trace>
  <inkml:trace contextRef="#ctx0" brushRef="#br0" timeOffset="51968.41">21043 2293 0,'0'106'16,"18"-53"-1,-18-18-15,0-17 16,0-1-16,0 19 15,0-54 64</inkml:trace>
  <inkml:trace contextRef="#ctx0" brushRef="#br0" timeOffset="52191.85">21061 1923 0,'17'17'78,"1"1"-78</inkml:trace>
  <inkml:trace contextRef="#ctx0" brushRef="#br0" timeOffset="52671.29">21220 2134 0,'0'18'31,"17"-18"-15,36 0-1,-18 0-15,36-18 16,0 1 0,-54 17-1,1 0 1,-1 0-16,1 0 16,0 17-16,-18 1 15,17 17-15,1 1 16,-18 16-16,0-16 15,0-19-15,0 19 16,0-1-16,0 0 16,0 0-1,0-17-15,0 17 0,0 1 16,-18-19-16,1 1 16,-1 0-16,0-1 15,1 1 1,-36-1-16,35-17 15,-17 0-15,-18 0 16,0 0-16,18 0 16</inkml:trace>
  <inkml:trace contextRef="#ctx0" brushRef="#br0" timeOffset="53118.53">19738 2734 0,'-18'18'31,"36"-1"-16,70 1 1,53 0-16,89 17 16,16-17-16,72-18 15,-71 0-15,-18 0 16,177 0 15,-388 0-31,-1 0 16</inkml:trace>
  <inkml:trace contextRef="#ctx0" brushRef="#br0" timeOffset="55478.49">24518 1164 0,'0'0'15,"-35"-17"-15,17 17 16,1 0 0,-1 0-16,0 0 15,1 0 1,-36 211 0,17-34-16,36 17 15,-17 17-15,17 19 16,0 122-1,0-193-15,0-35 16,0-19 0,0-87-16,0 0 15,-18-18 1,0 0 0,-52-18-16,17-52 15</inkml:trace>
  <inkml:trace contextRef="#ctx0" brushRef="#br0" timeOffset="55742.88">23989 2328 0,'18'0'31,"52"0"-15,36-17-16,-53-1 16,53 0-16,-53 18 15,17-17 1,-35 17-16,1-18 16,-19 18-16,1 0 15</inkml:trace>
  <inkml:trace contextRef="#ctx0" brushRef="#br0" timeOffset="56160.6">24571 2205 0,'18'-18'16,"35"18"-1,-1 0-15,37 0 16,52 0-1,-159 18 48,-17 17-47,17 0-16,-35 18 15,36 0-15,17 0 16,-36 18-1,-17 229 1,53-247 0,0-1-16,0-34 15,36 35 1,34-53 0,1 0-16,52-35 15,36-89 1,-124 54-1,-35-36 1</inkml:trace>
  <inkml:trace contextRef="#ctx0" brushRef="#br0" timeOffset="56393.14">25188 2628 0,'0'-17'47,"0"34"-16,0 54-16,0-36-15,0 18 16,18 35 15,-18-70-31,0-1 63,-18-17-48</inkml:trace>
  <inkml:trace contextRef="#ctx0" brushRef="#br0" timeOffset="56622.23">25135 2240 0,'18'0'31,"17"0"-15,-17 0 0,0 0-16,-1 0 15,1 0-15</inkml:trace>
  <inkml:trace contextRef="#ctx0" brushRef="#br0" timeOffset="56959.76">25471 2311 0,'0'0'0,"17"0"47,-34 0-32,-36 17 1,17 1-16</inkml:trace>
  <inkml:trace contextRef="#ctx0" brushRef="#br0" timeOffset="57422.3">25224 2699 0,'0'35'16,"0"18"-1,0 18-15,0-1 16,0 36-16,-18-18 16,0 18-16,1-36 15,-1 1-15,0-36 16,1 1 0,-1-19-16,1-17 15,-1 0 1,0 0-1,-52-35 1,70 0-16,-18-18 16,0 0-16</inkml:trace>
  <inkml:trace contextRef="#ctx0" brushRef="#br0" timeOffset="58015.52">25435 2399 0,'0'0'0,"18"0"16,17 0-1,-17 0 1,-1 0-16,125 0 31,-89 0-31,-18 0 16,-18 0 31,-17 35-32,0 0-15,0 18 16,0 0-16,0 0 15,0 0-15,0 18 16,0-36-16,0 18 16,0-35-16,0-1 15,0 1-15,0-1 16,-17-17 0,-18 0-1,17 0 1,-53 0-1,1 0-15</inkml:trace>
  <inkml:trace contextRef="#ctx0" brushRef="#br0" timeOffset="58623.17">20585 3881 0,'0'0'0,"70"17"31,-17-17-31,18 0 0,-1 0 16,89 0 15,-106 0-31,-36 0 0,19 0 16,-36-17 15,0-1-31</inkml:trace>
  <inkml:trace contextRef="#ctx0" brushRef="#br0" timeOffset="58944.85">20920 3528 0,'0'123'32,"0"-35"-32,0 1 0,0 34 15,0 159 17,0-193-32,17-54 0,1 18 15,35 0 16,-35-53-31,17 0 16,53-18 15,-53-17-31,1-18 0</inkml:trace>
  <inkml:trace contextRef="#ctx0" brushRef="#br0" timeOffset="59142.81">21290 4180 0,'35'106'32,"-35"-70"-32,0-19 15,0 54 1,18-71 15</inkml:trace>
  <inkml:trace contextRef="#ctx0" brushRef="#br0" timeOffset="59327.05">21290 3933 0,'0'-17'16,"18"17"-1,-1 0 1,19 0-16,-1 35 16,36-35-16,-19 18 15,37-1-15,-19 19 16</inkml:trace>
  <inkml:trace contextRef="#ctx0" brushRef="#br0" timeOffset="59862.9">22472 3845 0,'0'0'0,"18"18"15,35 0 1,35 34-16,18 1 16,140 36-1,-193-89 1,-88 35 31,-53 0-32,-159 36 1,124-36-16,34 0 16,54-17-16,17 0 15</inkml:trace>
  <inkml:trace contextRef="#ctx0" brushRef="#br0" timeOffset="60288.29">24059 3986 0,'0'0'0,"89"0"16,-1 0-16,212 18 31,-212-18-31,0 0 16,0 0-16,-52 0 15,-1-35 1,-18 17-16,-34 0 15,-36 18 1</inkml:trace>
  <inkml:trace contextRef="#ctx0" brushRef="#br0" timeOffset="60808.07">24642 3881 0,'0'0'0,"0"35"0,0 18 16,0 88 0,0-88-16,0 17 15,0-34-15,17 34 16,1-52 0,-1-1-16,19-17 15,17 0 1,0 0-16,-1-88 31,-16 71-31,-36-1 16,35-17-16,-17-1 15,-1 19 1,1 17 0,-18 35 15,-18 18-16,1 0 1,17 17-16,0-34 0,0 17 16,0 17-1,0-35-15,0 36 16,0-53 0,0-1 15,-36-17-16,1-17-15,-18 17 16,0-36-16,18 19 16,17-19-16,1 1 15</inkml:trace>
  <inkml:trace contextRef="#ctx0" brushRef="#br0" timeOffset="61046.05">25100 3810 0,'18'18'32,"-1"-18"-32,1 17 15,0-17 16,-1 0-15,1 0 0</inkml:trace>
  <inkml:trace contextRef="#ctx0" brushRef="#br0" timeOffset="89175.41">18221 11571 0,'-18'0'47,"18"35"-32,18 1 1,17-1-16,-35-17 0,18-1 16,17-17 15,0 0-31,-17 0 0,17 0 16,18-53 15,-53 18-31,0 17 0,18-35 31,-18 18-31,0 18 16,-18-1 15,1 18-31,-19 0 16,1 0-16,17 0 15,1 0-15,-36 0 31,35 0-31,1 0 16,-19 18 0,36-1-16,-17-17 47,17 18-16,0 17-31,17-35 15</inkml:trace>
  <inkml:trace contextRef="#ctx0" brushRef="#br0" timeOffset="89974.76">8290 8802 0,'88'35'16,"-70"-17"0,88 105-1,-71-88 1,53 1-1,-52-36 1,52 0 0,-53 0-16,0-53 15,-17 0 1,-18 0-16,0 18 16,-35-71-1,17 88-15,-52-17 16,52 35-16,-35-18 15,18 18 1,0 0-16,17 0 16,-53 18-1,71 0-15,-17-18 16,-1 35 0</inkml:trace>
  <inkml:trace contextRef="#ctx0" brushRef="#br0" timeOffset="91183.02">8625 9172 0,'18'-17'0,"0"17"31,-1 0-15,36 53-1,-35-53 1,0 35 0,-1-35-1</inkml:trace>
  <inkml:trace contextRef="#ctx0" brushRef="#br0" timeOffset="91313.47">8837 9331 0,'0'0'0,"18"35"0,-1 1 15,1 52 1,0-53-16,-1 18 15,36 17 1,-35-52-16,-1 17 16,1 1-1</inkml:trace>
  <inkml:trace contextRef="#ctx0" brushRef="#br0" timeOffset="91499.53">9155 9931 0,'0'0'0,"0"17"15,0 1-15,0 17 16,17-35 0,-17 53-1,0-35 1</inkml:trace>
  <inkml:trace contextRef="#ctx0" brushRef="#br0" timeOffset="91682.46">9296 10407 0,'0'0'0,"17"71"31,-17-54-15,18 1 15,-18-1-31,0 1 16,0 0-1</inkml:trace>
  <inkml:trace contextRef="#ctx0" brushRef="#br0" timeOffset="91816.05">9384 10654 0,'0'0'0,"18"53"16,-1-18-16,-17 18 15,35 18 1,-17-1-16,-18-35 15,53 159 1,-35-141 0,35 53-16,17 0 15,-35-71-15</inkml:trace>
  <inkml:trace contextRef="#ctx0" brushRef="#br0" timeOffset="92439.77">9860 11924 0,'18'35'15,"17"18"-15,-35 0 16,35-18-16,-17 1 16,17 16-1,-17-52-15,0 0 16,-1 0 0,1 0-16,105-123 31,-87 70-31,-19-35 15,-17 53-15,0-18 16,0 0 0,-17 18-16,17 17 15,-53 18 1,35 0-16,-17 0 16,-1 0-1,-69 35 1,69 0-16,1 1 15,-35 17-15,52-36 16,0 1 0,18 0-1</inkml:trace>
  <inkml:trace contextRef="#ctx0" brushRef="#br0" timeOffset="92994.67">10442 11853 0,'18'18'16,"52"35"-16,1 35 15,-18-35-15,17 0 16,-34 17-16,-1-34 15,-35-19-15,18 19 16,-1-19-16,-52-34 63,35-1-48,0-17-15</inkml:trace>
  <inkml:trace contextRef="#ctx0" brushRef="#br0" timeOffset="93231.82">10760 11959 0,'-18'18'31,"0"17"-16,-17 18-15,0-18 16,17-17-16,1 17 16,-1-17-16,18-1 15,-18-17 1,18 18-16</inkml:trace>
  <inkml:trace contextRef="#ctx0" brushRef="#br0" timeOffset="93599.8">10883 11994 0,'0'0'0,"35"36"16,-17-19-16,0 36 15,-18 0-15,35 35 31,-17-35-31,-18-35 16,0 17 15,-18-52 1</inkml:trace>
  <inkml:trace contextRef="#ctx0" brushRef="#br0" timeOffset="93817.48">10848 11765 0,'18'0'15,"17"18"1,-18-18 0,1 17-1</inkml:trace>
  <inkml:trace contextRef="#ctx0" brushRef="#br0" timeOffset="94182.38">9807 12647 0,'0'0'0,"18"0"16,17 0-1,36-35-15,176 0 32,-89 17-32,19 0 0,-1 1 15,124-36 1,-247 35-1,-18 18-15,1-18 16,-1 18 15</inkml:trace>
  <inkml:trace contextRef="#ctx0" brushRef="#br0" timeOffset="95063.98">11148 13123 0,'0'18'31,"88"0"-15,-35-1-16,35-17 16,-35 0-16,0 18 15,-18-18-15,-17 0 16,-1 0-16</inkml:trace>
  <inkml:trace contextRef="#ctx0" brushRef="#br0" timeOffset="95345.18">11324 12929 0,'0'18'15,"18"17"-15,-18 36 16,0-18-16,17 17 16,-17 36-1,0-53-15,0-35 16,0-1-16,0 1 47,18-18-32,17 0 17</inkml:trace>
  <inkml:trace contextRef="#ctx0" brushRef="#br0" timeOffset="96392.1">11254 13176 0,'0'0'0,"0"-17"0,35-1 16,-17 0-16,17 18 15,-18 0 1,19 0 0,-1 0-16,0 36 15,-35-19 1,18 36-1,-18-18-15,0 1 16,-53-19-16,0 1 16,-88-18-1,70 0-15,19 0 32,16-18-32,36 1 15,0-36-15,36-18 31,-1 71-31,18-17 32,-18 17-32,-17 0 62,-1 17-46,1 1-1</inkml:trace>
  <inkml:trace contextRef="#ctx0" brushRef="#br0" timeOffset="97201.15">12171 12965 0,'0'-18'16,"-18"0"187,-35 18-203,18 0 16,-36 36-16,36-1 15,-35 35-15,34-17 16,19 36-16,-1-37 16,18 1-16,0-17 15,88 69 1,-70-105 0,17 18-16,18-18 31,0 0-31,-35 0 0,17-18 15,18-34 17,-18 34-32,-17 0 15,17 1 1</inkml:trace>
  <inkml:trace contextRef="#ctx0" brushRef="#br0" timeOffset="97577.09">12277 13300 0,'0'53'32,"0"-36"-17,0 54 1,0-54 0</inkml:trace>
  <inkml:trace contextRef="#ctx0" brushRef="#br0" timeOffset="97887.25">12241 13070 0,'0'0'0,"18"0"47,0 18-31,-1-18-16,-17 18 15,18-18-15,-18 17 16,0 1-16</inkml:trace>
  <inkml:trace contextRef="#ctx0" brushRef="#br0" timeOffset="98263.13">11889 13494 0,'17'0'46,"19"0"-46,52 0 16,0 0-16,53 0 16,-70 0-1,17 0-15,-53 0 0,-17 0 32</inkml:trace>
  <inkml:trace contextRef="#ctx0" brushRef="#br0" timeOffset="98608.34">11871 13582 0,'0'18'31,"35"-18"-15,142 17 15,-107-17-31,-17 0 0,0 0 15,18 0 1,-54 0 0</inkml:trace>
  <inkml:trace contextRef="#ctx0" brushRef="#br0" timeOffset="102281.32">11977 13423 0,'35'0'31,"71"53"-15,-71-35-1,0-1-15,-17 19 16,0-36-16,-18 17 16,0 1-1,0 17-15,-18-17 16,-88-18 0,53 0-16,-52 0 15,69-18-15,-17-35 16,36 36-1,-19-54-15,36 36 16,0-18-16,0-18 16,89-70-1,-54 141 1,35-35-16,-34 35 16,34 0 15,-34 0-31,-19 0 0,18 0 15,36 71 1,-36-54 0,-35 1-16,0 35 15,0-18 1,-17-17-16,-36-18 16,0 17-16,0-17 15,0 0 1,35 0-16,1 0 31</inkml:trace>
  <inkml:trace contextRef="#ctx0" brushRef="#br0" timeOffset="102953.08">12929 12259 0,'0'0'0,"-17"0"0,-19 0 63,-34 194-48,52-88-15,1 35 16,-1 0-16,18-17 16,0 87-1,0-140-15,0 105 32,0-123-32,0-18 15,-53 36 1,53-53-16,-18-18 15,18 17-15,-17-17 16,-19 0 15,19-17-31,-18-36 16</inkml:trace>
  <inkml:trace contextRef="#ctx0" brushRef="#br0" timeOffset="103199.57">12365 13035 0,'0'0'0,"141"0"31,-70 0-31,211 0 31,-159 0-31,-52 0 16,-18 0-16,-36 0 16,1 0 15</inkml:trace>
  <inkml:trace contextRef="#ctx0" brushRef="#br0" timeOffset="103502.84">13212 13106 0,'17'88'31,"-17"-35"-31,0 0 16,0-36-16,0 54 31,18-53-31</inkml:trace>
  <inkml:trace contextRef="#ctx0" brushRef="#br0" timeOffset="103705.07">13194 12859 0,'18'0'47,"-1"0"-47,1 0 16,70 17-1,-53-17 1,18 18-16</inkml:trace>
  <inkml:trace contextRef="#ctx0" brushRef="#br0" timeOffset="154386.06">19438 10019 0,'0'18'15,"0"105"1,35 36-16,-17 17 16,53 177-1,-54-212-15,1 18 16,17 17-1,-17-105-15,-1-1 32,-17-52-32,0-36 78,0-35-63</inkml:trace>
  <inkml:trace contextRef="#ctx0" brushRef="#br0" timeOffset="155534.57">19509 9772 0,'-18'0'31,"0"35"-15,-35 18 0,1 18-16,-1-36 0,-18 18 15,18-18-15,-53 36 16,36-18-16,17 0 15,-18-1-15,-17 19 16,35 0 0,-194 87-1,194-105-15,-35 0 16,0 0-16,17 0 16,-70 18-1,71-19-15,17 1 16,-18-17-16,54-1 15,-54 0-15,53 1 16,1-36-16,-1 17 16,0 1-1,1-1 1,-1-17-16,1 36 16,-19-19 15,19 19-31,-1-19 0,0 1 15,1 0 1,17 17-16,-18-35 16,0 17-16,1 19 31,17-19-31,-35 1 78,17 0-62,0-18-1,18-18 63,18-35-62,35-70-16</inkml:trace>
  <inkml:trace contextRef="#ctx0" brushRef="#br0" timeOffset="157315.04">19562 9931 0,'0'-36'16,"0"19"-1,-18-18 1,18 17-1,-18 18-15,-17-35 16,-141-142 0,70 89-1,0 17-15,0 1 16,-17-54-16,-1 36 16,-17-35-16,-18-1 15,36 36-15,35 0 16,-212-159-1,229 176 1,-158-105 0,211 158-1,1 1-15,-1-1 16,-17-17 0,17 17-1,0 1 1,1-1-1,17 0 1,-18 18 31,1-17-31,-1-1-1,0 0 1,1 18-1,-1-17-15,-35-1 16,18 0 0,-1 18-16,-16-17 15,-19-18-15,36 35 16,-1 0 0,36 35 234,53 212-235,-35-159 1,0 0-16,-1-17 15,19 193 1,-36-158 0,0 88-1,0-88-15,0 17 16,0 160 0,0-178-1,0-34-15,0 0 16,0 52-1,0-52-15,0 34 16,-18-16-16,18-36 16,-18 141-1,18-71-15,0-35 16,0 124 0,0-106-16,0-36 15,0-17 1,0 88-1,0-105 1,0-1-16,0 0 16,0 18-16,0 53 15,0-53 1,0 123 0,0-140-1,0 52 1,0-71-1,0 1 1,0 0 0,0-1 15,36-34 47,-1-89-78,212-300 31</inkml:trace>
  <inkml:trace contextRef="#ctx0" brushRef="#br0" timeOffset="158366.72">18874 9525 0,'17'0'125,"1"0"-109,-18-18-16,18 18 15,-1-17 16,1 17 48,-18 35-64,-35 0-15,-18 36 16,17-18-1,1-18-15,0-17 16,35-1-16,-35 1 16,35 0-16,-18-18 15,0 53 17,18-36-17,-17-17 1,17 35 62,17-35-62,54 53-1,-54-35-15,19 0 16,-1 17-16,0-17 15,18 17-15,-35-18 16,-1 1-16,19 0 16,-19-1-1,1-17 1</inkml:trace>
  <inkml:trace contextRef="#ctx0" brushRef="#br0" timeOffset="159702.09">19068 9349 0,'0'0'0,"-18"17"16,-17 19-1,35-19-15,-18-17 16,0 35 0,1-17-1,-18 53 1,17-54-16,-17 36 16,17-18-16,0 1 15,1-1-15,-1 0 16,0 18-16,1-17 15,-54 69 1,54-52-16,-19-35 16,1 35-1,53-53 188,35 0-187,-36 0 0,19 0-16,-1 17 15,-18-17-15,19 36 16,-1-36-16,0 17 16,-17 1-16,0-18 15,-1 0-15,1 0 47</inkml:trace>
  <inkml:trace contextRef="#ctx0" brushRef="#br0" timeOffset="166472.13">17568 8643 0,'-17'35'16,"-19"71"-1,-16 53 1,-1-36-16,35-52 16,-17 35-16,17-36 15,18-17-15,0-17 16,0-19-16,0 18 16,18-17-16</inkml:trace>
  <inkml:trace contextRef="#ctx0" brushRef="#br0" timeOffset="166686.66">18309 9155 0,'18'0'16,"-18"17"-16,0 36 15,-18 0-15,-35 53 16,18-18-16,-36 53 15,1-53-15,-18 18 16,52-53 0,1-18-16,35-17 0</inkml:trace>
  <inkml:trace contextRef="#ctx0" brushRef="#br0" timeOffset="166902.99">18256 9666 0,'0'212'15,"-53"-106"1,-105 123 0,105-141-16,-18 36 15,-52 70 1,87-159-16,19 0 15</inkml:trace>
  <inkml:trace contextRef="#ctx0" brushRef="#br0" timeOffset="167062.41">17903 10636 0,'0'18'46,"-35"0"-30,-35 34 0</inkml:trace>
  <inkml:trace contextRef="#ctx0" brushRef="#br0" timeOffset="167698.99">17110 7761 0,'-18'18'16,"0"-1"-16,-17-17 16,-18 36-1</inkml:trace>
  <inkml:trace contextRef="#ctx0" brushRef="#br0" timeOffset="167982.59">16863 7955 0,'0'0'0,"-88"53"31,70-35-31,0-18 0,1 35 15,-19-17 1,19 17 0,-19 18-1,19-36 1,17 1-16,-35 0 16,35 17-16</inkml:trace>
  <inkml:trace contextRef="#ctx0" brushRef="#br0" timeOffset="168312.12">16439 8484 0,'0'0'0,"-17"36"15,-18-19-15,-1 36 16,1-35-1,-159 123 1,141-88 0,0-36-16,35 19 15,1-36-15,17 17 16,-18-17 0,18 18-1,-17 0-15,-1-18 16,-35 0 15,35 17-31,-35 19 16,36-19-16,-18 18 15</inkml:trace>
  <inkml:trace contextRef="#ctx0" brushRef="#br0" timeOffset="168790.93">15293 9596 0,'0'0'0,"-18"17"0,18 1 62,-53 17-31,36-17-31,-19 35 16,-16-36 0,16 19-16,1-19 15,-88 89 1,70-53 0,-36 35-1,72-53 1,-19 18-1,19-17-15,-1-19 16,18 19-16</inkml:trace>
  <inkml:trace contextRef="#ctx0" brushRef="#br0" timeOffset="169263.13">15117 10072 0,'17'0'15,"1"0"-15,-1 17 16,1 1 0,0 0-16,17-1 15,-17 19-15,-1-19 16,54 1-16,-18 0 15</inkml:trace>
  <inkml:trace contextRef="#ctx0" brushRef="#br0" timeOffset="169463.41">15610 10248 0,'18'0'31,"17"18"-15,-17-1 0,0 19-16,17-19 15,35 36 1,-34-35-16,-1-18 16</inkml:trace>
  <inkml:trace contextRef="#ctx0" brushRef="#br0" timeOffset="169928.29">16104 10583 0,'0'0'0,"18"36"0,0-36 16,-18 35-16,35 0 16,-35-17-1,18-1 1,17 1-1,18 53 1,0-54-16,-18 1 16,-17 0-1,-1-1 63,1 1-62,17 17 0</inkml:trace>
  <inkml:trace contextRef="#ctx0" brushRef="#br0" timeOffset="170294.6">16810 11148 0,'18'17'0,"-36"-34"0,53 52 47,-35 0-32,18-17 1,-1 0-1,-17 17-15,36 0 16,34 71 0,-52-88-1,17 17-15,-17-17 16,35 17-16,-36-18 16,19 1-1,-19 0 32</inkml:trace>
  <inkml:trace contextRef="#ctx0" brushRef="#br0" timeOffset="179518.59">23918 9807 0,'-35'-17'47,"17"-19"-47,-34-17 16,-1-52-16,-36-72 15,-510-864 17,475 777-32,18 88 15,-52-160 17,158 319-32,-18-19 0,18 54 140,0 17-140,0 18 16,0 0-16,18 0 15,-18-18-15,0 54 32,0-54-32,0 0 0,0 0 15,0 54 1,0-72 0,0 1-16,0 0 15</inkml:trace>
  <inkml:trace contextRef="#ctx0" brushRef="#br0" timeOffset="179777.23">23019 7549 0,'0'0'0,"0"-17"0,17 17 78,36 0-63,-17 0-15,17 0 16</inkml:trace>
  <inkml:trace contextRef="#ctx0" brushRef="#br0" timeOffset="180782.79">22719 7549 0,'18'0'78,"70"18"-62,-35-18-16,-18 0 15,53 18 1,-35-18-16,18 17 15,-1 1-15,36-18 16,-53 0-16</inkml:trace>
  <inkml:trace contextRef="#ctx0" brushRef="#br0" timeOffset="194454.49">18186 13106 0,'53'0'47,"0"0"-31,-1 0-16,-16 0 15</inkml:trace>
  <inkml:trace contextRef="#ctx0" brushRef="#br0" timeOffset="194734.55">18256 13247 0,'0'0'0,"-17"88"0,-1 18 15,-17 17-15,17 36 16,0 0-16,18 35 15,0-18-15,0 18 16,0-70-16,71 52 31,-53-176 1,52-53-17,-35-17-15</inkml:trace>
  <inkml:trace contextRef="#ctx0" brushRef="#br0" timeOffset="194997.63">18556 13212 0,'0'0'0,"18"35"16,17 0-16,0 0 16,18 1-16,-17-19 15,16 19-15,-16-19 16,17 1-16,-36-1 16</inkml:trace>
  <inkml:trace contextRef="#ctx0" brushRef="#br0" timeOffset="195207.49">18944 13212 0,'-106'52'31,"89"19"-31,-54-18 0,1 70 32,34-87-32,19 34 0,-1-52 15,18 17-15,0-17 16,0 17-16</inkml:trace>
  <inkml:trace contextRef="#ctx0" brushRef="#br0" timeOffset="195921.43">18556 14111 0,'18'18'31,"-18"52"-31,17-17 16,-17 106 15,0-124-31,0-17 0,18-18 16,0 0 15,35-18-31,-36-52 16,19-18 15,-36 70-15,17 18-16,1 0 47,-18 18-47,17 34 15,1 1-15,-18 71 16,18 193-1,-18-176 1,-71 159 0,36-212-1,0-17 1,17-71 31,18-212-32,0 124 1,53-71 0</inkml:trace>
  <inkml:trace contextRef="#ctx0" brushRef="#br0" timeOffset="196846.32">19403 13353 0,'0'35'156,"35"88"-140,-35-70 0,18 36-16,-1 16 15,1 89 1,0-123-16,-1 17 15,-17-17-15,18-18 16,0 0-16,-18-18 16,0 0-1,-18 0-15,0-17 0,1 0 16,-1-1 0,0-17-1,1 0 1,-19 0-1,19 0 1,-1 0 0,-35 0-1,36 0-15,-1 0 16,-35 0 0</inkml:trace>
  <inkml:trace contextRef="#ctx0" brushRef="#br0" timeOffset="197263.45">19138 13511 0,'0'-35'16,"0"17"-1,35 18-15,-17-17 16,35-1-16,-35 18 16,-1 0-1,1 0 1,0 0-1</inkml:trace>
  <inkml:trace contextRef="#ctx0" brushRef="#br0" timeOffset="197799.16">19932 13176 0,'123'-17'31,"-70"17"-31,18-18 16,35 18-1,-89 0 1</inkml:trace>
  <inkml:trace contextRef="#ctx0" brushRef="#br0" timeOffset="198112.23">20144 13353 0,'0'0'15,"0"88"-15,0 35 0,0 18 16,0-17-16,0 17 16,0-35-16,0 17 15,0-52-15,0-1 16,0-34-1,0 17 1,17-53 47,71-18-48</inkml:trace>
  <inkml:trace contextRef="#ctx0" brushRef="#br0" timeOffset="199174.7">20902 13123 0,'0'-17'203,"-18"17"-203,-34 0 16,16 35-16,-34 18 16,17 17-16,35-17 15,1 71 1,17-107-16,17 19 16,1 17-16,-1-53 15,1 0-15,17 0 16,54 0-1,-54 0-15,35-53 16,-34 0 0,-1 35-16</inkml:trace>
  <inkml:trace contextRef="#ctx0" brushRef="#br0" timeOffset="199808.67">22648 13212 0,'-17'0'32,"-36"-18"-32,18 18 15,-18 0-15,17 0 16,1 0-16,17 0 16,1 18-1,17 17 16,0 0-31,17-17 0,160 17 32,-54-17-32,54 17 31,-177 0-15,-177-17-1,107-1 1,52 1-16,-35 0 15,-53-1 1,89-17 0,-19 0-16,19 18 15</inkml:trace>
  <inkml:trace contextRef="#ctx0" brushRef="#br0" timeOffset="200739.49">20955 14111 0,'18'0'16,"-36"0"31,-70 0-32,35 35-15,18-17 16,-1 17-16,36 1 16,0-1-1,159 71 1,-35-71-16,-1-17 16,-35-18-16,18 17 15,-71-17-15,-17 18 16,0 0-1,-36-18 1,-35 0 0,-53 17-1,-141 36 1,212-53 0,-18 0-1</inkml:trace>
  <inkml:trace contextRef="#ctx0" brushRef="#br0" timeOffset="201390.7">22948 14129 0,'0'0'0,"-53"0"0,0 0 16,-52 35-1,52 0-15,-18 18 16,53-17-16,1 16 15,17 1-15,0-17 16,0 17-16,17-36 16,1 1-16,35-1 15,35-17-15,-53 0 16,18 0 0,0 0-16,0-17 15,-18-18 1,-35 17-16</inkml:trace>
  <inkml:trace contextRef="#ctx0" brushRef="#br0" timeOffset="201736.57">22296 14376 0,'35'0'78,"18"0"-62,0 0-16,17 0 15,-17 0-15</inkml:trace>
  <inkml:trace contextRef="#ctx0" brushRef="#br0" timeOffset="203127.27">23125 13106 0,'17'-18'31,"54"18"-31,35 0 16,105 53 15,-193-53-31,0 18 47,-1 17-16,1-17-31,-18-1 0,0 54 16,17-18-16,-17 52 15,0 19-15,36-1 16,70 265 15,-89-264-31,-17-36 0,0-17 16,0-1-16,0-17 15,0-35 1,0 17-16,-17-17 16,-1-1-16,0-17 15,1 18-15,-1 0 16,-105-1 0,105-17-1,-35 18-15,0-18 16,35 0-16</inkml:trace>
  <inkml:trace contextRef="#ctx0" brushRef="#br0" timeOffset="203638.6">19456 14958 0,'0'17'15,"35"1"1,88-18-16,71 0 15,53 0-15,71 0 16,740 0 0,-423 0-16,-106 0 15,689 0 1,-1060 0 0,-105 0-16</inkml:trace>
  <inkml:trace contextRef="#ctx0" brushRef="#br0" timeOffset="205079.32">24112 13864 0,'-17'0'16,"105"-17"-1,0-1 1,36 18-16,-1-18 15,1 1 1,-54-1-16,-17 18 16,-35-18-1,-1 1 1</inkml:trace>
  <inkml:trace contextRef="#ctx0" brushRef="#br0" timeOffset="205353.34">24659 13600 0,'0'0'0,"141"35"31,-123-35-31,0 18 32,-18 17-17,-124 35 17,54-34-32,34-19 15</inkml:trace>
  <inkml:trace contextRef="#ctx0" brushRef="#br0" timeOffset="206750.1">24888 13705 0,'0'0'0,"0"18"15,-17 0 1,-1 17-16,1-17 15,-19 17-15,1 0 16,17-17-16,-17 17 16,35 0-16,-35 1 15,17-19 1,1 1 15</inkml:trace>
  <inkml:trace contextRef="#ctx0" brushRef="#br0" timeOffset="211374.57">19879 13176 0,'0'18'31,"106"52"-15,264 89-1,-123-71-15,1006 265 32,-742-212-32,424 159 31,-706-194-31,-52-35 15,-19 17-15,-34-35 16,-18-18-16,-89-35 16,1 0-16,0 18 15</inkml:trace>
  <inkml:trace contextRef="#ctx0" brushRef="#br0" timeOffset="-207280.84">18574 15381 0,'35'0'47,"265"-53"-32,17 18-15,89 17 16,123 18-1,36 0-15,-36 0 16,1252 0 0,-1340 0-1,194 0 1,-405 0-16,-36-35 16,0 17-1,-177 18-15,1-17 16</inkml:trace>
  <inkml:trace contextRef="#ctx0" brushRef="#br0" timeOffset="-205641.43">21096 14764 0,'0'53'31,"18"-53"-31,158 53 31,-70-36-31,53 19 16,123-19 0,-106-17-16,265 0 31,-300 0-31,-17 0 16,88-17-1,-124-19-15,-35 19 16,88-36-1,-71 0-15,1 0 16,-18 18-16,17-36 16,-34 36-16,34-36 15,-35 36-15,18-36 16,-35 18-16,17 18 16,1 0-16,-1-18 15,0 18-15,-17 17 16,17-53-16,-17 19 15,-1-1-15,-17 17 16,0-17 0,0-52-1,0 34-15,0 36 16,-53-89 0,18 89-16,18 0 15,-1-36-15,-17 36 16,-1 0-16,19-1 15,-107-34 1,89 35-16,-18 17 16,-53-35-16,36 18 15,-36-18-15,-71 0 16,1-35-16,17 35 16,36 17-16,17 1 15,18-18-15,17 36 16,18 17-16,0-18 15,0 0-15,1 1 16,-1 17-16,-18-18 16,18 18-16,0 0 15,-35-18-15,0 18 16,17 0-16,-17 0 16,0 0-16,17 0 15,1 0-15,-1 0 16,1 0-1,-89 0 1,88 0-16,-34 18 16,16 0-16,1-1 15,53 1-15,-18 17 16,18-17-16,-1 17 16,1 0-16,0 1 15,-36 34-15,36-34 16,0 52-16,-36-18 15,54 19-15,-36-19 16,35 18-16,0-17 16,-35 88 15,53-89-31,0 1 0,-17 35 31,-1-36-31,18 1 0,0-1 16,18 177 15,-18-194-31,35 35 16,36 18-1,-54-18-15,19-52 16,-19 16-16,18-16 16,18-19-16,0 1 15,35 0-15,1-18 16,69 17-16,19 1 15,34-18-15,-34 0 16,352 0 0,-441 0-1,-17 0-15,-36 0 16</inkml:trace>
  <inkml:trace contextRef="#ctx0" brushRef="#br0" timeOffset="-203440.43">25841 14623 0,'-18'70'78,"1"-35"-62,-36 36 0,-71 70-1,89-106 1,0 1-1,70-36 126,177 0-125,-106 0-1,35 0 1,-124 0-16,19 0 16,-36-18 46,0 0-46,-18 1-1</inkml:trace>
  <inkml:trace contextRef="#ctx0" brushRef="#br0" timeOffset="-203152.37">25859 14676 0,'0'52'16,"17"1"-16,-17 0 16,53 71-1,-35-71-15,-18 0 16,35 17-1,-35-35-15,0-17 16,0 0-16,0-1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3:46:22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12171 9631 0,'0'0'0,"0"88"47,0 71-31,0 70-16,0 530 15,0-177 1,0-53-16,0-141 16,0-106-16,0 18 15,70 300 1,-52-442 0,0-69-16,-1-36 15,1-1-15,-18-34 16,0 0-16</inkml:trace>
  <inkml:trace contextRef="#ctx0" brushRef="#br0" timeOffset="1432.79">12030 8996 0,'0'0'0,"17"0"16,1 0-1,70 0 1,0 0-16,54 0 15,281 0 1,-141 0-16,18 0 16,423 0-1,-335 0-15,0 0 16,-141 0-16,-35 0 16,0 0-16,-36-18 15,-53 1-15,-34-1 16,-19 0-16,-17 18 15,-35 0-15,-1 0 63,1 0-32,0 0 79,-1 36-110,-17 34 15,18 18-15,-18-17 16,70 158-1,-34-105-15,52 281 32,-53-264-32,-17 36 15,-1-18-15,19 17 16,-1 0-16,-17 18 16,17 53-16,-17-35 15,17 53-15,18-36 16,-18 0-16,-17 18 15,52 247 17,-52-370-32,0-19 0,-18-16 15,0-19-15,0-17 16,0-18-16,0 36 31,-18-54-31,0 19 16,18-19-1,-17 1-15,17 0 47,-71-1-15,36 1-32,-18-18 15,35 0-15,-17 0 16,0 18-16,-36-18 15,-52 0-15,-36 0 16,-70 0-16,-18 0 16,17-18-16,1-17 15,-18 35-15,35 0 16,36 0-16,-18 0 16,35-18-16,-17 18 15,17-18-15,18-35 16,-18 36-16,18-1 15,18 1-15,34-1 16,1 18-16,53-18 16,0 1-16,-1 17 31</inkml:trace>
  <inkml:trace contextRef="#ctx0" brushRef="#br0" timeOffset="2041.05">12047 13353 0,'36'0'47,"17"0"-32,35 0-15,106 0 16,529 0-1,-441 0 1,71 0 0,-265 0-16,0-18 15,-35 18 1</inkml:trace>
  <inkml:trace contextRef="#ctx0" brushRef="#br0" timeOffset="5888.3">13988 10707 0,'0'0'0,"0"17"0,-18 19 16,18-19-16,0 1 15,0 0-15,0 17 16,0 18-1,18-53 17,17 0-17,35-35 1,-34-18 0,-1-18-1,0 18-15,1 0 16,-36 0-16,0 18 15,0 0-15,0 17 16,-18 1 0,-53 17-1,36 0 1,0 0-16,0 0 16,-36 0-1,18 35-15,35-18 16,-34 36-1,52-35-15,-18 0 16</inkml:trace>
  <inkml:trace contextRef="#ctx0" brushRef="#br0" timeOffset="6777.9">16051 12030 0,'0'17'31,"-17"1"-31,17 88 32,0-89-17,17 19 1,1-36-1,0 0 17,-1-18-17,-17 0 1,0-34-16,0 16 16,0 1-16,0 0 15,-35-1-15,0-16 16,-1 34-16,1-17 15,-35-1 17,52 36-17,0 0 1,1 0-16,-36 18 16,35 0-16,-17 17 31,35-17-31,0-1 0,0 1 31,0-1 0,0 1-15</inkml:trace>
  <inkml:trace contextRef="#ctx0" brushRef="#br0" timeOffset="7258.88">15734 12012 0,'18'18'15,"-1"-1"16,-17 1-15,35 53 15,-35-54-31,0 1 0,18 17 32,-18-17-32,18-18 15,-1 17 1,1 19 15,0-36-31,17 0 31,-17 0-31,17 0 0,-18 0 16,1 0-16,17 0 16,-17 0-16,0-18 15,-1-17-15,19 17 16,-36 0-1,0-34 17,0 16-17,-36 1 1,36 17 0,-35 1-16,-18-1 15,-17 0 1,52 18-1,0 0-15,1 0 16</inkml:trace>
  <inkml:trace contextRef="#ctx0" brushRef="#br0" timeOffset="8151.83">13847 10636 0,'0'18'15,"0"0"1,0 17-16,0-18 16,0 72 15,0-72-31,35 1 0,-35 0 15,53-1 1,-18-17 0,-17 0-1,52-35 1,-70 17 0,18-17-16,-18 17 15,0-70 1,0 53-1,0-36 1,0 54 0,-18 17-1,-17 0 48,-18 0-48,35 0 1,-35 35 0,53 0-1</inkml:trace>
  <inkml:trace contextRef="#ctx0" brushRef="#br0" timeOffset="15223.34">12894 10583 0,'0'18'16,"53"-18"0,70 0-1,-52 0-15,0 18 16,17-1 0,-71 1-16,19-18 15,175 0 16,-158 0-31</inkml:trace>
  <inkml:trace contextRef="#ctx0" brushRef="#br0" timeOffset="15530.17">13511 10442 0,'53'18'31,"-17"0"-31,52 87 31,-71-69-31,-17-19 16,-17 89 0,-18-71-1,-1-35-15,1 36 16</inkml:trace>
  <inkml:trace contextRef="#ctx0" brushRef="#br0" timeOffset="16352.71">14676 12259 0,'17'-18'62,"283"-17"-46,-159 17-1,0 18-15,-17-17 16,-1-1-16,-17 1 16,-18-19-1,-70 36 1</inkml:trace>
  <inkml:trace contextRef="#ctx0" brushRef="#br0" timeOffset="16672.84">15558 11959 0,'0'18'16,"35"17"0,-18 0-16,-17-17 15,18 35 1,-18-35-1,0 17 1,0-18-16,0 19 16,0-19-16,-18-17 15,1 18-15,-18-18 16,-1 18-16,19-18 16</inkml:trace>
  <inkml:trace contextRef="#ctx0" brushRef="#br0" timeOffset="83159.03">21555 8943 0,'0'-18'16,"17"36"15,1 176 0,-18-123-31,0-19 0,0 1 16,0-17-16,18-1 16,-18 0-1,0-17 1,0-36 31,0-35-47,0-17 15,17-142 1,-17 177 0,36-53-1,-36 52-15,17 36 16,1-35 0,-1 17-1,1 18 1,0 0 15,-1 0-15,19 18-16,-19 53 15,19-19-15,-1 19 16,-17 17-16,-18-35 16,0 0-16,17-18 15,-17-17-15,0 0 16,0-1-1</inkml:trace>
  <inkml:trace contextRef="#ctx0" brushRef="#br0" timeOffset="83810.03">22031 8343 0,'35'0'78,"18"71"-62,-53-54-16,0 19 16,0-1-16,0 0 15,0 1 1,0-1 0,-17-35-1,17 17 110,35 19-125,0-1 16,18 0-16,-35-17 15,-18 0 17,0-1-17,-18 1 1,18-1 0,-18-17-1</inkml:trace>
  <inkml:trace contextRef="#ctx0" brushRef="#br0" timeOffset="84314.17">22631 8467 0,'0'70'0,"0"54"15,0 17-15,0 0 16,-53 35-16,35-52 15,1 17-15,17-53 16,0-35-16,0 0 16,0-18-16,17-35 47</inkml:trace>
  <inkml:trace contextRef="#ctx0" brushRef="#br0" timeOffset="85458">22701 9155 0,'0'35'31,"0"18"-15,36 70-1,-19-70 1,1-35 0,35 17-1,-18-35 1,0-18-1,53-105 1,-88 88 0,0-53-1,0 35-15,0 0 16,-17 35-16,-1-17 16,1 35-16,-54 0 31,36 0-16,35 17 1,0 1-16,0 17 16,0-17-1,0 88 1,17-89 0,19 1-16,-1 0 15,124-18 1,-124 0-1,53-18 1,-35-35 0,-18-35-1,-35 53 1,18-36 0,-18 53-16,0-17 15,0 18 1,0-1-16,0 0 15,-35 18 17,-1 36-17,19 16-15,-18 19 16,17-18-16,18 0 16,0 0-16,0 0 31,18-53-16,17 0 1,0-18 0,0-17-1,-17 17 17,-18 53-1,18 107-16,-18-72-15,0 1 16,0 52 0,0-70-16,-18-18 15,0-17-15,1 17 16,-36-17-16,0 17 16,0-35-1,18 0-15,17-17 31,18-19-31,0 1 16,0-18-16,0 0 16,18 18-16,17 0 15,0 17-15,18-17 16,18 17 0,87-35-1,-122 35 1,-1 1-16</inkml:trace>
  <inkml:trace contextRef="#ctx0" brushRef="#br0" timeOffset="85928.15">23707 9137 0,'0'0'0,"0"35"16,0 36-16,-53 105 31,53-141-31,-18 18 32,18-106 14,35 1-30,-17-37 0,35-34-1,-35 70-15,17 35 16,-17 36 15,17 105-15,-35-70-16,0-17 15,0-19-15,0 36 32,0-35-32,0 17 31,0 0-15</inkml:trace>
  <inkml:trace contextRef="#ctx0" brushRef="#br0" timeOffset="86416.23">21308 10178 0,'159'0'78,"105"0"-63,54 0-15,158 0 16,-35 0-16,-106 0 16,-35 0-16,-71 17 15,-70-17-15,-53 0 16,-71 0 15</inkml:trace>
  <inkml:trace contextRef="#ctx0" brushRef="#br0" timeOffset="87079.31">22613 10460 0,'0'0'0,"35"0"0,36 53 16,-18-36-16,0 54 15,-36-53-15,1 17 16,-18 0 0,0 0-16,0 1 15,-176 34 17,140-52-32,19-18 0,-1 0 46,36 0-14,35 0-32,0 18 15,282 105 17,-282-70-32,0-35 0,-53 17 15,0 35 16,0 1-31,-36-71 0,-17 18 16,0-1-16,0-17 16,1 18-1,34-18-15,0 0 16,-17-18 15</inkml:trace>
  <inkml:trace contextRef="#ctx0" brushRef="#br0" timeOffset="87548.94">23266 10583 0,'70'18'16,"-34"17"0,16 18-16,19 0 15,-36 18-15,-17-36 16,-18 0-16,0 0 15,0 36 1,-35-18-16,-36-18 16,18-35-16,-53 53 31,124-53 31,70 0-46,141 0 0,-140-17-16,17-1 15,17-17 1,-105 17-16,-1 0 16</inkml:trace>
  <inkml:trace contextRef="#ctx0" brushRef="#br0" timeOffset="87954.04">24571 10336 0,'0'0'0,"53"0"15,0 0-15,0 0 16,0 0 0,17 0-16,-17 0 15,0-35 1,-35 35-16,-1-18 16,-17 1-16,0-18 15,-17 17 1</inkml:trace>
  <inkml:trace contextRef="#ctx0" brushRef="#br0" timeOffset="88191.94">24800 10142 0,'0'0'0,"0"89"0,0-1 16,-35 35-16,35-35 15,-18-17 1,1-18-16,-1 0 16,18-18-16,0-17 15,0-1 1</inkml:trace>
  <inkml:trace contextRef="#ctx0" brushRef="#br0" timeOffset="89248.94">26511 9313 0,'0'-17'0,"0"-1"0,0 0 15,0 1 1,0-18 0,-17-18-1,17 35-15,0-17 16,-18 35-16,0-36 16,1 19-1,-1 17 1,-17 0-1,0 0-15,-1 53 16,1 70-16,0 1 16,-1 193 15,36-246-31,0-36 0,0 0 31,36-35 0,34-176-15,-34 123 0,-36 0-16,35 18 15,-18 17 1,1 18 31,0 71-32,-1-18 1,-17 17-16,0 1 16,0-1-16,0 54 15,18-71 1,-18 0-16,18-53 16,-18 17 15,17-52 0,1 0-15</inkml:trace>
  <inkml:trace contextRef="#ctx0" brushRef="#br0" timeOffset="89744.82">26688 9419 0,'17'141'16,"1"-70"-16,0-18 16,-18 0-1,0 17 1,17-52 31,-17-53-32,106-265 1,-53 247 0,0-35-1,-35 88 1,-1 0-1,54 53 1,-71-18 0,17 0-16,-17 18 15,0 53 1,0-71-16,0-17 16,0 35-16,0-36 15,-17 1 1,17 0 15,-36-18-31</inkml:trace>
  <inkml:trace contextRef="#ctx0" brushRef="#br0" timeOffset="90152.41">26423 9190 0,'35'35'15,"-35"36"1,0 35-16,0-36 15,0 124 1,0-159 0,18 54-1</inkml:trace>
  <inkml:trace contextRef="#ctx0" brushRef="#br0" timeOffset="90519.17">25612 10372 0,'176'0'63,"71"0"-48,106 0-15,88 0 16,17-71 0,124-17-1,-440 70-15,-72 18 16,-52 0-1</inkml:trace>
  <inkml:trace contextRef="#ctx0" brushRef="#br0" timeOffset="91216.42">26476 10672 0,'0'0'0,"35"0"0,1 0 15,-19 0-15,36 17 16,-35 18 0,-1 18-16,-17-35 15,0 53 1,-35-36-16,-35 18 16,-36-18-1,53-35-15,18 0 16,17 0-1,88 0 48,-34 0-63,17 0 16,-18 18-16,-17 17 15,-1-35 1,1 35-1,-18-17-15,0 17 16,-18-17 0,-52 52-1,34-70-15,-34 18 16,-1 0 0,71-1-16</inkml:trace>
  <inkml:trace contextRef="#ctx0" brushRef="#br0" timeOffset="91767.88">26829 10901 0,'0'0'0,"35"0"0,0 0 16,18 0-1,-35 17-15,0 1 16,-18 17 0,0 1-16,0 17 15,-36 0-15,19-18 16,-36 18-16,0 0 31,35-53-15,71 0 62,159 0-47,-71 0-31,-18 0 0,-35 0 16,-35 0-16,-35 0 15,0 0 17</inkml:trace>
  <inkml:trace contextRef="#ctx0" brushRef="#br0" timeOffset="102401.3">22031 11818 0,'71'0'15,"70"0"1,88-53-16,0 36 15,494-107 1,-176 71-16,18-35 16,-18-36-16,-1 72 15,1-1-15,-141 17 16,-177 1-16,-35 0 16,-106 17-16,-35 1 15,35-1-15,-17 18 16,17-18-1,71 1 1,-53 17 0,0-36-1,-53 36 1,-1 0 0,-34 0 140,-18-17-141,-35-1 1,17 0 0,1 18-1</inkml:trace>
  <inkml:trace contextRef="#ctx0" brushRef="#br0" timeOffset="109040.09">14023 10619 0,'0'0'0,"18"0"16,-1 0-16,1 0 31,-1 0 16,1 0-47,0 0 15,-1 0 1,1 35 15,-18-17-31,0-1 0,0 1 32,0-1-17,0 1-15,0 0 16,0-1-1,0 1 1,-35 0 0,-1-18-16,19 17 15,-1-17-15,-17 0 16,17 0 0,1 0-1,-1 0 1,0 0-16,1-17 15,-1-72 17,18 72-32,0-18 0,0-1 15,0-34 17,18 34-17,-1 36 16,19 0 1,-19 0-32,36 18 15,-35 0-15,-1-18 16,19 35-16,-19-17 16,1-1-1,0 19-15,-1-19 31,-17 18-15,0-17 0,0 0-1,0 17 1,-17-35 0,-19 0-1,1 0 1,-35 0-1,52 0 1,0 0 0</inkml:trace>
  <inkml:trace contextRef="#ctx0" brushRef="#br0" timeOffset="111810.02">14517 13600 0,'0'17'47,"0"19"-32,0-19 1,-18-17 0,1 0-1,-19 0 1,36-17-1,-17-19 1,17 19 0,17 17 77,-17 17-93,0 1 16,0 17 0,0-17-1,-17-18 32,17-88-31,0 70-1,0-35 1,0 71 47,0-1-48,0 19 1,0-19-1,-18-52 64,0-89-64</inkml:trace>
  <inkml:trace contextRef="#ctx0" brushRef="#br0" timeOffset="113359.92">14111 7832 0,'0'35'62,"35"141"-46,-35-123-1,36 0-15,-36 35 16,17-35-16,1 18 16,-18-1-16,18 36 15,-1 18-15,1-36 16,-18 35-16,18-52 16,-18 35-1,35 194 1,-35-230-1,17 89 1,1-71-16,0 0 16,-1 71-1,-17-71-15,18 18 16,-18 106 0,0-89-16,0 36 15,18-18-15,-1 0 16,1 194-1,0-141-15,-1-35 16,18 0-16,-35 0 16,0-71-16,0 18 15,0-36-15,0 54 32,0-54-32,0 1 0,0-18 15,0 17-15,0-17 16,0 18-16,0-18 15,0 17-15,0-17 16,0-18 0,0 71-1,0-53-15,0-18 16,-17 107 0,17-107-16,0 18 15,-18 35 1,18-53-16,0 0 15,-17 71 1,17-88-16,0 88 31,0-71-31,0 0 16,0 1 0,0-19-16,0 36 15,-18 0 1,18-18-16,0 1 15,0 17-15,0-18 16,0 0-16,0-17 16,0 35-16,0-36 15,0 1-15,0 0 16,0 17-16,-53 18 16,53-18-16,0 0 15,0 1-15,0 17 16,0-1-1,0 1-15,0 0 0,0 18 16,0-18 0,0 70-1,0-70-15,0 0 16,0 18 0,0-54-16,0 19 15,0-19-15,0 1 16,-18-36 109,1-35-94,-1 36-31</inkml:trace>
  <inkml:trace contextRef="#ctx0" brushRef="#br0" timeOffset="117176.72">14058 7549 0,'0'18'31,"0"0"-16,0 17-15,0 0 16,0-17-16,0 17 16,18-17 93,35-1-78,-18 19-31,-17-19 0,-1 19 16,1-19-16,-18 1 16,0 17-16,0-17 15,0 0 1,0 17-16,-53 0 15,-18 0-15,1-17 16,35 0-16,-36-1 16,53-17-16,1 0 31,-1 0-15</inkml:trace>
  <inkml:trace contextRef="#ctx0" brushRef="#br0" timeOffset="117433.14">14058 7497 0,'0'0'0,"53"0"31,-35 0-31,35 0 0,-36 0 16,19 0-16,-1 0 16,-17 0-16,-1 0 15,-17 17-15,18 18 32,-18-17-32,0 17 15</inkml:trace>
  <inkml:trace contextRef="#ctx0" brushRef="#br0" timeOffset="117719.28">14376 7708 0,'0'35'31,"0"54"-15,17-54-1,-17 0-15,0 1 16,0-19 0</inkml:trace>
  <inkml:trace contextRef="#ctx0" brushRef="#br0" timeOffset="118113.28">14587 7655 0,'0'0'0,"36"0"0,-19 18 16,54 35-1,-54-53 1,-17 35 15,0-17-31,0 17 16,-70 18-1,17-35-15,53-1 16,-18-17 0,54 0 46,52 0-46,-53 0-1,-17 0-15,-1 0 16</inkml:trace>
  <inkml:trace contextRef="#ctx0" brushRef="#br0" timeOffset="118495.53">13917 8255 0,'0'35'31,"71"-35"-15,52 18-16,18 0 15,0-18-15,53 0 16,-35 0 0,88 0-1,-194 0-15,-35 0 16</inkml:trace>
  <inkml:trace contextRef="#ctx0" brushRef="#br0" timeOffset="123368.34">14376 9225 0,'0'35'78,"0"107"-47,0-107-31,0 18 0,0 17 16,0 18-16,0-35 16,0 18-16,0-18 15,0 17-15,0 36 31,0-53-31,0 0 0,0-18 16,0 1 0,0 52-1,0-53-15,0 18 16,0 0-16,0 0 16,0-18-16,0 18 15,0 53 1,0-53-16,0-18 15,0 141 1,-18-123 0,0 18-16,1 105 31,-1-87-31,18-1 0,0 88 16,0-88-1,0 1 1,0-19-16,0 18 0,0 71 15,0-106 1,18 88 0,-18-53-16,0-35 15,35 159 1,-17-142 0,-18-17-16,0 0 15,0 0 1,17 71-1,1-107 1,-18 36-16,18-18 16,-18 1-16,0-1 15,0 124 1,0-142 0,0 36-16,0 0 15,0 53 1,0-71-1,0 1-15,17-19 16,-17 1-16,0 0 16,0-54 77,0-17-77,0 0-16</inkml:trace>
  <inkml:trace contextRef="#ctx0" brushRef="#br0" timeOffset="123751.42">14358 11924 0,'0'18'31,"0"52"-16,18 159 1,-1-123-16,1 18 16,-18-54-16,0 142 31,0-159-31,18 53 31,-18-89-31,17-17 16</inkml:trace>
  <inkml:trace contextRef="#ctx0" brushRef="#br0" timeOffset="124951.63">13952 11342 0,'-35'0'47,"17"17"-32,-17-17-15,0 0 16,-71 18 0,53-18-16,18 0 15,-53 0 1,52 0-16,1 0 16,17 0-16,1 0 15,-18 0-15,35-18 16,-18 18-16,0 0 47,1 0-47,-1 0 15,0 0-15,-35 0 16,18 0-16,-35 0 31,52 0-31,-17 0 0,17 0 47,18-17 0,0-1-31,0-17 15,0 17-16,0 1 1,0-19 0,0 1-16,0 0 15,0-18-15,0 0 16,0-35 0,0 52-16,0 19 15,0-36-15,-18 18 16</inkml:trace>
  <inkml:trace contextRef="#ctx0" brushRef="#br0" timeOffset="125033.33">13070 10795 0</inkml:trace>
  <inkml:trace contextRef="#ctx0" brushRef="#br0" timeOffset="125247.15">12965 10866 0,'0'0'0,"-18"52"31,0-16-31,18-19 0,-17 1 16,17 0-1</inkml:trace>
  <inkml:trace contextRef="#ctx0" brushRef="#br0" timeOffset="125441.2">13176 10689 0,'0'0'0,"18"0"0,0 0 16,17 0 0,-18 0-1,54 35 1,-36-17-16,18 0 16,-18-1-16,1 1 0,-19 0 15</inkml:trace>
  <inkml:trace contextRef="#ctx0" brushRef="#br0" timeOffset="126352.11">14923 11271 0,'0'18'31,"17"-18"-31,89 0 32,-53 0-32,53 0 0,0 0 15,17 0-15,1 0 16,228 0 15,-281 0-31,-36 0 0,0 0 16,-17 18 156,0-18-157,-1 105 16,-17-69-31,0 34 16,0-35 0,0-17-16,0 0 15,0 17-15,0-17 78</inkml:trace>
  <inkml:trace contextRef="#ctx0" brushRef="#br0" timeOffset="126713">15998 11589 0,'0'53'31,"53"35"-15,-53-53 0,18-35-1,0 18 1,17-18 15,-35-18-15,18 1-16,-18-19 15,17-34 17,-17 52-32,0 0 15,0 1-15,18-1 16</inkml:trace>
  <inkml:trace contextRef="#ctx0" brushRef="#br0" timeOffset="129016.79">17533 11448 0,'0'-18'78,"0"-17"-78,18-18 16,-18 0-16,17-18 15,1-17-15,35-88 32,-18 52-17,0 54 1,-35 52-16,18 36 47,88 246-16,-71-158-31,-17-53 16,17 0-16,0-18 15,-35-17-15,18 0 16,0-89 31,-1 18-32,1-53-15,0 0 16,-1 18-16,19 0 16,-36 35-16,0 0 15</inkml:trace>
  <inkml:trace contextRef="#ctx0" brushRef="#br0" timeOffset="129303.49">18415 10989 0,'18'0'15</inkml:trace>
  <inkml:trace contextRef="#ctx0" brushRef="#br0" timeOffset="130034.13">18591 11236 0,'18'0'47,"35"-194"-16,-18 141-31,1-35 0,-19 35 15,-17 18-15,35-18 16,18 0 0,-35 53-1,0 35 1,17 18 0,-35 0-16,35 17 15,-35-17-15,18 0 16,-1 0-16,1 0 15,0-53-15,-18 18 16,17-1-16,1-17 31,0 0-15,-1-17-16,-17-18 16,0-18-16,18 17 15,-18 1-15,0 0 16,35-124 15,-17 159-31,-18-18 47,53 177-16,-36-88-31,1 52 0,0-70 16,17 71 15,-35-107-31,18 1 0</inkml:trace>
  <inkml:trace contextRef="#ctx0" brushRef="#br0" timeOffset="130535.51">17251 11677 0,'70'0'47,"54"0"-47,35 0 16,546 0-1,-476 0 1,1 0 0,-36 0-16,-35 0 15,123 0 1,-247 0-1,18 0-15,-35 0 16,35 0 0,-36 0 15</inkml:trace>
  <inkml:trace contextRef="#ctx0" brushRef="#br0" timeOffset="133048.21">12876 9984 0,'0'35'31,"0"35"-15,0-52-16,0 0 15,0-1 1,36-17-1,-19 0-15,19 0 32,-36-17-17,35-36 1,-35 35-16,18-35 16,-18 18-16,17 17 15,-17 1-15,0-19 16,-17 19-16,17-1 15,-18 18 1,-17 0 0,17 0-1,-17 0 17,35 18-32</inkml:trace>
  <inkml:trace contextRef="#ctx0" brushRef="#br0" timeOffset="134809">14393 8678 0,'-17'0'16,"17"18"0,0 17-16,0 1 15,0 140 1,0-88 0,0-17-16,-18 17 15,18-18-15,-18 36 16,-17 124-1,35-142 1,0 141 0,0-141-1,0-35-15,0 0 16,0 123 0,0-123-1,0 0-15,0 0 16,0 0-16,0 0 15,0 0-15,0 18 16,0-36 0,0 35-16,0-34 15,0 105 1,0-106 0,0 0-16,0 18 15,0 71 1,0-71-1,0-18-15,18 0 16,-18 89 0,0-89-1,0 106 1,0-106 0,0 1-16,0 17 15,0 88 1,0-88-1,0-1-15,0 1 16,0 36 0,0-54-16,17 18 15,1 0 1,-18 0-16,18 17 16,-18-17-16,0 0 15,0 18-15,0 123 31,0-142-31,0 19 16,0 0 0,17 70-1,-17-88-15,18 0 16,0 17 0,-18-17-16,0-18 15,0 1-15,0 52 16,0-53-1,0-17-15,0 17 16,17 18 0,-17-18-16,0 0 31,0-17-15,0-36 77,0-34-77,0-1 0,0-124-1,0 107 1,0-71-1,0 52-15,0 1 16,0 18-16,0-36 16,0 0-16,0-18 15,-35-140 1,17 123-16,18-36 16,0-105-1,0 141-15,0 35 16,-17-141-1,-1 141-15,0 18 16,18-18-16,-17 18 16,17-18-16,0 53 15,0 1-15,0-1 16,0-18 0,0 18-1,-18-17-15,1 34 16,17-17-16,0 0 15,0-17-15,0-1 16,0-17-16,0 18 16,0-19-1,0 19-15,17 17 16,-17-18-16,0 1 16,0-71-1</inkml:trace>
  <inkml:trace contextRef="#ctx0" brushRef="#br0" timeOffset="136134.62">19844 10954 0</inkml:trace>
  <inkml:trace contextRef="#ctx0" brushRef="#br0" timeOffset="138224.92">20214 11218 0,'0'0'0,"0"18"594,0-36-32,-17-35-562,17 1 16,0-107-1,0 71-15,0-18 16,0 35-16,0 18 16,0 18-1,0 0-15,35 52 63,-35 36-63,35 35 15,18 18-15,-18 71 32,1-142-32,-19 36 31,1-71-31,-18 17 16,17-17 15,1-17-16,17-107 1,1 1-16,-19-1 16,1 36-16,0-88 15,-1 105-15,1-35 16,17 53 0,0 53 30,-35 35-46</inkml:trace>
  <inkml:trace contextRef="#ctx0" brushRef="#br0" timeOffset="138503.99">21043 11289 0,'0'0'0,"0"-18"31,0 1-15,-17 17 0</inkml:trace>
  <inkml:trace contextRef="#ctx0" brushRef="#br0" timeOffset="139015.4">18009 11571 0,'18'0'31,"70"0"-15,89 0-16,52 0 15,388 0 1,-229 0-16,36 0 16,-89 0-16,-35 0 15,88 0 1,-283 0-16,-69 0 16,-19 0-1,1 0 32</inkml:trace>
  <inkml:trace contextRef="#ctx0" brushRef="#br0" timeOffset="141031.85">17427 11642 0,'18'0'62,"176"0"-46,-88 0-1,52 0-15,-52 0 16,18 0-16,-36 0 16,177 0-1,-195 0 1,36 0-16,88-18 15,-88 0 1,88-17 0,-124 17-16,1 18 15,17 0 1,-70 0-16,-1 0 16,1 0-1,0 0 1,17 0-16,-17 0 15</inkml:trace>
  <inkml:trace contextRef="#ctx0" brushRef="#br0" timeOffset="141824.43">18856 11977 0,'35'0'31,"18"0"-31,53 0 32,-53 0-32,0 35 31,-36-35-31,-17 18 16,0-1-1,0 19 1,-35 34-1,-35-52-15,-1 17 32,71-17-32,18-18 78,88 0-63,-71 35 1,-18-17-16,1-18 16,0 53 15,-18-18-31,0 18 0,0-18 16,-53 36 15,18-36-31,17-17 0,-17-18 15,-1 17-15,1-17 16,17 0 0,1 0 15,-1 0 0</inkml:trace>
  <inkml:trace contextRef="#ctx0" brushRef="#br0" timeOffset="142424.24">19350 12083 0,'0'0'0,"18"0"0,17 0 16,-18 0-16,36 0 15,18 17 1,158 71 0,-176-70-1,0 17 1,-53 1 0,-53 52-1,-35-53 1,35 0-16,18-17 15,-36 17 1,71-17 62,71 0-62,-1-18-16,1 0 15,70 0 1,-70 0-16,-19 0 16,1 0-16,-17 0 15,-1 0-15,-17 0 16,-1 0 0,1 0-16</inkml:trace>
  <inkml:trace contextRef="#ctx0" brushRef="#br0" timeOffset="150087.91">14393 8661 0,'0'17'47,"0"19"-47,0 17 15,18 17-15,-18-17 16,0 18-16,18 17 15,-1-18-15,-17 1 16,18 35-16,0-18 16,-18 0-16,0-17 15,0 17-15,35 18 16,-35-36 0,17 107-1,1-107-15,0 18 16,-1-17-16,-17-18 15,18 0-15,-18 0 16,0 0 0,0 0-16,0-1 15,0-16 1,0 17-16,0-18 0,0 18 16,0-18-16,0 18 15,0 0-15,0 0 16,0-18-16,0 18 15,0-18-15,0 1 16,0 17-16,-18-1 16,18-16-16,0-1 15,0 124 17,0-124-32,-17 36 0,17 105 31,0-123-16,0 0-15,0-18 16,0 18-16,0 0 16,0 0-1,0 141 1,0-124 0,0 54-16,0-36 15,0 0-15,0 18 16,0 229-1,0-229 1,-18 18-16,18-1 16,0 318-1,0-247 1,0 318 0,0-371-1,0 194 1,0-265-1,0-34-15,0 17 16,0-36-16,0 1 31,0-1 1</inkml:trace>
  <inkml:trace contextRef="#ctx0" brushRef="#br0" timeOffset="152809.25">12823 9966 0,'0'0'0,"0"35"15,0 89 17,0-89-32,0-17 0,0-1 15,0 19 1,18-36 31,0 0-32,-1 0-15,19 0 16,-19 0 0,1 0-16,35-53 31,-35 53-16,34-106 1,-52 88 0,18-70-1,-18 53 1,0 17 0,0-35-1,-18 53-15,1 0 47,-18 0-31,17 0-16,-17 0 15,17 0-15,0 0 16,-35 0-16,36 0 16,-1 18-1,-35-1-15,0 54 31,36-71-31,17 18 16,-18-18 0,18 17 15,0 19-15,0-19-1</inkml:trace>
  <inkml:trace contextRef="#ctx0" brushRef="#br0" timeOffset="155607.48">12383 10195 0,'0'0'0,"17"0"0,1 0 31,-1 0-15,1 18-16,17-18 15,1 0-15,-19 0 16,1 0-16,0 0 16,-1 0-16,1 0 15,-1 0-15,1 0 16,0 0 46,-1 0-30,54-18-17,-36 18-15,18 0 16,0-17-16,0 17 15,0 0-15,-18 0 16,0 0 0,-17 0-16,0 0 15,-1 0 17</inkml:trace>
  <inkml:trace contextRef="#ctx0" brushRef="#br0" timeOffset="156064.19">12806 10231 0,'17'0'47,"107"0"-32,-89-18 1,1 18-16,34 0 31,-35 0-31,1-18 16,-19 18-1,1 0 1,0 0-16</inkml:trace>
  <inkml:trace contextRef="#ctx0" brushRef="#br0" timeOffset="157599.94">15893 12418 0,'0'0'0,"70"0"0,1 0 15,-18 0-15,17 0 16,-17 0-1,0 0-15,-18 0 16,-17 0-16,0 0 16,-1 0-16,-34 0 109,-107 0-93,54 0-16,17 0 15,17 0-15,19 0 16,-1 0-16,-17 0 16,17 0-1,1 0 126,-1 0-126</inkml:trace>
  <inkml:trace contextRef="#ctx0" brushRef="#br0" timeOffset="160170">12876 10125 0,'53'0'63,"0"0"-48,18 0-15,52 0 16,1 0-16,-18 0 16,35 0-16,-18 0 15,195 0 17,-265 0-32,105 0 31,-122 0-31,-19 0 15,19 0 1,-19 0 234,1 17 0,-1-17-219,1 0-15,0 0 0,-18 18 15,0 0 0,-18-18 0,0 0-15,1 0 0,-36 0-1,35 0 1,18-18-1,0-17 1,18 35 31,0 0-31,-1 0-1,1 0 1,-18 17 15,-18 1-15,1-18-1,-1 0 1,0 0 46,18-18-46</inkml:trace>
  <inkml:trace contextRef="#ctx0" brushRef="#br0" timeOffset="161567.07">12912 10089 0,'0'18'172,"-18"-18"-156,-53 35 15,107-35 63,52 0-79,-35 0 1,-18 0-16,0 0 0,-17 0 16,0 0-1</inkml:trace>
  <inkml:trace contextRef="#ctx0" brushRef="#br0" timeOffset="163080.09">13018 10160 0,'0'35'78,"0"1"-78,0-1 16,0 18-16,0-18 16,0 0-1,0 18-15,0-17 0,0 34 32,0-52-32,0-1 15,0 1-15,0 0 16,0-1-1,17-17 64,-17 18-64,35-18 1,36 0-16,35 0 15,0 0-15,-1 0 16,19 0-16,-36 0 16,-17 0-1,-1 0-15,1 0 16,70 0 0,-106 0-1,-17 0 1,-1 0 62,107 0-47,-89 0-31,18 0 0,-18 0 16,124 18-1,-124-18 1,-17 17-16</inkml:trace>
  <inkml:trace contextRef="#ctx0" brushRef="#br0" timeOffset="163880.54">14411 10619 0,'18'0'94,"-18"17"-79,0 1 1,0 0-16,-18-1 16,-17-17-1,-1 18-15,19-18 0,-1 0 16,1 0-16,-1 0 16,0 0-1,1 0 1,-19-18-1,19 1 1,17-54 0,0 53-1,0-35 1,35 36-16,18 17 16,-35 0-1,70 0 1,-71 0-1,19 0-15,-1 17 16,-35 19 0,18-1-1,-18-17-15,0 17 16,-18 18 0,0-53-16,1 0 15,-19 0 1,19 17-16,-1-17 15,0 0 17,-17 0-32,18 0 15,-1 0 1,18-35 0,0 18-1,0-1 1,35 18-1,0 0 1,71 0 0,-53 0-16</inkml:trace>
  <inkml:trace contextRef="#ctx0" brushRef="#br0" timeOffset="165072.9">15769 12136 0,'18'0'31,"-18"-18"-15,0-53-1,0 36 1,0-53 0,0 35-16,0-18 15,0-52 1,0 52-16,0 18 15,0-35 1,0 53-16,0 17 16,0 1-1,-53-1 126,18 18-141,-36 0 16,1 0-16,-1 0 15,-105 0 1,87 0-16,19 0 15,-1 0-15,-17 0 16,53 0 0,0-18-16,17 18 15,0 0-15,1 0 16,-36 0 0,35 0-16,-17 0 15,-1 0-15,1 0 16,18 0-16,-1 0 15,0 0 79,18-17-94</inkml:trace>
  <inkml:trace contextRef="#ctx0" brushRef="#br0" timeOffset="165712.21">15099 11183 0,'-35'0'16,"-36"0"0,-35 18-1,-176 70 1,247-70 0,-1-1-16,19-17 0,-1 0 31,18 18 31,18-1-46,-1 1-16,36 0 16,-17-18-16,52 17 15,18 19-15,0-1 16,-18-35-16,-53 18 15,-17-18-15,-1 0 16,1 0-16,-36 0 94</inkml:trace>
  <inkml:trace contextRef="#ctx0" brushRef="#br0" timeOffset="166039.04">14464 11501 0</inkml:trace>
  <inkml:trace contextRef="#ctx0" brushRef="#br0" timeOffset="167472.48">12859 10178 0,'0'0'0,"17"88"0,19 0 16,-36 18 0,0-71-16,17 36 31,-17-54-16,0 1 64,18 17-64,0-17 1,17 0-1,-17-18-15,17 17 16,159 1 0,-88-18-1,70 0 1,-141 0-16,-17 0 16,17 0-1,-17 0-15,0 17 16,17-17-1,0 0-15,0 0 16,36 0 0,-53 0-1,-1 0 1,1-17 31,52 17-32</inkml:trace>
  <inkml:trace contextRef="#ctx0" brushRef="#br0" timeOffset="168009.75">14111 10636 0,'0'0'0,"35"0"15,18 0-15,-17 0 16,34 0-1,-35 0 1,-17 0 0,-18 18-1,0 0 1,0-1 0,0 1-16,0 17 15,-35-17 1,-106 17-1,88 0-15,17-35 16,1 18-16,-18 0 16,36-18-16</inkml:trace>
  <inkml:trace contextRef="#ctx0" brushRef="#br0" timeOffset="170695.31">14587 8202 0,'0'18'31,"18"-1"0,-18 1-15,18 53-1,-18-36 1,17 71 0,-17-36-16,18 1 15,-18 158 1,0-158-16,0 34 15,0 1-15,0 18 16,0 105 0,0-105-16,0 17 15,0 141 1,0-141-16,0 0 16,0 141-1,0-141-15,0 265 31,0-318-31,0 318 32,0-265-32,0 0 15,0 0-15,0 0 16,0 18 0,0 123-1,0-105-15,0-36 0,18 18 16,-1-36-1,18 71 1,-35-141-16,18 18 16,-18 35-1,0-71-15,0 159 32,0-124-32,0-17 15,0 18-15,0-18 16,0 35-1,0-70-15,0-1 16,0 19-16,0-19 16</inkml:trace>
  <inkml:trace contextRef="#ctx0" brushRef="#br0" timeOffset="172016.99">19103 13212 0,'0'35'47,"0"35"-47,0-34 16,-18 52 0,1-53-16,17-17 31,-18-1-16,36-17 48,-1-17-47,1 17-16,17 0 15,36 0 1,-54 0-16,1 0 15,17 0 1,-17 17-16,-18 1 16,0 17-1,0 1-15,0-19 16,-18 1-16,-35 0 16,-70 34-1,88-34-15,-1-18 16,-34 0-1,52 0-15,1 18 16,-1-18 0,-17 0-1</inkml:trace>
  <inkml:trace contextRef="#ctx0" brushRef="#br0" timeOffset="172267.05">19226 13229 0,'0'0'0,"53"-35"16,-35 35-16,0 0 15,-1 0 1,1 0 0,17 0-1</inkml:trace>
  <inkml:trace contextRef="#ctx0" brushRef="#br0" timeOffset="172616.23">19526 13282 0,'0'18'16,"0"52"0,0 36-1,0-53-15,0-18 16,0 1-16,0-1 16,0-17-1,0-1 32</inkml:trace>
  <inkml:trace contextRef="#ctx0" brushRef="#br0" timeOffset="173194.03">19756 13388 0,'0'-18'15,"17"18"1,1 0-16,17 0 16,36 18-16,-36-18 15,18 53-15,-35-36 16,34 19-16,-52-1 15,0 0 1,0 18-16,-17 18 16,-36-36-16,0 0 15,18-35-15,17 18 16,0-18-16,1 18 78,105-18-62,-35 0-1,0 0-15,-18 0 16,0 0-16,-17 0 16,17 0-1</inkml:trace>
  <inkml:trace contextRef="#ctx0" brushRef="#br0" timeOffset="174520.35">21361 13617 0,'0'18'47,"17"17"-47,-17 0 16,18 1-16,0-19 15,-1 19-15,1-36 16,17 0-16,0 0 16,-17 0-1,0 0-15,-1-18 16,-17-17-16,36-18 15,-36 35-15,0-35 16,0 18-16,0 0 31,0 17-31,-36 0 0,1 18 16,-18-17-16,0 17 16,18 0-1,0 0-15,-1 0 16,1 0-16,35 17 31,0 1-15,0 0-16,35-18 15,1 0-15</inkml:trace>
  <inkml:trace contextRef="#ctx0" brushRef="#br0" timeOffset="174904.23">21749 13511 0,'0'0'0,"35"18"0,18 17 16,-18 36-16,53 35 31,-88-36-31,18-34 0,-18-19 15,0 1-15,0-1 16,-18-17 31,18-52-31,0-107-1,36 71-15,-1 52 16,53-52-1,-88 70-15,18 18 16,17 0-16,-17 0 16,35 36-1,-18-19-15,-35 1 16</inkml:trace>
  <inkml:trace contextRef="#ctx0" brushRef="#br0" timeOffset="175504.19">18362 14058 0,'18'0'47,"70"0"-31,35 0-16,71 0 15,0 0-15,36 0 16,-1 0-16,0 0 16,-17 0-16,-53 0 15,17 0-15,36 0 32,-177 0-32,-17 0 15,-1 0-15,-34 0 63,-1 0-63</inkml:trace>
  <inkml:trace contextRef="#ctx0" brushRef="#br0" timeOffset="176586.99">19297 14358 0,'35'0'31,"1"18"-15,16-18 0,-34 17-1,0 1-15,17 0 16,-35-1 0,0 1-1,0 17-15,0-17 16,-123 35-1,87-36 1,-34 1 0,52-18-1,53 0 63,71 0-62,-53 0-16,0 0 16,-35 18-16,35 17 31,-53 0-15,0 36-1,-36-54 1,-158 54-1,141-53 1,-70 17 0,105-35-1,1 0 32,34-18-31,18-17-16</inkml:trace>
  <inkml:trace contextRef="#ctx0" brushRef="#br0" timeOffset="177056.88">19738 14587 0,'0'0'0,"70"0"0,-34 0 15,-19 0 1,36 18 0,-53 0-1,0 52 1,0-35-16,-35 1 15,17-1-15,-17-17 16,-18 17 0,36-35-16,17 18 15,17-18 48,124 0-48,-70 0-15,-1 0 16,-34 0 0,-19 0 15,-17-18-31,18 0 16</inkml:trace>
  <inkml:trace contextRef="#ctx0" brushRef="#br0" timeOffset="178375.75">26529 11342 0,'0'0'0,"0"53"0,18-18 16,-1 0-16,18 1 15,36 34-15,-36-35 16,18 1-16,18-19 16,35 19-16,123-1 31,-106-35-31,18 0 0,18 0 15,18-18-15,-36-35 16,-35 0-16,-18 0 16,-18-17-16,-17-36 15,-17-17 1,-19-142 0,-17 89-16,0 17 15,0-194 1,-35 141-16,-124-352 31,106 441-31,0 17 16,18 35-16,-36-35 15,36 53-15,0 0 16,-36 1-16,18-1 16,-35 35-16,18-17 15,-54 17-15,-17 0 16,-35 1-16,17-1 15,-35 18-15,18 0 16,-230 0 15,335 0-31,-52 0 0,35 35 16,-1 1-16,-16 34 16,-37 18-16,37 1 15,-19 34-15,18 54 16,36-36-1,17 0-15,18 18 16,-1-36-16,36-17 16,-17 0-1,17-18-15,0 18 0,17 17 16,54 1-16,-18-19 16,17 19-16,1-18 15,-1-18-15,1-17 16,-18-36-16,35 0 15,230 71 17,-177-88-32,0-18 0,-18 0 15,-70 0-15,0 0 16,18 0 0,-36 17-1,-17-17 16</inkml:trace>
  <inkml:trace contextRef="#ctx0" brushRef="#br0" timeOffset="178711.68">26652 11836 0</inkml:trace>
  <inkml:trace contextRef="#ctx0" brushRef="#br0" timeOffset="185001.99">13106 10089 0,'0'36'15,"0"140"1,0-123 0,0 0-16,0 0 15,0 0-15,17 17 31,-17-52-31,0 17 16,18 1 0</inkml:trace>
  <inkml:trace contextRef="#ctx0" brushRef="#br0" timeOffset="198032.87">13229 7938 0,'0'17'32,"0"89"-32,0 0 15,0 194 1,0-247 0,0 0-16,-17-1 15,17 1-15,0-35 16,-18 53 15,18-54 0</inkml:trace>
  <inkml:trace contextRef="#ctx0" brushRef="#br0" timeOffset="198353.62">12841 8484 0,'0'36'15,"35"52"-15,71 141 16,-53-176-1,-35-35-15,-1-1 16,19 19 0,-19-36-1,19 0-15,-19 0 16,36 0-16,-18-36 16,71-34-16,-53 34 15,0-34-15,35-1 16,36-158 15</inkml:trace>
  <inkml:trace contextRef="#ctx0" brushRef="#br0" timeOffset="210271.57">24977 14587 0,'0'-53'93,"0"1"-93,17-1 16,1 0 0,-18 0-16,18 18 15,-1-1-15,1 1 16,-18 17-16,18 1 16,-1 17 15,18 17 0,1 107-15,-19-71-16,1 35 15,17-18 1,-17-17-16,-18-70 172,0-1-141,18-52-15,-1 34-16,1-17 15,-1-35 1,19 18-16,-1 17 16,0 0-1,-35 35 1,18 18 46</inkml:trace>
  <inkml:trace contextRef="#ctx0" brushRef="#br0" timeOffset="210674.64">25841 13653 0,'0'17'16,"0"18"0,0 1-16,0-1 15,0 71 1,0-89-16,0 19 16,0-19-16,35 54 31,1-53-31,16-18 15,54 17 17,-70-17-32,16 0 0,19-35 15,-36-36 17,-35 1-32</inkml:trace>
  <inkml:trace contextRef="#ctx0" brushRef="#br0" timeOffset="210918.61">26088 13600 0,'0'0'0,"-18"53"0,-17 52 15,17-34-15,-17-1 16,17 36-16,18-35 15,0-1-15,0-34 16,0 17-16,0-18 16,0-17-16,0-1 15,0 1-15,-17-1 16,-1 1 0</inkml:trace>
  <inkml:trace contextRef="#ctx0" brushRef="#br0" timeOffset="211320.39">24024 14623 0,'106'0'16,"70"0"0,54 0-16,405-71 15,-230 53 1,1-34-16,-88 16 15,-89-17-15,-35 18 16,-106 35-16,-35-18 16,-18 18-16</inkml:trace>
  <inkml:trace contextRef="#ctx0" brushRef="#br0" timeOffset="212022.96">25718 14764 0,'88'0'15,"-53"0"1,88 0 0,-87 17-1,-19 19 1,-17-19-1,0 19-15,0-1 16,-35-17-16,-18 17 0,0-18 16,-35 1-16,18-18 15,52 0-15,0 0 16,1 0 0,-1 0-1,18-18 16,18 18-15,87 0 0,-69 0-16,34 0 15,-17 36 1,-18-19-16,-35 19 16,-17-1-1,-18-17 1,-54 17-1,36-18-15,18-17 16,0 18-16,17-18 31</inkml:trace>
  <inkml:trace contextRef="#ctx0" brushRef="#br0" timeOffset="212504.13">26388 14728 0,'0'0'0,"53"0"16,-18 0-16,0 18 16,-35 0-1,0-1 1,0 19-16,0-19 16,-35 54-1,17-53-15,1-1 16,17 1 62,17-18-62,19 0-1,-1 0-15,18-18 16,17-17-1,-52 35 1,0 0-16,17 0 16,-17-18-16</inkml:trace>
  <inkml:trace contextRef="#ctx0" brushRef="#br0" timeOffset="212986.68">27428 14376 0,'-17'0'16,"70"17"-1,53 1 17,-36-18-32,18 0 0,1 0 15,16 0 1,-87 0-1,-18-18 1</inkml:trace>
  <inkml:trace contextRef="#ctx0" brushRef="#br0" timeOffset="213256.49">27764 14235 0,'0'88'15,"0"-18"1,0 36-16,17 18 16,1-71-1,-18-36 1,18-17 15,-1 0-15,54 0-16</inkml:trace>
  <inkml:trace contextRef="#ctx0" brushRef="#br0" timeOffset="213937.32">28698 13882 0,'0'0'0,"0"-35"16,0-1-16,0 19 16,0-72-1,0 72 1,-17-1 0,-1 18-1,-17 0 1,-71 53-1,53 18-15,0 17 16,36-53-16,-1 0 16,18 18-1,0-35-15,18-18 32,87 0-17,-69 0 1,-1 0-16,18-18 15,-18-17-15,18-18 32,-35 53 15,-18 282-32,-36-176 1,19 18-1,17-89-15,-18 0 16,18-70 47,0-36-48</inkml:trace>
  <inkml:trace contextRef="#ctx0" brushRef="#br0" timeOffset="214391.95">28787 13758 0,'35'71'16,"-17"-18"-1,-18 88 1,0-123 0,0-1-16,0-52 62,17-18-62,36-35 16,35-36-1,-70 107 1,0-1-16,-1 18 16,1 0-16,0 0 15,17 0-15,0 0 16,18 88 0,-35-35-16,-1 0 15,-17 35 1,0-35-16,0-18 15,0 1-15,0-19 16,0 1 15</inkml:trace>
  <inkml:trace contextRef="#ctx0" brushRef="#br0" timeOffset="-214688.86">27993 14746 0,'70'0'47,"54"0"-31,-18 0-16,458 0 31,-352 0-31,-36 0 16,142 0 15,-265 0-31,-36 0 16</inkml:trace>
  <inkml:trace contextRef="#ctx0" brushRef="#br0" timeOffset="-214046.37">28857 15011 0,'0'17'47,"53"1"-31,0-18-16,-35 18 15,17-1-15,-17-17 16,-18 18-1,0 0 1,0-1-16,0 36 16,-18 0-16,-17-18 15,17-35 17,36 0 46,35 0-78,35 0 31,-71 18-15,-17 0-1,0-1 1,0 1-16,0 17 0,0 0 15,0-17 1,-35 17-16,18 1 0,-19-19 16,-17-17-16,36 0 15,-1 18-15,0-18 16,1 0 15,-1-18-15</inkml:trace>
  <inkml:trace contextRef="#ctx0" brushRef="#br0" timeOffset="-213648.58">29422 15222 0,'0'0'16,"17"0"-16,1 0 0,0 0 16,52 18 15,-52 0-31,-18 17 16,0-17-16,0-1 15,0 1-15,0 17 16,-18-17-16,-17-18 15,17 17-15,1-17 16,52 0 62,18 0-62,70 0-1,-70-17-15</inkml:trace>
  <inkml:trace contextRef="#ctx0" brushRef="#br0" timeOffset="-213197.38">24359 15681 0,'0'0'0,"1517"106"31,-794-106-31,177 0 16,1499 0 15,-1782 0-31,-88 0 0,-123-35 16,-194-18-16,-53 0 16</inkml:trace>
  <inkml:trace contextRef="#ctx0" brushRef="#br0" timeOffset="-211145.92">6174 9031 0,'17'0'141,"19"0"-141,87 18 31,-52-1-31,-36-17 15,0 0-15,0 0 32,-17 0-17,-106 0 126,-194-53-125,176 36-16,-35 17 15,-159 0 1,247 0-1,18 0-15,17 0 16,0 17 0</inkml:trace>
  <inkml:trace contextRef="#ctx0" brushRef="#br0" timeOffset="-202160.32">22013 11712 0,'0'0'0,"71"71"15,-36-36-15,53 0 16,18 18-16,-18 0 16,71 0-16,0-18 15,17-17-15,18 17 16,36-17-16,34 35 16,1-53-16,387 0 31,-264 0-31,-52 0 15,440 0 1,-441 0-16,53 0 16,335-88-1,-529 35 1,124-124 0,-213 89-16,-16-18 15,-19 0-15,-17-17 16,71-212-1,-89 176-15,-35 18 16,0-35-16,0-1 16,0 1-16,0-36 15,-71 18-15,1 0 16,-124-176 0,70 211-16,-34-17 15,34 17-15,-35 35 16,-123-105-1,194 141-15,-36 0 16,19 17-16,-1 1 16,-53-36-16,18 35 15,-35 1-15,-54-19 16,36 19 0,-17-1-16,16 18 15,-16 0-15,-1 18 16,-176-35-1,212 52-15,-1 0 16,-105 18 0,194 0-16,-18 0 15,18 0-15,17 0 16,-35 36-16,18 17 16,35-18-16,-35 53 15,-18 35-15,-17-17 16,35 35-16,-36 18 15,18 0-15,-17-18 16,17-17-16,0-19 16,18-16-16,35-54 15,-17 18-15,34-18 16,1 0-16,35 36 16,-18 17-16,18-17 15,0 52-15,-53 142 31,53-142-31,0-52 0,0 52 32,0-52-32,0-1 15,0 36-15,0-35 16,36 52-16,-1-17 16,18 17-16,0 1 15,88 193 16,-123-281-31,17 17 0,-35-18 16,0-17 0,18-18-16,-18 35 31,0-18-15,17 1-16,1 35 31,-1-18-31,19-17 0</inkml:trace>
  <inkml:trace contextRef="#ctx0" brushRef="#br0" timeOffset="-201222.44">24306 15575 0,'0'0'16,"18"35"-16,35-17 16,53 17-16,0 18 15,-1-17-15,19-19 16,17 1-16,53-1 15,35 36 1,1-53-16,52 0 16,71 0-16,35 0 15,705 0 1,-793 0 0,212 0-1,-406 0 1,70 0-1,-105 36 1,34-1-16,1-17 16,265 105-1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1:49:58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17374 5997 0,'-17'0'0,"34"0"0,-52 18 0,0 17 15,17-17-15,0-1 0,-34 1 16,16-18-16,-34 35 15,-1 1-15,-70 34 16,0 54-16,-35-1 16,-36 54-16,36-19 15,52-52-15,1 0 0,34-18 16,54-17 0,0-36-16,-18 18 15,35-53-15,1 18 16,17-1-1,-18-17 1,18 18-16,0-1 16,-18 1-1,1 0-15,17 17 0,-18-17 16,0-1-16,18 36 16,0-35-1,0-1-15,0 1 16,0 0-1,0-1 1,18-17 0,-18 18-1,18 0 1,-18-1 0,17-17-16,-17 18 0,18-18 15,0 0 1,-1 18-1,-17-1-15,18 1 16,17 17-16,-17 0 0,17 1 16,0 34-16,-17 18 15,17 1-15,18-1 16,-35 0-16,17-17 16,0 17-16,1 0 15,-19-35-15,-17-35 16,18-1-16,0 1 15,-18-1 1,0 1 0,17 0 62,19-18-31,-19 0-32,1 0 1,-1-18-16,19 18 0,17 0 16,158 0 15,-105 0-31,-18 18 0,36-18 0,17 0 15,0 0-15,0 0 16,106-18-16,-18-17 16,18-36-16,-88 36 15,-53 0-15,-36 35 0,-34-18 16,17 0-16,-36 1 16,1 17-16,0-18 15,17 18-15,0-18 0,0 18 16,18 0-1,0-17-15,18-18 0,-36 35 16,0 0-16,-17-18 16,0 18-16,-18-18 15,35 18 17,-35-17 14,0-1-30,0 0 0,0 1-1,-18-19 1,18 1 0,-35-18-16,17 0 15,1-70-15,17-54 16,70-493-1,-17 282 1,-53 318 0,0 17-16,0 35 0,0 0 15,0 1-15,-35 17 16,17 0 31,1 0-32,-1 0 17,0 0-17,-35 35 17,18-35-32,0 0 15,0 0-15,-1 0 0,1 18 16,17-18-16,1 0 15,-19 0-15,1 0 16,-18 0-16,-17-18 16,-1 0-16,-17-17 15,-18 17-15,0-34 0,-17 34 16,52-17-16,1 35 16,17 0-16,0-18 15,18 0-15,-1 1 16,1 17-16,0 0 15,17-18-15,1 0 16,-1 18-16,0-17 16,1 17 15,-1-18-15,18 1-1,0-1 16,0-17 1,18 35-1,-1-18-15,1-17 15,0-1-16,-18 19 17,0-1-17</inkml:trace>
  <inkml:trace contextRef="#ctx0" brushRef="#br0" timeOffset="390.29">17427 6138 0,'-17'0'0,"-1"0"31,0 0 1,18-17-17,0-1 1,0-17-1,0-18-15,0-18 16,-17-70-16,-19-88 16,1-142-16,-35-122 15,17 87-15,17 177 16,1 87-16,-18 19 16,18 105-16,35 1 15,-18 17-15,1-18 16</inkml:trace>
  <inkml:trace contextRef="#ctx0" brushRef="#br0" timeOffset="1242.99">15716 7479 0,'-35'18'32,"17"-18"-32,18 17 15,-35 1-15,0 35 16,-53-18-16,-18 36 15,-53 52-15,-35 18 16,-265 106-16,71-18 16,230-140-1,52-19-15,-18-17 16,18-18-16,36-17 16,-18 17-16,35-17 0,17 0 15,1-18-15,0 17 16,17-17-16</inkml:trace>
  <inkml:trace contextRef="#ctx0" brushRef="#br0" timeOffset="2196.6">16087 8643 0,'17'0'0,"1"0"31,-18 18-31,0-1 31,-18 19-15,-17-1-16,17 18 16,-17-18-16,0 36 15,-18 70-15,-18 106 16,18 53-16,-52 88 0,69-159 15,1-35-15,35-71 16,0-70-16,0-17 16,0-1-16,0-17 15,0 17-15,0-18 32</inkml:trace>
  <inkml:trace contextRef="#ctx0" brushRef="#br0" timeOffset="3064.24">18838 8343 0,'18'18'16,"0"-18"-16,-18 35 16,17-17-16,19 17 15,-19 18-15,18 18 16,18 52-16,18 89 0,52 70 16,-34 53-16,34 71 15,-52-177-15,-36-35 16,0-123-16,-17-18 15,-18-18-15,0-18 0,17 1 16,-17-36 31,0 1-47</inkml:trace>
  <inkml:trace contextRef="#ctx0" brushRef="#br0" timeOffset="3967.94">19173 6491 0,'0'0'0,"71"-18"0,176-34 31,-141 16-31,0 1 0,17 0 15,36-18 1,70-18-16,36-17 0,-36 18 16,-35-1-16,-35-17 15,0 35-15,-18 18 0,-18-1 16,18 1-16,-35 17 16,-35 1-16,-18-1 15,0 18-15</inkml:trace>
  <inkml:trace contextRef="#ctx0" brushRef="#br0" timeOffset="5772.02">18891 6632 0,'0'-17'0,"18"17"0,0 0 16,-18-18 0,17 18-1,1 0-15,-1 0 16,1-18-16,0 18 16,-1-17-16,1 17 15,17 0 1,-17 0-1,0 0-15,-1-18 16,1 18-16,-1 0 16,1 0-1,0 0-15,-1 0 16,1 0 0,0 0-1,-1 0-15,1 0 16,0 0 15</inkml:trace>
  <inkml:trace contextRef="#ctx0" brushRef="#br0" timeOffset="15345.49">18680 8625 0,'17'0'15,"-17"18"-15,18-18 31,0 0 1,-1 0-1,1 0 0,-1 0-31,1-18 16,0 1-1,-1 17 1,1-18 0,17 1-16,-35-1 15,18 18-15,0 0 0,-1-18 16,1 18 0,-18-17-1,17 17 1,1 0-1,-18-18-15,18 18 0,-18-18 16,0 1 0,17-19-1,-17 19 1,0-19-16,0 19 16,0-1-1,0 1 1,0-1-16,-17 18 15,-1-18 17,-17 1-17,17 17 1,18-18 0,-17 18-16,-1 0 15,18-18 1,-18 18-1,1 0 1,-19 0 0,19-17-1,-1 17-15,0 0 16,1 0 0,-1 0-16,-17 0 15,17 0 1,1 0-16,-1 0 15,0 0 1,1 0-16,-1 17 16,-35 1-16,18 0 0,0-18 15,-1 17-15,-17 19 16,0-36 0,-229 141-16,159-88 15,-36 17-15</inkml:trace>
  <inkml:trace contextRef="#ctx0" brushRef="#br0" timeOffset="16539.09">16316 8802 0,'18'0'31,"-1"0"-15,1 0 0,35 0-1,-36 0-15,19 0 16,-1 0-16,18 0 16,-18 0-16,0-18 15,71 1 1,-53-1-16,0 0 0,-18 1 15,1 17-15,17-18 16,0 18-16,-1-18 16,19 18-16,35-17 15,-36 17-15,54 0 16,-36-18-16,18 0 16,-36 18-16,1 0 15,17-17-15,-17 17 16,-1 0-16,-17-18 15,0-17-15,0 17 0,35 1 16,-17-1-16,35-17 16,17-1-16,-17 1 15,17 0-15,-17 0 16,-18-1-16,-17 1 16,-53 17-16,-1 18 15,1-17-15,0 17 31,-1 0-15,-17 17 15,-35-17 1,17 18-17,1-18-15,-36 18 16,0-18-16,0 17 0,-35 19 15,17-19-15,18-17 16,18 0-16,-36 18 16,54-18-16,-19 0 0</inkml:trace>
  <inkml:trace contextRef="#ctx0" brushRef="#br0" timeOffset="17236.07">17709 8273 0,'0'17'0,"18"1"16,0 0-16,-1-1 16,1 1-16,0-1 15,-1 1-15,19 17 16,-19 18-16,18 0 16,1 35-16,-19-17 0,19 0 15,-19-36-15,1 0 16,0 0-16,-1 1 15,-17-19-15,0 19 32,0-19-1,0 1-15,18-1-1</inkml:trace>
  <inkml:trace contextRef="#ctx0" brushRef="#br0" timeOffset="22116.22">17939 8767 0,'-18'0'63</inkml:trace>
  <inkml:trace contextRef="#ctx0" brushRef="#br0" timeOffset="24485.46">16140 8714 0,'17'0'16,"1"0"-1,52 17 16,-52-17-31,17 0 0,1 18 16,-19-18-16,1 18 16,17-18-16,-17 0 15,17 0 1,-17 17-16,-1-17 0,1 18 16,0-18-1,-1 0-15,1 0 16,0 0-16,-1 0 15,1 0-15,-1 0 16,1 0-16,17 0 16,-17 0-16,0 0 15,-1 0-15,1 0 16,0 0-16,17 0 16,-17 0-1,17 0 1,-18 0-16,1 0 15,53 0 1,-36 0-16,0 0 16,18-18-16,0 18 15,0-17-15,0 17 16,0-18-16,0 18 0,0-18 16,-18 1-16,0 17 15,18-18-15,0 18 16,-18 0-16,-17-18 0,17 18 15,0-17-15,-17 17 16,0 0-16,-1 0 16,1 0-1,0 0-15,17-18 0,-17 18 16,-1 0-16,1-18 16,-1 18-16,1 0 15,0 0-15,17-17 0,0 17 16,18 0-16,0 0 15,0 0-15,0-18 16,0 18-16,-18-17 16,18-1-16,-18 18 0,18 0 15,-17-18-15,-19 1 16,18 17-16,1 0 16,-19-18-16,19 0 15,-19 18-15,36 0 0,-35-17 16,0 17-16,-1 0 15,1 0 1,-1 0 15,1 0-15</inkml:trace>
  <inkml:trace contextRef="#ctx0" brushRef="#br0" timeOffset="26605.96">18591 7638 0,'36'17'32,"-36"1"-32,17-18 0,1 0 15,-18 18 1,18-18-1,-1 0-15,1 17 16,0-17 0,-1 0-1,1 0 1,-1 0-16,1 0 16,0 0-1,-18-17 1,17 17-16,1-18 15,-18 0-15,18 1 16,-1-1 0,19 0-1,-36 1 1,17 17-16,1 0 16,-1-18-1,1 0 1,0 18-1,-1 0 1,-17-17 0,18-1-1,0 1 17,-18-1-17,0 0 32,0 1-31,0-1-1,-18 18 1,0-18 0,1 18-16,-1-17 0,-17-1 15,0 18-15,17-18 16,0 1-1,1 17-15,-1 0 16,0 0-16,1 0 16,-1 0-1,0 0 1,1 0-16,-1 0 16,1 0-16,-1 0 0,-17 0 15,17 35 1,-17-17-1,35-1-15,-36 1 0,19 17 16,-1-35 0,0 18-16,18 0 15,-17-18-15,17 17 16,0 1 0,-18-18-16,18 17 15,-17 1-15,17 0 16,0-1-1,0 1 1,0 0 0,0-1-1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2:12:59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10513 14393 0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2:13:37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12383 9931 0,'0'17'47,"0"54"-47,0-1 16,0 1-16,0 0 15,0-19-15,0-16 16,0-19-16,17-17 31</inkml:trace>
  <inkml:trace contextRef="#ctx0" brushRef="#br0" timeOffset="746.17">12435 9772 0,'53'0'31,"0"0"-31,18 0 0,17 0 16,459 0 0,-300 0-1,-36 0-15,36-35 16,-17-18-16,-1 35 15,-35-17-15,-18 35 16,18 0 0,-176 0 15,0 17 0,17 19-15,-35-19-1,35 1-15,-35 0 16,36 35 0,-19-36-1,-17 36-15,0 0 16,0 88 0,0-106-1,-17 54 1,-1-89-1,0 35 1,1-35 0,-1 0-16,-17 0 15,-18 0-15,-18 0 16,1-35-16,-71-1 16,-18 19-16,35-1 15,-105 18 16,158 0-31,-34 0 0,-1 0 16,0 0-16,-17 0 16,17 0-16,-18 0 15,54 0-15,-36 0 16,53 0 0,-71 0-1,107 0 1,-1 0-16,1 0 62</inkml:trace>
  <inkml:trace contextRef="#ctx0" brushRef="#br0" timeOffset="1288.69">12559 10125 0,'18'0'63,"34"0"-48,125 0 1,-54 0-16,1 0 16,35 0-16,-1 0 15,-17 0-15,1 0 16,-1 0-16,-71 0 15,-17 0-15,-35 0 16,-1 0 47,1 0-63</inkml:trace>
  <inkml:trace contextRef="#ctx0" brushRef="#br0" timeOffset="2258.4">15981 10142 0,'17'0'31,"19"0"-31,34 0 16,19 0-16,105 0 15,35 0-15,18 0 16,335-17 15,-441-36-31,-53 18 0,-53-1 16,-17 19-1</inkml:trace>
  <inkml:trace contextRef="#ctx0" brushRef="#br0" timeOffset="2574.86">17515 9913 0,'0'0'0,"89"35"16,87 71-1,-123-71-15,-18 1 16,-17-19-16,-18 1 16,0 70 15,-35-88-31,-18 18 0,-53 17 31,71-17-31,-1-18 0,1 17 16</inkml:trace>
  <inkml:trace contextRef="#ctx0" brushRef="#br0" timeOffset="3095.6">18292 9878 0,'0'17'47,"0"142"-16,0-124-31,17 36 16,-17-53 0,0-1-16,18-17 15</inkml:trace>
  <inkml:trace contextRef="#ctx0" brushRef="#br0" timeOffset="4529.97">18309 9843 0,'0'-18'16,"35"18"-16,36 0 15,194-53 1,-89 35-16,36 1 16,299-19-1,-282 1-15,-17 35 16,0 0-16,-18 0 15,0 0 1,88 0 0,-229 0-1,18 0 1,-36 0 0,0 0-1,-17 0 1,-1 0 62,1 53-47,-18 0-31,18-35 16,-18 17-16,0 18 15,17-18-15,-17 18 16,0 18-16,18 17 16,0-53-16,-18 18 15,0-35-15,17 17 16,-17-18 0,-35-17 62,-177-17-63,106 17 1,-317 0 0,247 0-1,-18 17-15,35 1 16,18 17-16,-36-35 15,-52 0 1,141 0-16,35 0 16,-53 0-1,53 0-15,18 0 16,0 0-16,-1 0 16,-34 0-1,52 0 1,1 0-16,-1 0 31,-35 0-15,0 0-1,-17 0-15,-19 0 16,36 0 0,36 0 140,-89 0-141,53 0-15,-17 0 16,-19 0-16,19 0 16,52 0-16,-17 0 15,17-17 79,18-1-63,0-17-15,0 17 0,0-35-1,0 18-15,0 0 16,0-1-16,0 1 15,0-18 1,0 18-16,0 0 31</inkml:trace>
  <inkml:trace contextRef="#ctx0" brushRef="#br0" timeOffset="5391.45">18168 10037 0,'53'105'32,"-35"-52"-32,-18-17 15,17-19-15,-17 36 0,0-35 31,0-1-15</inkml:trace>
  <inkml:trace contextRef="#ctx0" brushRef="#br0" timeOffset="9424.46">18344 9984 0,'0'35'47,"0"18"-32,0 70 1,0-52-16,0-18 16,0 35-1,0-70-15,0-1 16,0-70 46,0 0-62,0 0 16,-17-17-16,17 35 16,-18-36-16,1 36 15,17-36-15,0 18 16,0 18-1,-18 0-15,53 17 94,159 18-78,-70 0-16,17 0 15,18 0-15,-36 0 16,-17 0-16,0 0 16,0 18-16,-36-18 15,36 0 1,-53 0-16,0 0 16,35 0-1,-53 0-15,36 17 16,-18-17-16,17 0 15,-17 0-15,18 0 16,-18 0-16,17 0 16,18 0-16,-17 0 15,-53 0-15,17-35 16,0 35 0,0 0-16,-17 0 15,0 0-15,-1 0 16,19 0-16,-19 0 15,1 0 17,17 18-1,-35-1 0,18 1-31,17 0 0,0-18 16,54 0-1,-72 0 1,1 0-16,-1 0 47,1 0-31,17 0-1,-17 0 63,-53 53-62,17-36 0,18 1-16,-35 35 15,35-36-15,-35 54 16,35-36-1,-18-17-15,0 0 16,1-1 0,-19-17-1,19 0 1,-19 0-16,1 0 16,-35 0-16,-1 0 15,-35 0-15,0 0 16,-17 0-16,17 0 15,-70 0 1,70 0-16,35 0 16,-52 0-1,88 18 1,-36-1-16,18 1 0,-17 0 16,17-18-16,0 0 15,-53 35 1,53-35-1,18 0-15,-1 18 16,19-18 0,-1 0 15</inkml:trace>
  <inkml:trace contextRef="#ctx0" brushRef="#br0" timeOffset="9952.2">17727 9031 0,'0'88'31,"0"-17"-16,0 211 17,0-229-32,0-18 15,0 1-15,0-19 16,0 1 15,-18-18-15</inkml:trace>
  <inkml:trace contextRef="#ctx0" brushRef="#br0" timeOffset="10263.61">17551 9419 0,'0'18'15,"0"35"1,35 88 0,0-53-16,-17-53 15,17-17-15,-17 17 16,-1-17-16,1-18 31,0 0-31,17 0 16,0-18-16,1-70 15,-19 35-15,1-17 16,17-19-16,-35 19 16,0 35-16,0 17 15,18-17 1</inkml:trace>
  <inkml:trace contextRef="#ctx0" brushRef="#br0" timeOffset="11696.43">21361 8890 0,'35'71'16,"-17"-19"-16,-18 19 15,0 0-15,0-18 16,0-1-16,0 1 16,0-17-16,0-1 15,0 0-15,0-17 16,0-1 0,0 1 30</inkml:trace>
  <inkml:trace contextRef="#ctx0" brushRef="#br0" timeOffset="12022.97">21184 9313 0,'0'36'16,"0"52"-1,36 123 1,-19-158 0,1-17-16,0-1 15,-1-35 1,18 0 15,36-159-15,0 89-16,-36-1 15,0 18-15,-35 36 16,18-19 0,-18 1-1</inkml:trace>
  <inkml:trace contextRef="#ctx0" brushRef="#br0" timeOffset="15327.65">17815 10319 0,'18'17'47,"0"1"-16,17 0-15,71 35-1,-53-36 1,299 36 0,-228-35-1,-18-1-15,0 1 16,-36-18-1,-17 0-15,-35 0 16,70 0 0,-35 0-16,0 0 15,88 35 1,-35-17-16,-1 0 16,-34-1-16,0-17 15,-19 18-15,-16-18 16,17 0-16,-18 0 15,35 18-15,-34-18 16,17 17-16,17-17 16,54 35-1,-54-35 1,36 0-16,123 0 16,-87 0-1,-19 0-15,18 0 16,88 0-1,-176-17 1,-17 17 0,-19 0-1,19-18 1,34 18 0,-35-17-16,18-1 15,71-17 1,-71-1-16,0 19 15,-18 17-15,-18 0 16</inkml:trace>
  <inkml:trace contextRef="#ctx0" brushRef="#br0" timeOffset="19135.48">15434 10548 0,'0'0'0,"18"-18"0,-1-34 32,-17-1-32,0 0 15,0-18-15,18-35 16,0-88-1,-18 106-15,17-35 16,-17 52-16,0-52 16,0 52-16,0-17 15,0 0 1,-17 17-16,-1 18 16,-17-17-16,-18 17 15,-71-53 1,54 71-1,-248-36 1,159 53 0,36 1-16,17 17 15,-88 0 1,106 0-16,0 0 16,-106 0-1,88 0-15,18 0 16,-36 0-16,18 0 15,-176 88 1,123-53-16,36 0 16,52 1-16,-52 17 15,-53 17 1,70-17-16,-159 53 31,212-71-15,0-17-16,0 0 0,-70 70 31,105-88-15,-105 88-1,70-53 1,-18 36 0,36-36-16,-18 0 15,0 18 1,0-35-16,18 17 15,17-17-15,18 17 16,0 18 0,0-35-16,0 17 15,0-17 1,0 17 15,18-18 16,-18 1-31,18 17-1,-1-17 1,-17 0-16,0 35 16,18-36-16,0 18 15,-1 18 1,1 0-16,-1-17 15,36-1-15,-17 0 16,-1 18-16,36-18 16,70 54-1,-18-19-15,-52-52 16,52 17-16,54 0 16,-19-17-16,72 17 15,-19-17-15,1-18 16,-18 0-16,18 0 15,-18 0-15,-53 0 16,-18 0-16,-52 0 16,17 0-16,-17 0 15,34 0-15,19 0 16,17 0 0,0 0-16,0 0 0,-35 0 15,88 0 16,-176 0-31,-1 0 0,1 0 47,35 0-15,-18 0-32,-17 0 15,-1 0 110,-17-18-94,-17-17-15,17 17 15,0 1 1,0-1-1,-18 18-16,18-18 1,-18 1 0,18-1-1,0-17-15,-17-18 16,17 35-16,-18-17 16,18-18-1,0 35-15,0 1 16</inkml:trace>
  <inkml:trace contextRef="#ctx0" brushRef="#br0" timeOffset="25530.38">15840 5556 0,'17'0'31,"36"0"-16,53 0-15,35 0 16,71 0 0,105 0-16,19 0 15,1533 0 17,-1516 0-32,458 0 31,-617 0-31,0-17 31</inkml:trace>
  <inkml:trace contextRef="#ctx0" brushRef="#br0" timeOffset="171542.07">15452 10601 0,'0'0'16,"0"53"0,0-18-16,0 0 0,0-17 15,0 0 1,0-1-16,0 1 16,0-71 155,0 35-171,0 1 16,0-1-16,0-17 16,0 17-1,0 1 17</inkml:trace>
  <inkml:trace contextRef="#ctx0" brushRef="#br0" timeOffset="179431.95">14993 12259 0</inkml:trace>
  <inkml:trace contextRef="#ctx0" brushRef="#br0" timeOffset="179913.49">15346 11765 0,'0'0'0,"0"-35"31,0 17-15,0 1-16,-18 17 15,1 0 17,-1 0-17,-17 0-15,17 53 16,-17 52-16,-18 125 31,35-107-31,1-17 0,-1 0 16,18-36-16,0 1 15,0-18-15,0-18 16,-18 53 0,1-70-1,-19 0 17,19-18-32</inkml:trace>
  <inkml:trace contextRef="#ctx0" brushRef="#br0" timeOffset="180166.91">14534 12100 0,'18'-17'46,"35"17"-46,35 17 16,142-17 0,-178 18-1,19-18-15,-18 18 16,159 17 0,-160-35-1</inkml:trace>
  <inkml:trace contextRef="#ctx0" brushRef="#br0" timeOffset="180703.08">15575 12894 0,'53'18'31,"106"-18"-15,370 70-1,-141-70-15,811 0 32,-969 0-32,-19 0 15,36 0 1,-194 0 0,-17 0-16,-19 0 15,1 0 1</inkml:trace>
  <inkml:trace contextRef="#ctx0" brushRef="#br0" timeOffset="-73098.06">15875 11977 0,'0'-18'16,"71"18"0,-54 0-1,36 0-15,0 0 16,-35 0-16,17 0 15,-17 0 1,35 0 15,-36 0-31,1 0 16</inkml:trace>
  <inkml:trace contextRef="#ctx0" brushRef="#br0" timeOffset="-72705.06">15928 12012 0,'0'35'32,"0"36"-17,-18 17-15,18 0 16,0-17-16,0-1 16,0 1-1,0-18-15,0 0 0,0-36 16,0 1-1,18 0 1,0-18 0,87 0-1,-69 0 1,70 0 0,-89 0-1</inkml:trace>
  <inkml:trace contextRef="#ctx0" brushRef="#br0" timeOffset="-71814.32">16298 12383 0,'0'0'0,"0"17"15,0 1 16,18-18-15,35 0 0,-18 0-16,0-18 15,18-17 1,53-124 0,-106 89-1,18-89 1,-18 124-1,0 17 1,-18 18 15,-17 35-15,17 71-16,-17 0 16,35-36-16,0 1 15,0 0-15,0-19 16,0 19-16,18-18 15,-1-35-15,19-1 16,-19 18-16,1-17 16,-1 0-1,1-18-15,-18 17 32,18-17-17,-1 0 1</inkml:trace>
  <inkml:trace contextRef="#ctx0" brushRef="#br0" timeOffset="-71520.05">16880 12524 0,'18'0'31,"0"17"-31,-1 1 16,1-18-16,17 0 15,1 0-15,16 0 16,1 18-16</inkml:trace>
  <inkml:trace contextRef="#ctx0" brushRef="#br0" timeOffset="-71345.62">17374 12594 0,'18'0'32,"0"0"-17,-1 0-15,1 0 16,0 0 0,-1 0-16</inkml:trace>
  <inkml:trace contextRef="#ctx0" brushRef="#br0" timeOffset="-71177.08">17639 12612 0,'0'0'0,"18"0"0,-1 17 15,18-17 1,-17 18 15,17-18-31,1 0 16,-19 18-16</inkml:trace>
  <inkml:trace contextRef="#ctx0" brushRef="#br0" timeOffset="-70344.24">18009 12418 0,'0'0'0,"18"0"125,0 0-93,-1 0-32,-17 35 15,0 159 1,0-141-1,0 70 1,0-105 0,-17-53 62,-1-18-63,18 0-15,0 0 16,0 18-16,18 17 16,35-35-16,-36 18 15,18 17 1,1-17-16,-19 35 0,36-53 16,-35 53-1,17 0 1,89 0-1,-71 0 1,-1 0 0,-16 35-1,-19-35 1,-17 18 0</inkml:trace>
  <inkml:trace contextRef="#ctx0" brushRef="#br0" timeOffset="-69664.33">18433 11906 0,'0'0'0,"35"0"15,18 18 1,17 17-1,-17-17-15,18-1 16,-1-17-16,19 0 16,-19 0-16,-17 0 15,-18 0-15,1 0 16,-36 36 62,-18 34-62,18 1-16,0-18 15,0 88 1,0-71-16,0-17 16,0 18-16,0-18 15,0 17-15,0-17 16,0-17-1,0-19-15,0 36 16,0-35 0,-18-1-1,-52-17 17,-1 0-32,18 0 15,-52-17 1,69-1-16,-17 18 15,-17-18-15</inkml:trace>
  <inkml:trace contextRef="#ctx0" brushRef="#br0" timeOffset="-63865.63">16210 13141 0,'0'-18'94,"71"18"-79,-18-17-15,70-19 16,18 19-16,36-1 16,228-35-1,-246 53-15,53-17 16,-18 17-16,-36 0 16,1 0-16,-35 0 15,17 0 1,-106 0-16,-17 0 15,-1 0 17,1 0-17,17 0 1,1 0 0,34 0-1,-17 0-15,-18 0 16,36 0-1,-53 0 1,34 17 0,-34-17-16,35 0 15,-35 0 1</inkml:trace>
  <inkml:trace contextRef="#ctx0" brushRef="#br0" timeOffset="-61219.4">19173 10089 0,'-17'18'47,"17"17"-32,17-17 1,1 0 0,0 17-16,17 0 15,18 0 1,-35-35 0,52 0-1,-52 0 1,35 18-16,0-18 15,123 0 1,-123 0-16,0 0 16,53 0-1,-71 0-15,0 0 16,1 0-16,-1-18 16,18-52-1,0 17-15,-18 18 16,0-36-16,0 36 15,1 17-15,-19-35 16,36 18-16,-53 17 16,0-17-16,18 18 15,-18-36 1,0 35 0,0 0-16,-18-35 0,-17 36 15,0-19 1,-1-16-16,-34-1 15,35 17-15,-1 36 16,-69-53 0,87 53-1,0 0 1,-17 0 0,17 0-16,-88 0 31,54 0-31,-37 0 15,36 18-15,18 0 16,-53-1 0,35 1-16,18 0 15,0-18-15,-71 53 32,70-53-32,19 17 15,-19 1-15,19-18 16,-1 17-16,1 1 15,-19 17 1,36-17-16,0 17 16,-35 54-1,17-54 1,18 0-16,0 18 16,0 0-16,0 0 15,0 0-15,0-18 16,36 18-1,-36-18-15,17-17 16,19 17 0,-36-17-16,35-18 15,0 17 1,-17-17-16,70 18 31,-70-18-31,-1 0 31</inkml:trace>
  <inkml:trace contextRef="#ctx0" brushRef="#br0" timeOffset="-60163.3">18979 9208 0,'0'35'31,"0"35"-15,0 54-16,0-1 16,0 1-16,0 17 15,0 159 1,0-159-16,0-18 15,36 54 1,-19-142-16,1 18 16,0-18-16,-18 0 15,0-17 1</inkml:trace>
  <inkml:trace contextRef="#ctx0" brushRef="#br0" timeOffset="-59474.71">20144 9331 0,'35'0'16,"-17"35"-1,70 159 1,-35-53-16,17 18 15,-35-35-15,1-1 16,-1 1-16,-17 17 16,-18 0-1,0-106-15,0 0 16,0 18 0</inkml:trace>
  <inkml:trace contextRef="#ctx0" brushRef="#br0" timeOffset="-54593.21">14005 10107 0,'18'0'62,"0"18"-46,52-1-1,-52-17 1,88 0 0,-71 0-1,18 0-15,0 0 16,88 0-1,-88 0-15,17 0 16,89-88 0,-124 71-16,18-36 15,0 0 1,-53 17-16,0 19 16,0-1-16,0-17 15,0 17-15,0-17 31,0 17-31,-17-17 16,-1 35 0,-17-71-1,17 71 1,-17-17 0,17-1-1,-70 1 1,53 17-1,-1-18-15,-17 18 16,-52-18 0,69 18-1,-34 0 1,34 0 0,1 0-1,0 18-15,0-18 16,17 18-16,0-1 15,-17 1 1,35-1-16,-35 19 16,35-19-16,0 1 15,-36 35 1,19-35-16,-1-1 16,18 19-16,-17-19 15,17 1-15,-18 17 31,18-17-15,0-1 0,0 1 15</inkml:trace>
  <inkml:trace contextRef="#ctx0" brushRef="#br0" timeOffset="-53178.15">12188 10266 0,'53'0'0,"18"0"16,35 0-16,-36 0 16,-17 0-1,53 0 1,-71 0-16,36 0 15,52 0 1,-70 0-16,18 0 16,141 0-1,-71 0-15,0 0 16,0 0-16,194 0 31,-247 0-31,-35 0 16,0 0-16,18 0 15,-18 0-15,-1 0 16,1 0-16,-35 0 16</inkml:trace>
  <inkml:trace contextRef="#ctx0" brushRef="#br0" timeOffset="-49014.66">13582 10107 0,'0'0'0,"71"18"0,-36-18 16,124 0-1,-89 17-15,54 1 16,52-18-1,-105 0-15,-1 0 16,-35 0-16,-17 0 16,0 0-1,-1 0 1,1 0 0,-53 0 140,-36 0-156,18 0 15,0 0-15,18 0 16,17 0-16,1 0 16,87 0 31,230 0-16,-106 0-31,-35 0 0,-18 0 15,-18 0-15,19 0 32,-160 0 30,-70 0-62,-36 0 16,-17 0-16,-53 0 15,-229 0 17,352 0-32,54 0 15,70 0 63,-36 0-62,54 0 0</inkml:trace>
  <inkml:trace contextRef="#ctx0" brushRef="#br0" timeOffset="-46627.24">19297 10301 0,'53'0'31,"53"0"-16,317 0 1,-335 0 0,36 0-1,-142 0 110,-176 0-109,71 0-16,-1 0 16,-88 0-1,124 0-15,-18 18 16,1-1-1,87 1 1,0-18-16,1 0 16,34 0 62,107 0-63,-36 0-15,0 0 16,53 18 0,-53-18-16,-35 0 15,53 17 1,-71-17-16,18 0 16,0 0-16,0 0 15,-17 0 1,-19 0-16,1 0 15,-1 0 64,1 0-17,0 0-62,-1 0 16,1-17-16,17 17 15,1 0-15,-1-18 16,0 0-16,0 1 16,-17 17-16,0 0 15,17-18 1,-17 0-1,-18 1-15,0-1 110,0 1-95,0-19 1,0 19-16,0-19 16,17-17-16,-17 18 15,0-35-15,0 17 16,0 0-16,0 18 16,0-18-16,0 0 15,0 17 1,0-52-1,0 53 1,0 17-16,0 1 16,0-19-1,0 1 1,0 17 0,-17 1-1,17-1 16,-18 18 16,0 0-15,-17 0-17,-106 0 16,70 0-31,-211 18 32,194-1-17,0 1-15,0 0 16,17-18-16,-35 17 16,0 1-1,53 0-15,36-18 16,-54 0-1,36 0-15,17 0 16,1 0-16,-1 0 31,0 17 94,18 1-125,0 35 16,-17 88 15,17-88-31,0 17 0,0 1 16,17 0-16,19-1 15,-19 1 1,-17-18-16,18 52 31,-18-87-31,0 0 16</inkml:trace>
  <inkml:trace contextRef="#ctx0" brushRef="#br0" timeOffset="-42897.77">15505 13106 0,'0'0'0,"0"-18"31,17 18-31,36-18 16,35-17-1,18 18-15,18-1 16,34 18-16,36 0 16,177 0-1,-159 0-15,-18 0 16,88 0 0,-212 0-16,1 0 15,-36 0-15,36-18 16,-54 18-16,54-17 15,-53 17-15,105-18 32,-105 18-32,35 0 31,-36 0-31,1 0 0,-1 0 16,19 0-16,-1 0 15,0 18-15,1-18 16,-1 35-16,0-17 15,18-18-15,-18 0 16,-17 0-16,0 0 31,-1 0-31,1 0 32,0 0-1,-1 0 47,18 0-47,-17 0-31</inkml:trace>
  <inkml:trace contextRef="#ctx0" brushRef="#br0" timeOffset="-35704.3">13723 9507 0,'0'0'15,"0"53"-15,-18 18 0,18 17 16,0-17-16,-17 34 16,-1-34-16,18-18 15,0 0-15,0 0 16,0-18-16,0 18 15,0-35 1,0-1-16,18 18 16,-1 1-1</inkml:trace>
  <inkml:trace contextRef="#ctx0" brushRef="#br0" timeOffset="-35184.73">14129 9719 0,'0'35'32,"0"89"-32,0-36 15,0-17-15,0-1 16,0 18-16,0-52 15,0-1 1,0-18-16,0-52 78,0-18-62</inkml:trace>
  <inkml:trace contextRef="#ctx0" brushRef="#br0" timeOffset="-34370.4">14146 9507 0,'71'0'31,"-36"0"-31,18 0 16,71 0 0,-54 0-16,1 0 15,140 0 16,-158 0-31,-17 0 16,17 0-16,17 0 31,-35 0-31,-17 0 16,53 0 0,-54 0-16,1-17 31,-1 17 47,-17 35-62,0 0-1,0 1 1,0 69-1,0-52-15,0 0 16,-17 0-16,17 0 16,-18 0-16,18-18 15,0 36 1,0-54-16,0 1 16,0 17-16,0-17 15,0 0-15,0-1 16,-17 1 46,-19-18-46,1 0 0,-124 0-1,53 0-15,-193 0 31,228 0-31,36 0 16,17 0-16,0 0 31</inkml:trace>
  <inkml:trace contextRef="#ctx0" brushRef="#br0" timeOffset="-32808.73">19456 12118 0,'35'-18'110,"36"18"-95,34 0-15,54-17 32,-141 17-32,17-18 31</inkml:trace>
  <inkml:trace contextRef="#ctx0" brushRef="#br0" timeOffset="-31488.66">19597 12206 0,'0'53'46,"0"18"-46,0 158 32,0-176-32,0-18 15,17 0-15,-17-17 32,18-18-17,0 0 16,17 0-15,-17 0 15,17 0-31,-17 0 0</inkml:trace>
  <inkml:trace contextRef="#ctx0" brushRef="#br0" timeOffset="-30480.19">20197 12330 0,'-18'0'31,"0"17"-31,18 19 16,0-19 0,0 18-16,0 1 15,0-19-15,0 1 16,0 0-1,18-18 17,0 0-32,17 0 15,0 0 1,-17-18 0,17-70 15,-35 35-31,0 18 15,0 17 1,0 0-16,-18 18 47,1 0-31,-19 0-16,1 0 15,-53 71 1,70-36-1,1 0-15,-1-17 16,18 0 0,18-18 15</inkml:trace>
  <inkml:trace contextRef="#ctx0" brushRef="#br0" timeOffset="-30120.85">20920 11977 0,'-71'70'31,"-176"248"-15,159-212 0,17-18-16,19 0 15,16-17-15,-17 17 16,36-71-16,-1 19 15,18-19-15</inkml:trace>
  <inkml:trace contextRef="#ctx0" brushRef="#br0" timeOffset="-29721.09">20884 12453 0,'0'18'16,"0"-1"-16,0 72 31,0-72-31,0 1 16,0-1-1</inkml:trace>
  <inkml:trace contextRef="#ctx0" brushRef="#br0" timeOffset="-29127.65">21043 12259 0,'35'-18'32,"1"1"-17,17-1-15,-18 18 16,88-35-1,-87 35 1,-19 0-16,1 0 47,0 0-31,-18 35-16,0 18 15,0 53 1,-18-71-16,-35 106 31,53-105-31,-18-1 16,18-18-16,-17 19 15,17-19-15,0 1 32,0 0-17,-35-1 16,17-17-31,-17 0 16,-18 18 0,-18-18-16,1 18 15</inkml:trace>
  <inkml:trace contextRef="#ctx0" brushRef="#br0" timeOffset="-27504.05">16722 12788 0,'-18'0'0,"36"18"31,-1-18 32,19 0-48,17-18-15,-18-17 16,0 0-16,0-1 15,-17 1-15,0-18 16,-1 0-16,-17 18 16,0-18-16,0 18 15,0-18 1,0 18-16,0-1 0,0 1 16,0-18-16,-17 35 15,-36-52 16,35 52-31,0-35 0,-17 18 16,18 17 0,-1-17-16,0 18 15,18-1-15,-35-17 16,35 17 0,-18 18-16,18-18 15,-17 18-15,-1-17 16,0-1-1,-17 18-15,35-18 16,-35 1-16,17 17 16,1 0-16,17-18 15,-18 18-15,-17 0 16,35-17 0,-18 17-16,-17-18 0,-1 18 15,-34 0 16,52 0-31,1 0 0,-19 0 16,-17 18 15,36-1-31,-18 18 0,17 18 16,0 18-16,-17 35 16,35-53-1,0 0 1,-18 17-16,18-17 15,0 0-15,0 0 16,0 0-16,18 0 16,0 70-1,-1-70-15,19 0 16,-1-18-16,0 36 16,0-36-16,1-17 15,34 17 16,-17-17-31,-35-1 0,17-17 16,0 0 0,53 0-1,-70 0 1,0 0 0,-1 0-16,1 0 15,0 0 16,-1-17 1,1 17-32,0 0 0</inkml:trace>
  <inkml:trace contextRef="#ctx0" brushRef="#br0" timeOffset="-26408.72">17939 13018 0,'0'0'0,"35"52"0,18 1 16,70 71-1,-105-124 1,17 0-16,-35 17 16,71-17 15,-36 0-31,18 0 16,123-35 15,-105 0-31,17 0 0,-35-18 15,106-71 1,-141 89 0,34-106-1,-52 70-15,0-17 16,18 0-16,-18 0 16,0 17-16,0 1 15,0-19-15,0 19 16,0 17-16,-35-88 31,17 88-15,-35-35-1,36 88 1,-1-18-16,0-17 16,-70 0-1,35 17 1,-88 18-1,106 0 1,-124 0 0,106 0-1,0 0-15,0 0 16,-88 70 0,71-17-16,17 18 15,17 17-15,19 36 16,-54 158-1,71-141-15,0-53 16,0 0-16,18 106 31,0-158-31,52 52 16,-52-71-16,35 54 16,-18-18-1,18-35-15,17 17 16,-17 0-16,36 0 15,-72-17-15,1-18 16</inkml:trace>
  <inkml:trace contextRef="#ctx0" brushRef="#br0" timeOffset="-21858.93">18045 13370 0,'0'-17'31,"17"17"-31,19-18 16,16 0-16,19 18 15,0-17-15,-19 17 16,19 0-16,0 0 16,-19 0-16,-34 0 15,-53 0 79,-18 0-78,-159 0-1,142 0-15,-18 0 16,17 0-16,0 0 15,18 0-15,124 0 79,-18 0-79,53-18 15,-18 18-15,18 0 16,-18 0-16,-35 0 15,-35 0-15,-1 0 16</inkml:trace>
  <inkml:trace contextRef="#ctx0" brushRef="#br0" timeOffset="-11129.03">20126 13106 0,'0'0'0,"-35"0"0,17 0 16,0 0 0,1 0 15,-1 0-15,1 0 15,-1 0-31,0 0 15,-52 17-15,34-17 16,-211 0 0,195 0-1,-1 0-15,35 0 16,0 0-16,1 0 16,123 0 124,88 0-140,88 0 0,0 0 16,18 0-1,723 0 1,-811 0 0,105 0 15,-299 0-31,-1 0 0,-34 0 203,-107 0-187,-17 0-1</inkml:trace>
  <inkml:trace contextRef="#ctx0" brushRef="#br0" timeOffset="-10379.08">15081 13212 0,'0'17'47,"53"1"-47,35-1 15,106 19-15,71-1 16,123-35-16,176 0 15,1024 0 1,-688 0-16,17 0 16,-212 0-1,-123 0-15,-335 0 0,-35 0 16,-88 0 0,-107 0-16,1 0 15</inkml:trace>
  <inkml:trace contextRef="#ctx0" brushRef="#br0" timeOffset="-5474.41">15804 13053 0,'0'0'0,"18"0"0,0 0 15,70 0 1,35 17-16,71-17 15,353 0 1,-176 0-16,123 0 16,317 0-1,-476 0-15,0 0 16,-70 0-16,176 0 31,-247 0-31,-71 0 0,-17 0 16,0 18-16,-18-18 15,-17 0-15,-18 0 16,-18 0-16,-17 0 16,-1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2:20:59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15205 0 0</inkml:trace>
  <inkml:trace contextRef="#ctx0" brushRef="#br0" timeOffset="35112.99">7338 11853 0,'-35'0'63,"-177"0"-47,18 0-16,-18 0 15,-740 0 1,564 0-1,0 0-15,123 0 16,-105 0 0,281 0-1,36 0-15,18 0 16,18 0 0,-19 0-1,19 18 1,-72-18-1,36 18 1,1-1 0,34-17-1,0 0-15,-17 0 16,0 0-16,-89 0 16,18 0-1,-105 0 1,175 0-1,19 0-15,-1 0 16,1 0 0,-1 0 15</inkml:trace>
  <inkml:trace contextRef="#ctx0" brushRef="#br0" timeOffset="55888.75">16175 9754 0,'0'36'78,"0"-1"-78,0 0 16,0 53-1,18-52-15,17 17 16,-18-18-16,1-35 16,-18 17-16,18-17 15,35 0 1,-18 0 0,-17-52-16,-1-1 15,-17 35-15,0-70 31,0 35-31,0 18 0,-35 17 16,17-17-16,-17 17 16,17 18 15,1 0-31,-54 0 31,54 18-31,-36-1 31,35 1-31,18 0 0,35-18 110,-17 0-110</inkml:trace>
  <inkml:trace contextRef="#ctx0" brushRef="#br0" timeOffset="56904.35">16298 9790 0,'-17'-18'188,"17"-17"-173,-36-124 1,36 53-1,-35-35-15,35 0 16,0-18-16,-17-53 16,-19 1-16,1-19 15,-18-69-15,18 69 16,35 1-16,-18 17 16,0 36-16,18 70 15,0 53 1,0-17-1,18 70 17,-18 17 296,0 19-313,0 34 1,-18-17 0,-17 0-1,18-18 17</inkml:trace>
  <inkml:trace contextRef="#ctx0" brushRef="#br0" timeOffset="57168.88">15963 7144 0,'0'0'0,"18"0"32,35 0-17,53 53 1,-89-53 0,1 17-1,0-17 16</inkml:trace>
  <inkml:trace contextRef="#ctx0" brushRef="#br0" timeOffset="58071.03">16087 9772 0,'-18'0'16,"0"0"0,1 0-1,-1 0-15,-35 0 16,18 0-16,-36 0 16,-52 0-16,-1 0 15,-34 0-15,-1 0 16,-53 0-16,18 0 15,-17 0-15,-1 0 16,71 0-16,53 0 16,35 0-16,17 0 15,19 0 1</inkml:trace>
  <inkml:trace contextRef="#ctx0" brushRef="#br0" timeOffset="58576.76">14111 9684 0,'-35'-18'31,"0"18"-31,-18 0 0,-18 0 16,-17 18-16,-36 17 15,36 0-15,35-17 16,-35 0-16,53-1 31,35 1-31,-18-18 78,230 70-46,-106-34-32,282 17 31,-282-36-31,-18-17 31</inkml:trace>
  <inkml:trace contextRef="#ctx0" brushRef="#br0" timeOffset="60591.85">16069 10160 0,'18'0'47,"17"0"-31,18 0-16,0 0 16,17 0-16,-17 0 15,0 0-15,0 0 16,-18 0-1,-52 18 79,-36-18-78,-176 17-1,158-17 1,18 0-16,0 0 16,35 0-16,1 18 15,34-18 79,178 0-78,-90 0-1,1 0-15,-35-18 16,52 1 0,-140 17 46,-19 0-46,-17 0-16,0 0 15,-17 0-15,-1 0 16,-34 0 0,69 0-16,19 0 15,70 0 79,-18 0-78,18 0-1,-18 0 1,-17 0-1</inkml:trace>
  <inkml:trace contextRef="#ctx0" brushRef="#br0" timeOffset="62272.5">15699 7444 0,'0'0'0,"0"17"16,0-34 62,105-124-63,-69 88 1,-1 17-16,0-34 16,1 34-16,-36 19 15,35-54 1,-18 54 0,1 17 93,53 17-93,-54 1-1,1 17-15,0-17 16,52 105-1,-35-87 1,-35-1-16,36 18 16,-36-18-1,17-35 1</inkml:trace>
  <inkml:trace contextRef="#ctx0" brushRef="#br0" timeOffset="68079.84">16069 7373 0,'0'-18'0,"0"1"16,0-54 0,0 36-16,0 0 15,0-18-15,0 0 16,0-18 0,0 1-16,0-36 15,0 18-15,0-18 16,0 0-16,0-17 15,-35-107 1,35 213 0,-18-54 15,0 53-31,18 1 16,-17-1 30,-1 18-14,1 0-17,-1 0 1,0 0-16,-17 0 16,0 0-16,-36 0 15,-70 0 1,18 0-16,-19 0 15,1 0-15,-17-17 16,-1-1-16,-335-53 31,335 54-31,-17-19 16,35 19 0,0-1-16,52 0 15,19 1-15,-1 17 16,-35-18-1,89 18 1,-36 0 0,35-17-16,1 17 15,-1 0 1,0 0 0,1 0-16,-1 0 156,18 52-156,0 19 15,0 35 1,0 194 0,0-177-1,0 371 1,0-353 0,0-17-16,0 17 15,0 229 1,0-246-1,0 246 1,0-246 0,0 87-1,0-87-15,0-18 16,35 52 0,-17-70-16,-18-35 15,0 0-15,0 0 16,0 18-16,0-18 15,0-18-15,18 0 16,-18 1-16,0-1 16,0 0-16,0 0 15,0 1 1,0-19-16,0 1 31,0 0-15,0-1 62,0 1-47,-18-1-15,18 19-16,0-1 15,-18 0-15,1 18 16,17-17 0,0-19-16,-18 18 15,18-17 1,0 0 31,35-18 47,18 0-94,35 0 15,107 0 1,-72 0-16,-52 0 15,-1 0-15,-35 0 16,36 0 0,-53-18-16,17 18 15,35-18 1,-52 18-16,35 0 16,53 0-1,-53 0-15,-18 0 16,0 0-16,-17 0 15,0 0 1,-1 0-16,1 0 78</inkml:trace>
  <inkml:trace contextRef="#ctx0" brushRef="#br0" timeOffset="71579.02">16193 6121 0,'0'0'0,"0"17"16,17 1-16,-17 17 16,35-17 15,-35 0-31,53-18 31,-35 0-31,0 0 16,-1 0-1,36-124 17,-53 89-32,0 17 0,0 1 15,0-1 1,-53-35-1,36 35 1,-1 18 0,-17 0-1,17 18 1,-17 35-16,17 0 16,-17-36-16,17 36 15,1 0 1,17-35-1,0 0 1,0-1-16,0 18 16,17-35-16,-17 18 15,18-18-15</inkml:trace>
  <inkml:trace contextRef="#ctx0" brushRef="#br0" timeOffset="73076.91">12806 10001 0,'0'36'15,"0"16"1,35 19-1,-17-53 1,17-1 0,-17 1-1,-1-18 1,36-18 0,18-70-1,-71 35 1,0 0-16,0 0 15,0-35 1,0 71-16,-18-19 16,1 19-1,-1-1-15,0 18 16,-70 18 15,53-1-31,-1 19 16,-16-1-1,-37 71 1,72-89 0,-1 19-1</inkml:trace>
  <inkml:trace contextRef="#ctx0" brushRef="#br0" timeOffset="82056.2">16581 9913 0,'52'0'63,"37"0"-48,475 0 1,-370 0 0,-17 0-16,-19-18 15,19-17 1,-142 18-16,-17 17 16,-1-18-16,1 0 15</inkml:trace>
  <inkml:trace contextRef="#ctx0" brushRef="#br0" timeOffset="82418.82">17974 9666 0,'0'-18'16,"141"89"-1,-53-18 1,1 18 0,-37-71-1,-34 35-15,-18-18 47,-106 36-16,71-53-31,-53 18 0,-18 17 16,0 1-16</inkml:trace>
  <inkml:trace contextRef="#ctx0" brushRef="#br0" timeOffset="87168.93">15981 6033 0,'35'0'63,"36"0"-63,-1-18 16,459-17-1,-352 35 1,17 0-16,-35 0 15,140 0 1,-140 0-16,-35 35 16,-36 0-16,0-17 15,18 17 1,-71-35-16,0 18 16,1-18-16,-19 0 46,1 17-14,0-17-17,-1 0 1,1 0 0,0 18 46,-18 0-46,17-1-1,1 36-15,-1 106 32,-17-71-32,0 18 15,18 159 1,0-89-16,-18-35 15,53 18-15,-36 17 16,19 1-16,-19-1 16,1-17-16,-1 35 15,19 0-15,-19-35 16,54 299 15,-53-352-31,-18-18 0,17 0 16,1-35-1,17 0-15,-35-18 16,0 18 0,0-35-1,0 0-15,0-1 32,0 1-17,0 17 1,-17 0-1,-19-17 1,19 17-16,-19 18 16,19 0-16,-19 0 15,19 0 17,-1-53 108,0 0-77,-34 0-48,-54 0 1,53 0 0,0 0-16,-18 0 15,-87 0 1,122 18-1,19-18-15,-19 0 16,89 0 125,18 0-126,88 0 1,-54 0-16,-16 0 16,16 0-1,-52 0 1,-35 0-16,0-18 15,-1 18 1,-17-18 328</inkml:trace>
  <inkml:trace contextRef="#ctx0" brushRef="#br0" timeOffset="88607.92">16051 9860 0,'0'18'31,"36"-18"-15,17 0-16,0 17 16,17-17-1,1 0-15,34 0 16,1 18-16,18 0 16,-107-18-1,-122 0 48,-54 0-48,0 0-15,-17 0 16,-124-18 0,123 0-16,89 1 15,53-1-15,17 18 16,54 0 31,263 53-16,-193-35-31,35-18 16,71 35-1,-106-35-15,-53 0 16,-18 0-1,-70 0 64,-71-18-64,-123 18 1,105 0-16,54 0 15,-36 0 1,88 0-16,71 0 78,71 0-62,-36 0-16,53 0 15,0 0-15,-18 0 16,-17 0-16,53 0 31,-212 0 47,-70 0-62,-89 0 0,124 0-16,35 0 15,-18 0 1,89 0 78,53-17-94,-19 17 15,-16-18-15,-19 18 16,19 0-16</inkml:trace>
  <inkml:trace contextRef="#ctx0" brushRef="#br0" timeOffset="91624.09">18080 6103 0,'0'0'0,"18"0"15,70 0 1,-35 0 0,141 0-1,-141-18 1,-36 18-1,1 0-15,-1 0 125,-17 18-93,0 53-17,0-1-15,18 195 32,-18-142-32,0 18 15,0-35 1,71 353-1,-54-318 1,36 212 0,-35-265-1,17 124 1,-17-160-16,-1 19 16,-17 52-1,0-52-15,0 0 16,0 176-1,0-124-15,0 159 32,18-229-32,0 53 31,-1-88-31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2:58:02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24747 7708 0,'-17'35'62,"17"18"-62,0 0 16,-36 159 0,36-124-1,0 71 1,0-106 0,0 35-1,0-70 1,0-1-16</inkml:trace>
  <inkml:trace contextRef="#ctx0" brushRef="#br0" timeOffset="926.84">24483 8837 0,'17'0'62,"36"0"-46,-17-18-1,52 18 1,-18-17-16,-34 17 16,-1-18-16,0 18 15,0-17 1,-17 17 0</inkml:trace>
  <inkml:trace contextRef="#ctx0" brushRef="#br0" timeOffset="1304.55">24589 8890 0,'17'0'31,"19"0"-16,-1 0-15,35 0 0,-34 0 16,52 0 0,-71 0-16</inkml:trace>
  <inkml:trace contextRef="#ctx0" brushRef="#br0" timeOffset="2407.9">24624 9790 0,'0'-36'47,"18"19"-16,-1-1-31,18 18 0,1 0 16,34 0 15,-52 0-31,0 18 16,-1-1-16,1 1 16,-1 0-16,-17 17 15,0-17-15,18 17 16,-18 0-16,0-17 15,-18 52 1,1-52-16,-18 17 16,-71-17-1,35-1-15,18-17 16,-17 18-16,-54 0 31,124-1 63,124 1-78,-36 0-1,0 17-15,0-35 16,18 18-1,-71-18-15,1 0 16,-19 0-16</inkml:trace>
  <inkml:trace contextRef="#ctx0" brushRef="#br0" timeOffset="3049.44">24694 10566 0,'-17'0'94,"-1"0"-63,36-18 94,176 0-110,-141 18 1,17-17 0,-52 17-16,0 0 15</inkml:trace>
  <inkml:trace contextRef="#ctx0" brushRef="#br0" timeOffset="3408.51">24624 10742 0,'18'0'47,"17"0"-31,35 0-16,-17 0 15,18 0-15,-18 0 16,0 0-16,-18 0 16,0-18-16,18 1 31,-35-1-31</inkml:trace>
  <inkml:trace contextRef="#ctx0" brushRef="#br0" timeOffset="62287.63">14993 10760 0,'0'-18'125,"18"18"-94,17 0-31,0 0 16,124 0-1,-106 0-15,17 0 16,1 0-16,-36 0 16,18 0-16,-17 0 15,52 0 1,-35 0-16,0 0 16,88 0-1,-36 0-15,1 0 16,35 0-16,-17 18 15,17-1-15,18 19 16,-71-36-16,159 35 31,-212-35-31,-17 0 16,-1 18 0,1-18 30</inkml:trace>
  <inkml:trace contextRef="#ctx0" brushRef="#br0" timeOffset="63247.56">14905 11236 0,'53'0'47,"70"0"-31,18 0-16,53 0 16,-35 0-16,35 0 15,388 0 1,-388 0-1,-53 0-15,36 0 32,-89 0-32,-53 0 0,1 0 15,-1 0 1,-18 0 0</inkml:trace>
  <inkml:trace contextRef="#ctx0" brushRef="#br0" timeOffset="63992.14">15117 10301 0,'-18'53'16,"0"53"-16,18 0 15,0-18 1,-17 176 0,17-211-1,0 0-15,0 0 16,0-35-16,0 17 16</inkml:trace>
  <inkml:trace contextRef="#ctx0" brushRef="#br0" timeOffset="64347.07">15028 10301 0,'0'0'0,"18"0"32,17 0-1,18 0-15,-18 0-16,18 0 15,36 0 1,-54 0-16,-18 0 15</inkml:trace>
  <inkml:trace contextRef="#ctx0" brushRef="#br0" timeOffset="65417">15117 10319 0,'0'17'31,"-36"125"1,36-72-32,-53 71 31,53-106-31,0-17 15,0 0 1,0-1-16,0 1 78,0 0-62,36 35-1,-19-36 1,1 1 0,-18-1 15,18 1-15,-1 0-1,-17-1 48,0 19-48,0-19 17,0 1 14,18 0-30,-18 17 0,17-35-1,1 18-15,0-18 32,17 0-17,-17 0 1,-1 0 15,19 0-15,-19 0-1,1 0-15,52 0 32</inkml:trace>
  <inkml:trace contextRef="#ctx0" brushRef="#br0" timeOffset="66336.74">16828 10336 0,'0'-17'46,"17"17"-46,18 17 16,1-17-16,17 18 16,35 0-1,-53-1-15,0-17 16,-17 18-16,17-18 16,1 18-16,-19-18 15,18 17 16,-35 19-15,0-1-16,0-18 16,0 19-16,0 17 15,0-18-15,0 18 16,-17 0 0,-1 0-1,18-36-15,0 19 16,-17 34-1,-19-70 64,19 0-79,-19 0 15,-17 0 1,1 0-16,16 0 15</inkml:trace>
  <inkml:trace contextRef="#ctx0" brushRef="#br0" timeOffset="71122.39">14023 11659 0,'0'18'0,"0"17"16,0 18-16,0 0 16,0 159-1,0-71-15,0 0 16,0 106 0,0-159-16,18-35 15,-18-18-15,17-17 16,1-18-1,35-35 17</inkml:trace>
  <inkml:trace contextRef="#ctx0" brushRef="#br0" timeOffset="71655.64">14393 11942 0,'0'158'16,"0"-87"-16,18 52 15,53 1 1,-36-36-16,18-53 16,-18 18-16,-17-35 15,17-18-15,-17 17 16,-1-17-16,18 0 15,-17-17-15,17-36 16,-17 0-16,0 0 16,-1-17-16,-17-1 15,0 18 1,0 0-16,0 35 16,0 1-16,0-18 15,-35 17 1,17 18-1,-35 0 1,36-18-16,-18 18 16,-18 0-1,35 0-15,0 0 16</inkml:trace>
  <inkml:trace contextRef="#ctx0" brushRef="#br0" timeOffset="72415.58">14411 12206 0,'0'0'0,"18"0"16,-1-18-1,19 18 1,52 0 0,-71 0-16,1 0 15</inkml:trace>
  <inkml:trace contextRef="#ctx0" brushRef="#br0" timeOffset="73120.32">14940 11571 0,'18'53'32,"-18"0"-32,0 18 0,0-36 15,0-18-15,0 1 16,0 0-16,17-1 125,19 1-94,-19 0-31,1-1 16,0 19-1,-1-36-15,1 17 16,-18 18-16,0 1 31,0-19-31,-18-17 16,-17 0 0,17 0-1,1 0-15,-1 0 31,-70-53 1,70 18-32</inkml:trace>
  <inkml:trace contextRef="#ctx0" brushRef="#br0" timeOffset="73383.56">14975 11642 0,'0'0'0,"36"-18"15,-19 18-15,19-18 16,-1 18 15,-17 0-15</inkml:trace>
  <inkml:trace contextRef="#ctx0" brushRef="#br0" timeOffset="73834.14">14975 11871 0,'18'0'78,"0"0"-62</inkml:trace>
  <inkml:trace contextRef="#ctx0" brushRef="#br0" timeOffset="74770.22">16739 13035 0,'71'0'47,"1058"0"-16,-600 0-31,141 0 16,-17-88-16,-106 0 16,-36 0-16,-193 52 15,-89 1-15,-35 17 16,-106 18-16,-35 0 15,-18 0-15,-17 0 47</inkml:trace>
  <inkml:trace contextRef="#ctx0" brushRef="#br0" timeOffset="76152.84">13670 13494 0,'0'0'0,"124"53"31,-107-36-31,36 1 16,-18 17-16,1 1 15,17 34 1,-36-17-16,-17-35 16,0 17-16,-17 18 15,-19 0-15,-175 17 31,175-52-31,-16 0 16,34-1-16,88-17 94,89 0-63,-106-17-31,18-1 0,-36 18 16,18-18-16,-36 1 31</inkml:trace>
  <inkml:trace contextRef="#ctx0" brushRef="#br0" timeOffset="76545.58">14182 13053 0,'17'0'16,"-17"70"-1,0-17-15,0 35 16,0 1-1,0-54-15,0 0 16,0 0 0,18-17-16,-18 0 15,18-1 1</inkml:trace>
  <inkml:trace contextRef="#ctx0" brushRef="#br0" timeOffset="76882.91">14411 13212 0,'0'52'15,"0"37"-15,0-36 16,53 17 0,-35-35-1,-1-35 1,1 0 0,17 0 15,-35-123-16,0 88 1,0 17-16,-18-17 16,-17-1-1</inkml:trace>
  <inkml:trace contextRef="#ctx0" brushRef="#br0" timeOffset="77272.13">14570 13212 0,'0'-18'16,"-36"36"-1,-52 70-15,-35 0 16,-36 35 0,36-34-16,-36 34 0,0-17 15,53-36 1,0 19-1,89-89 1</inkml:trace>
  <inkml:trace contextRef="#ctx0" brushRef="#br0" timeOffset="80360.3">16669 13441 0,'0'0'0,"123"0"0,18-18 16,53-35 0,0 36-16,0-19 0,-17 19 15,-1-1-15,-35-17 16,-35 17-16,-18 18 15,-17-17 1,35-1-16,0 0 16,-18 1-16,18 17 0,-36-18 15,1 18 1,35 0 0,-36 0-16,-17 0 15,70 0 1,-34 0-16,-1 0 15,-18 0-15,1 0 16,17 0 0,-70 0-16,17 0 15,-17 0 1,17 0-16,-17 0 16,17 0-1,-17 0-15,-1 0 16,18 0-16,-17 0 15,0 0 1,-1 0 0,1 0-1,0 0 1,17 0-16,-17 0 16,-1 0-16,19 0 15,16-18 16,-16 18-31,-1-17 16,-17 17 0,-1 0-16,1-18 15,0 18 1,17 0 0,-18 0-1,1 0 1,0 0-16,-1 0 15,1 0-15,0 0 16,-1 0-16,36 0 16,-18 0-16,89 18 15,-1-1-15,-34 1 16,-19 0-16,1-18 16,-36 0-16,0 0 15,-17 0-15,0 0 31,-1 0 1,1 0-17,-1 0 48,1 0-48,0 0-15,-1 0 16,36-18 0,-17 0-16,17 1 15,-1 17-15,213-36 32,-194 19-32,-19-1 15,-16 1-15,-19 17 16,19-18-16,-19 0 15</inkml:trace>
  <inkml:trace contextRef="#ctx0" brushRef="#br0" timeOffset="87840.44">14093 15134 0,'18'0'47,"17"0"-31,-17 0-16,17 0 16,1 0-1,-1 0-15,-17 0 16,-1 0-1,1 18 1,-1-1-16,-17 1 16,18 17-1,-18-17-15,0 35 16,0-18 0,-18 71 15,-17-71-31,35-17 31,0 0-31</inkml:trace>
  <inkml:trace contextRef="#ctx0" brushRef="#br0" timeOffset="88824.43">14323 15505 0,'0'17'78,"0"1"-63,17-18 17,1 0-17,0 0 1,17-18-1,-17 1-15,17-19 16,-17 19 0,-18-1-16,0 0 15,17 1 1,-17-1 0,0 0 15</inkml:trace>
  <inkml:trace contextRef="#ctx0" brushRef="#br0" timeOffset="89130.94">14164 14623 0,'35'17'31,"-35"1"-31,36 17 31,-1-17-31,-17-1 0,34 19 16</inkml:trace>
  <inkml:trace contextRef="#ctx0" brushRef="#br0" timeOffset="91263.78">16369 14093 0,'0'53'47,"0"18"-31,0 0-1,0-19-15,0 19 0,0-36 16,0 18-1,0 0-15,0-35 16,0-1-16,0 1 16,0 0-16</inkml:trace>
  <inkml:trace contextRef="#ctx0" brushRef="#br0" timeOffset="91640.45">16563 14270 0,'35'106'32,"-17"-71"-17,17 0-15,-35 1 16,18-19 0,-1-17 15,54 0-16,-53-35 1,-1-18-16,1 0 16,-18-106-1</inkml:trace>
  <inkml:trace contextRef="#ctx0" brushRef="#br0" timeOffset="92279.79">17004 14252 0,'0'0'0,"18"0"15,-1 0 17,1 36-17,-18-19-15,0 36 16,17-53-16,1 18 16,0-18-1,-1 0 1,1 0-1,0 0-15,-1 0 16,1 0-16,17-18 16,-35-17-1,0 0-15,0 17 32,0 0-32,0-17 15,-17 35 1,-1 0-1,-17 0 1,17 0-16,0 0 16,1 0-16,17 18 15,0-1 1</inkml:trace>
  <inkml:trace contextRef="#ctx0" brushRef="#br0" timeOffset="92899.49">17268 14323 0,'0'0'0,"18"17"0,17 1 15,-17 0-15,0-1 16,-1-17-1,1 0 1,0 18-16,-1-18 16,1 0-16,17 0 15,0 0 1,36-18 0,-53 1-16,17-1 15,-17 0 1,-18 1-16,0-1 15,0 1 1,0-1 0,-36 0-1,-17-17-15,36 35 16,-19-18 0,19 18-16,-18 0 31,17 0-16,18 18-15,0 0 16,0 17 0,0-17-16,0-1 15,0 1-15,0 35 16,0-36 0,0 1-16,0 0 31,18-1 16,-1-17-16</inkml:trace>
  <inkml:trace contextRef="#ctx0" brushRef="#br0" timeOffset="93032.88">17657 14429 0,'17'0'32,"1"0"-32,-1 0 15,36-18 1,-17 0-16</inkml:trace>
  <inkml:trace contextRef="#ctx0" brushRef="#br0" timeOffset="93490.45">17868 14358 0,'0'0'0,"18"-18"31,-1 18 32,1 36-32,-18-19-31,18-17 16,-18 18-16,17-18 15,36 18-15,-35-18 16,53 0 0,-19 0-16,1-18 15,-17-17-15,17 17 16,-53 0 0,17 1-1,-17-18-15,-17 17 16,-107-35-1,71 53-15,-17 0 16,-1 0-16,36 0 16,-1 0-16,19 0 15,-18 0 1,17 35-16,-17 18 31,35-35-31,0 17 0,0 18 31,0-35-31,0-1 0,0 1 16</inkml:trace>
  <inkml:trace contextRef="#ctx0" brushRef="#br0" timeOffset="94168.45">16633 14376 0,'0'0'0,"0"-18"16,0 0 15,89-34 1,-19 34-32,-34 0 15,16-17-15,-16 35 16,-19-18-1,1 18 17,0 0-1,-1 0-31,1 36 16</inkml:trace>
  <inkml:trace contextRef="#ctx0" brushRef="#br0" timeOffset="94921.73">17321 14623 0,'0'-18'63,"-35"18"-48,-18 0-15,53 18 16,-17-18-16,-1 35 16,18-17-1,0-1-15,0 1 16,0-1-16,0 1 16,18 17-16,52 18 15,1-17-15,-1-1 16,-34-35-16,-1 18 15,-18-1-15,1-17 32,-18 18 15,-35-18-47,-18 0 31,35 17-31,-17-17 0,0 0 15,-1 18 1,-17-18 0,36 0-16,-142 0 31,124 0-31,-53 18 16</inkml:trace>
  <inkml:trace contextRef="#ctx0" brushRef="#br0" timeOffset="97063.83">16563 15575 0,'0'-17'188,"0"-1"-173,0-17 1,0 17 0,0-17 15,0 17-31,0 0 16,0 1-1,-18 17 16,-35 0-15,0 0 0,18 35-1,35 0-15,-17-17 16,17 35 0,0-35-16,0 17 31,17 0-16,1-17 17,-1-18-1,-17-36-15,18 19-1,0-18 1,-1 70 78,1 18-94,-18 0 15,35 52 1,-17-69-16,-18-1 15,18-17 1,-18-1-16</inkml:trace>
  <inkml:trace contextRef="#ctx0" brushRef="#br0" timeOffset="98250.32">16969 15540 0,'35'-18'62,"-17"1"1,-18-1-48,17 0 1,-17 1-16,0-1 16,18 0 15,-18-17 16,0 17-16,-18 18 0,1 0-31,-19 0 16,-34 18-16,17 35 15,-18 0 1,36 0-16,-18 0 16,35-18-16,1 0 15,17-17 17,0 0 14,106-54-30,-71 19 0,0-1-16,-35 0 125,0 36-32,0 0-77,-88 17 0</inkml:trace>
  <inkml:trace contextRef="#ctx0" brushRef="#br0" timeOffset="98688.8">16563 15734 0,'0'0'0,"-35"18"16,-1-1-16,19-17 15,-19 0 1,19-17-1,17-1 1,0-88 15,17 71-31,248-18 16,-177 53 0,124 18-1,-194-1 1,-18 18-1,-18 36 1,-70-36-16,17-17 16,-105 35-1,70-53 1,0 0 0,71 0-1,17-35 1,18-1-1,53-105 1,35 106 0,89 0-1,-142 35-15,-17 0 16,17 0-16,18 17 16,-36 1-1,36 0-15</inkml:trace>
  <inkml:trace contextRef="#ctx0" brushRef="#br0" timeOffset="99368.24">17180 15487 0,'36'194'31,"-19"-88"-31,-17-71 16,0 36 0,0-54 15,0-34 31,0-19-62,0-17 0,0 1 16,0 16-16,0 1 16,18 17-1,-1 18-15,1 0 16,0 0-1,-1 0 1,19 71 15,-19-36-31,-17 18 16,0-18 0,0 1-16,0-1 15,0-17 1,0-1-16,0 1 15</inkml:trace>
  <inkml:trace contextRef="#ctx0" brushRef="#br0" timeOffset="99767.44">16281 16245 0,'70'18'15,"54"-18"-15,70 0 16,370 35 0,-211 1-16,176-36 15,-229 0-15,-71 0 16,1 0-16,-72 0 15,-34 0-15,-54 0 16,-17 0-16,-35 0 16</inkml:trace>
  <inkml:trace contextRef="#ctx0" brushRef="#br0" timeOffset="103976.72">14146 15857 0,'36'0'31,"-1"0"-15,18 0-1,-18 0-15,0 0 16,-17 0-16,35 0 31,-35 0-31,52 0 16,54 0-16,-1 0 15,-17 0 1,0-17-16</inkml:trace>
  <inkml:trace contextRef="#ctx0" brushRef="#br0" timeOffset="110320.38">20990 14993 0,'-17'0'62,"-19"0"-46,1 0-16,-18 18 15,-88 17 1,123-17 0,-17-18-16,18 0 15,17 17-15,-18-17 94,0 18-78,1-18-1,-1 0 110,18 18 0,35-1-109,1-17 0,-19 18-16,18-18 0,71 53 31,-53-36-16,53 19 1,-88-36 0</inkml:trace>
  <inkml:trace contextRef="#ctx0" brushRef="#br0" timeOffset="110728.19">20585 15275 0,'-18'18'15,"18"0"1,35-18-16,1 17 16,-1 18-16,18-35 15,53 53 1,-71-53 0,18 0-1,-53 18-15,17-18 16,19 0-1</inkml:trace>
  <inkml:trace contextRef="#ctx0" brushRef="#br0" timeOffset="111160.42">21325 14923 0,'18'35'32,"-18"18"-32,0 0 15,0 52 1,0-52-16,0-17 15,0-19-15,0 1 16,18 0 0,-1-18-1,1 0 1</inkml:trace>
  <inkml:trace contextRef="#ctx0" brushRef="#br0" timeOffset="112041.96">21325 15046 0,'0'35'47,"0"18"-31,18 53 0,-18-53-16,18-18 15,-18 0-15,0 1 16,0-19-16,0 1 15,0 0 1,0-1 0,0 1-1,0 0 1,0-1 0,0 1 46</inkml:trace>
  <inkml:trace contextRef="#ctx0" brushRef="#br0" timeOffset="112415.78">20673 15822 0,'35'0'78,"71"0"-78,106 0 32,-89 0-32,-52 0 0,-36 0 15,18 0-15,70 0 32,-70 0-32</inkml:trace>
  <inkml:trace contextRef="#ctx0" brushRef="#br0" timeOffset="139384.46">23266 13018 0,'0'0'0,"-18"-53"31,18 35-31,-18 18 16,1 0-16,-18 0 31,-1 0-31,1 88 16,-18 194-1,53-105-15,0-36 16,0-35-16,0 176 31,18-247-31,-1 0 16,-17 1-16,0-19 15,18 19 1</inkml:trace>
  <inkml:trace contextRef="#ctx0" brushRef="#br0" timeOffset="139673.01">22789 13794 0,'36'0'63,"34"0"-63,1 0 15,88 0 17,-124-18-32,0 18 0</inkml:trace>
  <inkml:trace contextRef="#ctx0" brushRef="#br0" timeOffset="140031.45">23301 13406 0,'18'0'15,"-1"0"1,1 17-16,35-17 15,53 0 17,-89 0-32</inkml:trace>
  <inkml:trace contextRef="#ctx0" brushRef="#br0" timeOffset="140322.51">23389 13829 0,'0'0'0,"0"70"0,0 1 0,0-36 15,0 18 1,0-35-16,0-1 15,0 19 17,0-19-17,88-17 17,-52 0-32,-1 0 15,-17 0-15,17 0 16</inkml:trace>
  <inkml:trace contextRef="#ctx0" brushRef="#br0" timeOffset="140703.67">23777 13741 0,'0'17'31,"0"54"-31,0 17 16,0 88 0,0-140-1,0-19-15,0 19 32</inkml:trace>
  <inkml:trace contextRef="#ctx0" brushRef="#br0" timeOffset="140985.85">23742 13317 0,'18'18'47,"-1"0"-32,1-1-15,0 1 16,-1 0-16</inkml:trace>
  <inkml:trace contextRef="#ctx0" brushRef="#br0" timeOffset="141672.6">24095 13617 0,'0'0'0,"17"-17"16,89 17-1,-71 0 1,18 0-1,-35 0 17,-18 17-17,0 1 1,0 35 0,0-36-16,0 19 15,0-19-15,0 19 16,0 17 15,0-36-15,0 1-16,0 17 0,0-17 15,0-1 1,0 36 0,0-35 15,-35-18 31,-89-18-46,71 18-16,0-17 16,18 17-16</inkml:trace>
  <inkml:trace contextRef="#ctx0" brushRef="#br0" timeOffset="142255.35">23442 13476 0,'-18'18'31,"18"52"-31,0 1 16,0-1-16,-17-17 15,17 0-15,0-17 16,0-1-16,0-18 16,0 1-1,0 0 1,0-1-1</inkml:trace>
  <inkml:trace contextRef="#ctx0" brushRef="#br0" timeOffset="146192.82">24765 13511 0,'35'0'78,"1"0"-62,-1 0-16,0 0 15,-17-17-15</inkml:trace>
  <inkml:trace contextRef="#ctx0" brushRef="#br0" timeOffset="146783.69">24800 13547 0,'0'0'0,"0"35"0,0 18 15,0 35 1,0-35-16,0 0 15,-17 35 1,17-53-16,0 1 16,0-1-1,0 0 1,0-17 0,0-1-1,17 1 1,19-18-1,-1 0 1,0 0-16,18 0 16,-18-18-16,-17 1 15,17-1-15,-17 18 16</inkml:trace>
  <inkml:trace contextRef="#ctx0" brushRef="#br0" timeOffset="147472.6">23442 14340 0,'18'0'47,"35"0"-47,52 0 15,301 0 1,-282 0 0,-36 0-16,18 0 15,-71-17 1,-17 17 0,-54 0 30</inkml:trace>
  <inkml:trace contextRef="#ctx0" brushRef="#br0" timeOffset="147791.41">23566 14429 0,'52'0'16,"-16"0"-1,70 0-15,-18 0 16,-18 0-16,1 0 15,52 0 17,-105 0-32</inkml:trace>
  <inkml:trace contextRef="#ctx0" brushRef="#br0" timeOffset="149636.67">25206 13705 0,'0'0'0,"0"18"16,0 0-1,0-1-15,18 1 16,-18 0-16,0 17 31,17-35-31,-17 35 16,18-35-1,0 0 17,-1 0-32,1 0 0,-1-17 15,19-54 16,-1 36-31,-35 17 16,0-17 15,-18 35-15,1 0 0,-1 0-16,0 0 15,-34 0 1,34 0-1,18 17 17,0 19-17</inkml:trace>
  <inkml:trace contextRef="#ctx0" brushRef="#br0" timeOffset="150064.38">25665 13441 0,'0'0'0,"0"53"16,0 0-1,0 0-15,0 17 16,-53 142-1,53-159 1,-18 0-16,0 0 16,18 17-1,0-52 1,0-1-16,0 1 16</inkml:trace>
  <inkml:trace contextRef="#ctx0" brushRef="#br0" timeOffset="150416.53">25841 13794 0,'18'53'16,"-18"17"-16,17 71 15,-17-106 1,18 1-16,-18-19 15,18 19 1</inkml:trace>
  <inkml:trace contextRef="#ctx0" brushRef="#br0" timeOffset="150935.12">25982 13441 0,'35'0'62,"36"0"-46,-18 17-16,88 19 31,-123-19-31,-1-17 16,19 18-1,-19 0 1,-17 35 0,18-18-16,-18 18 15,0 17-15,0-17 16,0 18-16,0-18 16,0-18-16,0 18 15,0 0 1,17 0-1,-17-36-15,18-17 16,-18 36 0,-18-36-1,-17 17 1,-18-17-16,18 18 16,-53 17-1,52-35-15</inkml:trace>
  <inkml:trace contextRef="#ctx0" brushRef="#br0" timeOffset="155288.5">26776 13476 0,'17'0'78,"54"0"-63,-36 0-15,-17 18 16,70-1 0,-70 1-16,-1-18 15,1 0 1</inkml:trace>
  <inkml:trace contextRef="#ctx0" brushRef="#br0" timeOffset="155808.93">26776 13529 0,'0'176'31,"0"-70"-31,0 71 31,0-72-31,0-34 0,0 0 16,0 105-1,0-141 1,17 1-16,19 16 31,-19-16-31,19-36 0,-19 0 16,1 0 0,0 0-1</inkml:trace>
  <inkml:trace contextRef="#ctx0" brushRef="#br0" timeOffset="156696.46">28681 13617 0,'17'0'47,"19"0"-31,-19 0-16,72 0 31,-72 0-31,19 0 0,-19 0 16,18 0-1,1 36 1,-19-19-16,19 71 15,-36-52 1,17-1 0,-17 106-1,18-88-15,-18 0 16,0 0 0,-18 123 15,18-141-31,0-17 0,0 0 15,-17-1 17,-1 1-32,0 0 31,-35-18-31,18 0 16,-177 35 15,89-17-31</inkml:trace>
  <inkml:trace contextRef="#ctx0" brushRef="#br0" timeOffset="157433.9">26864 14499 0,'18'0'63,"-1"0"-48,1 0-15,17 0 32,-17 0-32,17 0 15</inkml:trace>
  <inkml:trace contextRef="#ctx0" brushRef="#br0" timeOffset="161328.65">27093 14041 0,'0'52'31,"0"-16"-31,0 17 15,18-18-15,-18 0 16,18 18-16,-1-18 16,19 36-1,-19-53-15,1 17 16,-1-35 0,19 0-1,-19-18 1,19-88-1,-1 54-15,-17-90 32,-18 89-32,0 1 15,0-1-15,0 17 16,0 1 0,-18 17-16,0 1 0,1 17 31,-1 0-16,0 0 1,-17 0-16,17 17 16,-34 54-1,34-53-15,0 17 16,1 0-16,-1-35 16,0 53-1,1-35-15,17-1 16</inkml:trace>
  <inkml:trace contextRef="#ctx0" brushRef="#br0" timeOffset="162363.59">27570 14252 0,'17'0'31,"-17"-17"0,0-1-15,0 0-16,0-17 16,0 0-1,0 17-15,36-17 16,-19 17-1,-17 1-15,18 17 16,17 0 15,0 0-31,-17 0 32,0 0-32,17 17 31,-17 1-31,-1-1 15,-17 1-15,0 17 16,18-35-16,-18 36 16,0-1-16,0-17 15,0-1 1,17-17 0,-17 18-1,36-18 16,-19 0-15,19 0-16,-1 0 31,-17-18-15,-18 1 0,0-19-1,0-34 1,17 52-1,-17 0-15,0 1 16,0-1-16</inkml:trace>
  <inkml:trace contextRef="#ctx0" brushRef="#br0" timeOffset="163543.91">28381 13882 0,'0'0'0,"18"-18"16,-18-35-1,0 18 1,0-36-1,0 54 1,0-1-16,0 1 16,0-19-1,-18 36-15,18-17 16,-18-1 0,1 18-16,17-18 15,-18 18-15,-17-17 31,17 17 1,1 0-17,-1 0 1,-53 17 0,54 19-1,-1-1-15,0-17 16,18 34-16,-17-16 15,17-19-15,0 19 16,0-19-16,0 19 16,17 16-1,1-34 17,0-18-17,-1 0 1,36 0-1,-17 0-15,-19 0 16,1-18 0,-1 18-16,-17-17 15,18 17 1,-18-18 0,18 1-1,-18 52 79,0 35-78,0-17-16,0 0 15,0 88 1,0-105-1,0 17-15,0-1 0,0-16 16,0-1-16,0-17 16,0-1-16,0 36 31,0-35-15,0-1-1</inkml:trace>
  <inkml:trace contextRef="#ctx0" brushRef="#br0" timeOffset="164416.38">26952 14799 0,'18'0'15,"17"0"-15,71 18 32,-53-18-32,17 0 0,19 0 15,16 0-15,-16 0 16,17 0-16,-18 0 15,-18 0-15,1 0 16,35 0-16,-36 0 16,-35 0-16,-17 0 15,35 0-15,-35 0 16,17 0-16,-17 0 16,17 0-1,53 0 1,-17 0-16,-18 0 15,17 0-15,-17 0 16,-35 0-16,35 0 16,-18-18-16,0 18 15,-17 0-15,-1 0 16,1 0 0,-18-18 77,0 1-77,-71 17 0</inkml:trace>
  <inkml:trace contextRef="#ctx0" brushRef="#br0" timeOffset="165320.26">26988 14940 0,'35'0'62,"35"0"-46,160 0 0,-125 0-16,1 0 15,35 0-15,195 18 31,-301-18-31,18 0 16,-36 0 0,1 0-16,0 0 15,-1 0 1,1 0 0,17 0-1,1 0-15,16 0 31,-34 0-31,17 0 0,54 0 32,-54 0-32,-18 0 15,36 0-15,-35 0 16,0 0-16,17 0 16,0-18-16,0 18 31,18 0-31,-35 0 15,0 0 17</inkml:trace>
  <inkml:trace contextRef="#ctx0" brushRef="#br0" timeOffset="174370.88">20443 16157 0,'0'0'16,"18"-17"-16,0 17 46,17 0-14,0 0-32,18 0 0,35-18 15,-17 18-15,17 0 16,36 0-16,-1 0 16,-17 0-16,247 0 31,-300 0-16,0 0-15,-36 0 16,1 0 0,-36 0 93,-17 0-93</inkml:trace>
  <inkml:trace contextRef="#ctx0" brushRef="#br0" timeOffset="175030.9">20832 16087 0,'17'0'93,"71"0"-77,-35 0 0,0 0-16,71 0 15,-54 0-15,1 0 16,88 0 0,-107 0-16,-16 0 15,-19 0-15,19 0 16</inkml:trace>
  <inkml:trace contextRef="#ctx0" brushRef="#br0" timeOffset="176967.59">6403 12524 0,'0'17'31,"0"36"-31,0 18 16,0-1-16,0 1 15,0-18 1,0 17-16,0-17 16,0-17-16,0-1 15,0-18 1,0 1 0</inkml:trace>
  <inkml:trace contextRef="#ctx0" brushRef="#br0" timeOffset="179074.33">6738 12594 0,'18'-17'156,"-1"17"-16,1 0-124,0 0-16,-1 0 16,19 35-1,-19 0 1,1 0-16,-18-17 0,0 17 16,0-17-16,0 0 15,0-1-15,0 18 16,-53 1-1,35-19 1,1-17 62,17 18-47,35 0-15,0-18-16,18 0 16,-35 0-16,-1 0 15,36 0 1,-35 0-16,0 0 16,-1 0-1,1 0 1</inkml:trace>
  <inkml:trace contextRef="#ctx0" brushRef="#br0" timeOffset="179664.84">7214 12629 0,'36'0'15,"-19"0"-15,19 0 16,16 0 0,-16 18-16,-1 0 15,-17 17-15,-1-17 16,1 52-1,-18-35-15,0 18 16,-18-35-16,-35 17 16,18-35-1,17 18-15,1-18 32,52 0 30,18 0-62,-18 0 16,36 35-16,-36-35 15,0 36 1,-17-19 0,-18 18-1,0-17 1,-53 17-1,18-17-15,0-18 16,-89 0 0,89 0-16,17 0 15,1 0 1,17-18 0</inkml:trace>
  <inkml:trace contextRef="#ctx0" brushRef="#br0" timeOffset="180407.39">7673 12753 0,'18'0'32,"-18"18"-32,17 87 31,-17-87-31,18 17 15,-1-17-15,1 0 16,0 17-16,-1-35 16,1 18-1,0-18-15,-1 0 0,1 0 16,17 0-16,-17 0 16,35 0-16,-18-18 15,-35 0-15,18 1 16,17-72 15,-17 54-31,-18 17 0,0-17 16,0 0-16,0 17 15,0 1 63,-18 34-78,0 19 16,1-1 0,17 18-1,0-18-15,0 0 0,0-17 16,0 35 0,0-35-1</inkml:trace>
  <inkml:trace contextRef="#ctx0" brushRef="#br0" timeOffset="181135.78">8290 12718 0,'0'35'31,"0"0"-16,-35 89 17,35-107-32,18-52 78,-18 17-78,53-17 15,-18 17 17,-18 18-17,19 0 17,-36 36-32,0 34 31,0-52-31,-18 35 31,18-35-31,-35-1 16,0 1-1,-1-18-15,1 0 16,0 0 0,-18 0-16,18 0 15,-18 0 1,35 0-1,-17 0 1,35-18 0,17-17-1</inkml:trace>
  <inkml:trace contextRef="#ctx0" brushRef="#br0" timeOffset="181551.94">8255 12665 0,'0'0'0,"35"0"15,36-18 1,-54 18-1,-17-18-15,18 18 16,0 0 0,-1 0-1,1 0 1,0-17 0,17 17-1,-17 0 16,-36 0 48,-35 0-79</inkml:trace>
  <inkml:trace contextRef="#ctx0" brushRef="#br0" timeOffset="182096.29">8061 12876 0,'0'36'16,"0"-19"-1,0 19 1,0-1 0,-18 0-1,1 36 16,-1-54-31,0 19 16,18-19 93</inkml:trace>
  <inkml:trace contextRef="#ctx0" brushRef="#br0" timeOffset="183024.04">5803 14358 0,'0'18'31,"0"70"-31,0-18 16,0 36-16,0-35 15,0-18 1,0 0-16,0-18 0,0-17 15,0-1-15,0 1 16</inkml:trace>
  <inkml:trace contextRef="#ctx0" brushRef="#br0" timeOffset="183514.18">6121 14323 0,'35'0'31,"53"53"-15,-35-36 0,-35 1-16,-18 0 15,17-18 1,1 17-1,-36 19 1,-52 34 0,52-52-1,18-1 63,35-17-78,1 0 16,-1 0-16,-17 0 16,35 0-1</inkml:trace>
  <inkml:trace contextRef="#ctx0" brushRef="#br0" timeOffset="184207.57">5786 15222 0,'0'-17'47,"17"17"-32,36 17 1,-35 1 0,-1 0-1,-17 52 1,0-17-1,-17 18 1,-19-54 0,1-17-1,18 18-15,-1 0 16,36-18 78,17 0-94,0 0 15,53-18 1,-52 0 0,17 18-16,-1-17 0,-52-1 15,36 18 1,-1-18-16</inkml:trace>
  <inkml:trace contextRef="#ctx0" brushRef="#br0" timeOffset="184823.72">6262 15081 0,'17'-17'16,"1"17"-1,0 0-15,-1 0 31,1 17-31,-18 1 16,0 0-16,0 34 31,0-16-31,-18-19 16,-17 19 0,17-36-1,54 0 95,-1 0-95,-35 17-15,0 1 16,0 52 15,0-52-31,-35 35 31,35-35-31,-18-1 32,-17 1-32,17-18 31</inkml:trace>
  <inkml:trace contextRef="#ctx0" brushRef="#br0" timeOffset="185704.97">5944 15910 0,'0'0'0,"89"0"31,-54 0-31,-18 0 16,1 0-1,0 0 1,-18 18 15,0 0-15,-18-1-16,-17 18 31,-36 1 0,18-36-31,18 17 32,53-17 30,35 18-31,-18-18-31,-35 18 16,18-18-16,-1 35 16,-17-17-16,0-1 15,0 19 1,0-1-16,0-18 0,0 1 15,-70 53 17,34-54-32,19 1 0,-19-18 15,19 0 32</inkml:trace>
  <inkml:trace contextRef="#ctx0" brushRef="#br0" timeOffset="186231.52">6368 15857 0,'0'18'31,"0"70"-15,0-70 0,0-1-16,0 1 15,35 17 1,-17-35-1,17 0-15,-18 0 16,36 0 0,0-17-16,-35-1 15,35-17 1,-35 17 0,-1 18-16,-17-35 15,0 0-15,0-1 16,0 1-1,0 0 1,0 0-16</inkml:trace>
  <inkml:trace contextRef="#ctx0" brushRef="#br0" timeOffset="186512.63">6562 15804 0,'0'0'0,"0"36"0,-36 34 15,19 107 17,17-142-32,-18 0 0,18-17 15,0 35 1,0-36 0,-18-17-1,1 36 1,-1-19-16,-17 19 15,17-1 1,-35 35 0,18-34-16,17-19 15</inkml:trace>
  <inkml:trace contextRef="#ctx0" brushRef="#br0" timeOffset="186995.43">5874 16722 0,'0'35'32,"0"-17"-17,0 35 1,35 17-1,-17-52 1,52-1 0,-52-17-1,17 0-15,0 0 16,18 0 0,-35-17-16,0-1 15,-18-17-15,17-18 16,-17 35-16,0-17 15,0-18 1,-17 35-16,-1 1 16</inkml:trace>
  <inkml:trace contextRef="#ctx0" brushRef="#br0" timeOffset="187223.28">6121 16651 0,'-18'0'16,"0"18"-1,1 105 1,17-70-16,-18 18 15,1-1-15,-1-17 16,0 18-16,18-36 16,-17-17-16,17-1 15,0 1 1</inkml:trace>
  <inkml:trace contextRef="#ctx0" brushRef="#br0" timeOffset="187867.33">6350 16739 0,'0'18'31,"0"17"-31,0 1 15,0 16 1,-18-16-16,36-36 109,0 0-93,17 0 0,-17 0-1,17 0 1,-35 17-16,0 36 31,0-35-31,0 0 16,0-1-16,-35 54 31,17-36-31,0-35 16,-17 18-16,17-1 15,1-17-15,-19 18 16,19-18 31,-18 0-32,35-35-15,-36-18 16,36 35 0</inkml:trace>
  <inkml:trace contextRef="#ctx0" brushRef="#br0" timeOffset="188119.47">6332 16845 0,'0'0'0,"106"-53"31,-71 36-31,1-1 16,-19 0 0,1 18 46</inkml:trace>
  <inkml:trace contextRef="#ctx0" brushRef="#br0" timeOffset="190424.51">5345 14905 0,'0'35'32,"0"-17"-32,0-1 15,0 1 63,0 106-46,0-36-32,0 317 31,0-246-31,0 0 16,0 17-16,17 177 31,1-247-31,0 53 15,-1-71 1,-17-35-16,0 0 16,18 0-1,-18-36 1,0 1-16,17 17 31,-17-17-31,18-1 0,0 19 16,35 34 15,-18-34-31,0-1 0,0 0 16,1-35-16,70 35 31,-1-17-31,19 0 0,-54-18 16,-17 17-16,0-17 15,-17 0 1,-19 0-16,18 0 15,1 0-15,-1 0 16,0 0-16,18 0 16,106-88-1,-106 53 1,-18 35-16,36-35 16,17-18-1,-53 17 1,0 19-16,-17-19 15,35 1-15,-35 0 16,52-36-16,-35 18 16,18-35-16,18 0 15,-53 17-15,-1-34 16,36-178 0,-35 178-1,-1-1-15,-17 35 16,0-17-16,0 17 15,0-34-15,0 34 16,0-17-16,0 35 16,-17-35-16,-18 0 15,-18-1 1,-18-105 0,53 159-1,-35-71 1,36 89-1,-71-89 1,88 88 0,-124-141-1,71 124 1,0-18 0,36 36-16,-1-1 15,-17-35 1,35 18-1,-18 35-15,18-36 16,-17-16 0,-1 34-16,0 0 15,1-35 1,-19 18-16,36 17 16,-17 1-16,-1-36 15,0 35-15,-17-17 16,35 0-1,-35-1 1,17 19 0,1 17 15,-1 0-15,0 0-1,1 0-15,-19 0 16,-17 0-16,1 0 15,-37 0-15,1 17 16,18-17-16,-36 36 16,35-19-16,36-17 15,-18 36 1,35-36-16,1 0 47,-1 0-32,-17 0 17,35 17-1,-18-17-31,1 18 16,17-1-16,-18-17 15,0 18 1,18 0-16,-17 17 15,-36 71 1,35-53 0,-17 0-16,-18 35 15,18 18-15,-1-18 16,-34 282 0,70-229-1,-18 106 1,18-176-16,0 0 15,0-1-15,0-35 16,0 18 0,0-35-16,0 0 15</inkml:trace>
  <inkml:trace contextRef="#ctx0" brushRef="#br0" timeOffset="195976.45">9437 15663 0,'-18'-17'15,"-35"17"-15,-35 0 16,-71 0-16,-35 0 15,53 0-15,53 0 16,-18 35-16,53-17 16,0-1-1,53 1 48,36-18-48,17 18-15,70 17 32,-35 0-32,124 18 31,-89-18-15,-70-35-16,-35 18 15,0 0-15</inkml:trace>
  <inkml:trace contextRef="#ctx0" brushRef="#br0" timeOffset="196369.63">8749 16016 0,'18'18'31,"52"17"-15,89 36-16,-18-18 15,35 17-15,-17-17 16,-18 18-16,-70-71 15,-36 0-15,-17 0 16,-1 0 0</inkml:trace>
  <inkml:trace contextRef="#ctx0" brushRef="#br0" timeOffset="196690.03">9878 15505 0,'0'35'15,"0"106"1,0 53-16,17-35 16,-17 317 15,0-405-31,18-36 0,0-18 16</inkml:trace>
  <inkml:trace contextRef="#ctx0" brushRef="#br0" timeOffset="209776.53">26899 15628 0,'-17'18'32,"17"35"-17,0 0-15,0 17 16,0-35-16,0 1 15,0-19-15,17 36 32,1-53 15,0 0-32,17 0 1,53-88-1,-70 70 1,17-105 0,-35 88-1,-18-71 1,-17 88 0,0 1-1,17 17 1,1 0-1,-1 0 48</inkml:trace>
  <inkml:trace contextRef="#ctx0" brushRef="#br0" timeOffset="210528.26">27076 16104 0,'0'-17'78,"-18"17"-62,0 0-16,-17 0 16,35 17-16,-17-17 15,-1 18-15,18 0 31,0 17-15,0-17-16,0 17 16,0 0-1,0 0-15,18-17 16,-1 0 0,-17-1-16,35 1 15,-17 0-15,0-1 16,-1 1-16,1-18 15,0 17 1,-18 19 31,0-19-31,-18 1-1,0-18-15,-35 0 16,36 0-16,-1 0 15,-17 0-15,35 18 32,-18-18-1</inkml:trace>
  <inkml:trace contextRef="#ctx0" brushRef="#br0" timeOffset="211440.54">27270 16933 0,'0'0'0,"0"-17"0,17-1 16,-17-52 15,0 52-31,0 0 0,0 1 16,0-1 15,-17 18-15,-36 0-1,18 0-15,-1 35 16,1-17-16,0 17 16,-18 53-1,53-70 1,0 35 15,0-35-15,35-18 15,53-53-15,-52 17-1,-1 36-15,-18-35 16,1 35-16,0-18 15,-1 18-15,1-17 16,-18 34 47,0 54-48,-18 176 1,1-159-1,17-17-15,0-1 16,0 89 15,0-141-31</inkml:trace>
  <inkml:trace contextRef="#ctx0" brushRef="#br0" timeOffset="212639.48">26688 13194 0,'0'0'0,"0"70"0,0 54 15,-53 211 1,0-123-16,35-1 16,-17 54-16,-18 52 15,18 1-15,-1 899 31,36-970-31,0 18 16,0 105 0,0-247-16,0 1 15,0-53 1,0 17 0,0-71-1,18 1 1</inkml:trace>
  <inkml:trace contextRef="#ctx0" brushRef="#br0" timeOffset="214288.27">26882 13264 0,'0'0'0,"17"0"31,19 0-31,-36 18 16,53 0-16,35-1 15,0 1-15,18-18 16,35 18-16,35-18 16,18 0-16,0 0 15,18 0-15,0 0 16,-54 0-1,178 0 1,-231 0-16,-34 0 16,70 17-1,-106 1-15,1 0 16,-19-1-16,18 18 16,18 18-1,-35-35-15,0 0 94,-1-1-63,-17 1-31,36 70 31,-36-35-31,17 18 16,19 34-16,-19 19 16,18-36-16,-17 36 15,0 17-15,-1-35 16,1 35 0,17 123-1,-35-87-15,18-19 16,-18 36-16,0-35 15,18 0-15,-18 35 16,0 229 0,0-211-16,0-53 15,0-18-15,0-18 16,0 36 0,0-71-16,0 0 31,0-52-31,0-1 31,-18-35-31,18 18 16,-18-18-16,1 17 15,-1 1-15,0-18 16,1 18-16,-19-18 16,-16 0-16,-19 17 15,-35 1-15,18-18 16,-18 35-16,-17-17 15,34-1 1,-34 19-16,35-19 16,-89 36-1,54-18-15,-230 36 32,247-53-32,-17-1 15,-1 1-15,54-18 16,-107 18-1,142-18-15,0 0 16,17 0-16,-17 0 16,17 0-16,1 0 15,-19 0 1,19 0-16,-19 0 16,1 0-16,-18 0 15,-105-18 1,34-17-16,18 17 15,36 18-15,34-18 16,1 18-16,17-17 94</inkml:trace>
  <inkml:trace contextRef="#ctx0" brushRef="#br0" timeOffset="-214254.38">28169 11589 0,'0'0'0,"0"159"16,0 17-16,0-35 15,0 141 17,0-246-32,0-19 0,18 18 15</inkml:trace>
  <inkml:trace contextRef="#ctx0" brushRef="#br0" timeOffset="-213738.17">28434 11994 0,'0'0'0,"0"53"0,0-17 15,0 17-15,0-18 16,18 0 0,-1 0-16,-17 1 0,18-36 15,-1 17-15,1-17 47,0 0-47,17 0 16,0 0-16,71-106 31,-71 36-31,-35 35 16,-35-124 15,0 106-31,0 35 16,-36 1-1,36 17 1,17 0-16,-52 0 15,34 35 1,19-17 0</inkml:trace>
  <inkml:trace contextRef="#ctx0" brushRef="#br0" timeOffset="-213240.93">28840 11977 0,'17'0'15,"-17"35"1,18 71 0,0-71-1,-1 18 1,1-35 0,-18-1-16,17-17 15,1 0 1,106-35 15,-89 17-31,35-52 0,-17 35 16,-35-1-16,17-17 15,-35 1-15,0-1 16,0 35-16,-17-17 16,-1-1-16,-17 1 31,17 35-16,0 0 1,-70 0 0,35 35-1</inkml:trace>
  <inkml:trace contextRef="#ctx0" brushRef="#br0" timeOffset="-212225.65">5503 14852 0,'0'0'0,"36"0"16,-19 0-16,36 0 15,88 0 1,-53 0-16,36 18 16,-1-1-16,1 1 15,-1 0 1,71 17-1,-105-18-15,-19-17 16,1 18 0,-54-18-16</inkml:trace>
  <inkml:trace contextRef="#ctx0" brushRef="#br0" timeOffset="-211824.45">5891 15716 0,'36'0'62,"87"0"-46,-52 0-16,123 36 31,-159-36-31,0 17 16</inkml:trace>
  <inkml:trace contextRef="#ctx0" brushRef="#br0" timeOffset="-211442.05">5592 16351 0,'0'0'0,"0"18"15,0 17 1,17-17-16,107 17 15,-36 0 1,88 1-16,18-19 16,-35 19-16,17-19 15,-52 1-15,-36-1 16,-53-17-16,1 0 16</inkml:trace>
  <inkml:trace contextRef="#ctx0" brushRef="#br0" timeOffset="-211015.34">5433 17427 0,'0'0'0,"106"0"0,88 0 16,-106 0-1,35 0-15,-34 0 16,157 0 0,-210 0-1,-1 0-15,-17 0 16,17-17-16,-17 17 15,17 0-15,0 0 16</inkml:trace>
  <inkml:trace contextRef="#ctx0" brushRef="#br0" timeOffset="-209894.28">30762 15046 0,'0'0'0,"177"370"31,-124-317-31,-36-17 16,1-19-16,-1-17 15,36-106 32,18-52-31,176-477-1,-177 441 1</inkml:trace>
  <inkml:trace contextRef="#ctx0" brushRef="#br0" timeOffset="-192247.04">26758 9402 0,'0'52'94,"-35"54"-94,17 18 16,-17-1-16,17-70 15,-35 53 1,18-53-16,35-35 16,-35 17-1,53-35 95,-1 0-110,18 0 15,89 0 1,-71 0 0,-18 0-16,-17 0 15,-1 0 1,19 53-1,-19-36 1,-17 1-16,0 17 16,0-17-16,0 0 15,0-1-15,0 1 16,0-1 0,-70-17 15,34 0-31,1 0 0,0 0 15,-71-35 1,71 0 0,0 17-16</inkml:trace>
  <inkml:trace contextRef="#ctx0" brushRef="#br0" timeOffset="-191934.86">26652 9507 0,'18'-17'16,"0"17"-16,-18 17 16,53 1-16,-18 0 15,0-1-15,-17-17 16,17 0 0,71 53-1</inkml:trace>
  <inkml:trace contextRef="#ctx0" brushRef="#br0" timeOffset="-191615.08">27199 10107 0,'18'0'78,"-1"0"-78,1 0 16,0 0-16,-1 0 15</inkml:trace>
  <inkml:trace contextRef="#ctx0" brushRef="#br0" timeOffset="-190829.15">27640 9860 0,'0'0'0,"0"-35"16,-17 0-1,17 17-15,0 0 16,0 1 15,17 17-15,54 17-1,35 36 1,-54-35-16,-16 17 16,17-17-16,-18-1 15,-17 1-15,-1 0 16,1 17-16,-1-17 31,-17 17-31,-17 0 16,-1-17-16,-52-1 15,-36 36-15,53-17 16,0-19-16,18 1 31,17 0 16,53-18-16,18 0-15,88 0 0,-105 0-16,-1 0 15,18-18 1,-36 18 0</inkml:trace>
  <inkml:trace contextRef="#ctx0" brushRef="#br0" timeOffset="-190465.25">28416 9984 0,'18'0'31,"0"0"-31,-1 0 16,1 17-1,-18 1 1,0 0 15</inkml:trace>
  <inkml:trace contextRef="#ctx0" brushRef="#br0" timeOffset="-188993.18">29122 9613 0,'0'35'15,"0"124"1,0-53 0,0-35-16,0 34 15,0-69 1,0-19-16,0 19 15,0-19 1</inkml:trace>
  <inkml:trace contextRef="#ctx0" brushRef="#br0" timeOffset="-188518.17">29369 9984 0,'17'17'31,"-17"1"-31,0 17 16,18 0-1,0 1-15,-1-36 16,1 0 15,35 0-15,-18 0-1,0-36-15,-35-16 16,18 34 0,-18-17-16,0-1 15,-35-17 1,17 36 0,-35 17-1,36 0 1,-19 0-16,1 17 15,0 1-15,17 17 16</inkml:trace>
  <inkml:trace contextRef="#ctx0" brushRef="#br0" timeOffset="-187967.55">29757 10001 0,'35'18'16,"-35"0"-16,0 17 15,18 18 1,17-18-16,-35-17 16,18 17-1,-1-35-15,1 0 16,0 0-16,34 0 15,1-18 1,-17-17 0,-36-18-1,0 35-15,0-70 32,-18 53-32,0 0 15,-17 17-15,17 0 16,1 18-1,-18 0 1,-1 0-16,-34 18 16,17 17-16,-53 36 15,18-18 1,-18 17-16</inkml:trace>
  <inkml:trace contextRef="#ctx0" brushRef="#br0" timeOffset="-187544.09">26053 10672 0,'194'0'47,"1058"0"-16,-776 0-31,18 0 16,229 0 0,-476 0-16,-35 0 15,-71 0-15,-35-18 16,-53 18-16</inkml:trace>
  <inkml:trace contextRef="#ctx0" brushRef="#br0" timeOffset="-181825.85">29051 7726 0,'18'35'31,"0"18"-31,-18 35 16,17 53-1,-17-70-15,18-1 16,-1 36 0,1-53-16,-18-18 15,0 1-15,18-1 16,-1-17 0</inkml:trace>
  <inkml:trace contextRef="#ctx0" brushRef="#br0" timeOffset="-181376.69">29492 7973 0,'0'0'0,"0"35"0,0 18 15,0-18-15,0 18 16,0-18-16,0-17 15,18 17 1,0-17-16,-1-18 31,18 0-31,-17 0 16,0 0-16,17 0 16,-17-35-16,-18-1 15,0 1-15,0 0 16,0 0-16,0 17 15,-36-70 1,1 53 0</inkml:trace>
  <inkml:trace contextRef="#ctx0" brushRef="#br0" timeOffset="-180913.21">29968 8079 0,'18'17'31,"0"36"1,-18-35-32,17-18 0,1 35 15,0-35-15,17 18 16,0-18-16,1 0 15,-1 0-15,-18 0 16,72 0 15,-89-36-31,0 1 16,17 18-16,-17-19 16,0 19-16,0-1 15,-35 0-15,17-17 16,1 35-16,-19-18 15</inkml:trace>
  <inkml:trace contextRef="#ctx0" brushRef="#br0" timeOffset="-180815.18">30127 7973 0,'0'0'0,"-17"0"0,-19 0 15,-52 70 17,53-34-32,17-19 0,1 1 15</inkml:trace>
  <inkml:trace contextRef="#ctx0" brushRef="#br0" timeOffset="-180191.19">30780 8184 0,'0'18'31,"35"17"-15,-17-17-1,-1-18 1,36 0 15,-17 0-31,17-18 0,-36-17 16,18 17-1,-35-17 1,0 0-16,0 0 16,0 17-1,-17 0 1,-18 1-1,-1 17-15,-52 0 16,35 0 0,36 17-16,-36 19 15,0 34 1,35-52 0,18 17-16</inkml:trace>
  <inkml:trace contextRef="#ctx0" brushRef="#br0" timeOffset="-179127.41">28875 8396 0,'-18'18'16,"54"-1"0,52 1-1,141-18 1,-106 0-16,1 0 16,-18 0-16,17 0 15,-52 0-15,52 0 16,-17 0-1,-53 0-15,-18 0 16,1 0-16,17 0 16,-1 0-16,1 0 15,18 0-15,-1 0 16,19 0-16,-36 0 16,17-18-1,-17 18-15,71 0 16,-36 0-1,264 0 1,-228 0 0,105 0-1,-176 0 1</inkml:trace>
  <inkml:trace contextRef="#ctx0" brushRef="#br0" timeOffset="-146871.08">5468 16722 0,'0'0'0,"18"88"0,-1-53 16,-17-17-16,18-1 15,0 19-15,-18-19 32,0 1-17,0 0 1</inkml:trace>
  <inkml:trace contextRef="#ctx0" brushRef="#br0" timeOffset="-145944.84">14358 13088 0,'0'0'0,"18"0"0,35 0 15,-18-18-15,0 18 16,0-17-16,18 17 15,-17 0 1,-1 0-16,-17 0 0,-1-18 16</inkml:trace>
  <inkml:trace contextRef="#ctx0" brushRef="#br0" timeOffset="-145689.2">14182 12947 0,'17'0'62,"54"0"-62,17 0 16,36 0-16,34 0 15,19 0-15,-36 0 16,53 0 0,-177 0-16,1 0 15</inkml:trace>
  <inkml:trace contextRef="#ctx0" brushRef="#br0" timeOffset="-142160.81">6138 15363 0,'-17'-17'31,"17"-1"0,0 1-15,0-89 0,0 70-16,0-16 15,-18-107 1,0 106-1,-17-18-15,35 18 16,-17-17-16,-19-18 16,19-1-1,17 54-15,0-18 16,-18-17-16,18 34 16,0 1-16,0-18 15,0 18 1,0-18-16,-18 53 15,1-35-15,17-1 16,-18 19-16,0-1 16,-17-52-1,17 52 1,-34-53 0,16 54-1,-52-36 1,88 35-1,-18 18 1,-17 0 47,18 0-63,-19 0 15,-34 53 1,17-18-16,18 18 15,17-17-15,-17 34 16,17-35-16,0 18 16,18-17-16,0 17 15,0-18 1,0 71 0,0-71-1,0 18-15,0 17 16,0-17-16,18-17 15,0 69 1,17-52-16,-35 0 16,35 18-1,-35-18-15,18-18 16,-18 36 0,17-18-16,-17-1 15,0 1-15,0 0 16,0 53-1,0-71-15,0 18 16,0 53 0,0-53-16,18 18 15,-18-18-15,0 17 16,35 106 0,-17-87-16,17-1 15,-35 0-15,18 53 31,-18-106-31,18 1 16,-18-19-16,0 19 16,0-19-1,0 1 1,0 70 0,0-17-16,-36 35 15,-52 105 1,70-158-16,1-18 15,17-17-15,0 0 16,0-1 0,0 1 31,0 0-32,0-1 16,0 1-15,17-1 15,1 1-15,-18 0 0,18-18-16,-18 17 15,35-17 1,-35 18 15,18-18-31,-1 0 16,1 0-1,17 18 1,-17-18-16,-1 0 16,36 0-1,-35 0 1,0 0-1,17-18 1,-17 18-16,-1 0 16,1-18-16,70 1 31,-53 17-31,1 0 16,-19 0-16,19-18 15,-19 18 1,1-18-16,-1 18 0,1 0 15,0 0 1,-1-17 15,-17-1-31,36 18 32,-36-17-17,17 17 1,-17-18-1,18 0 1,0 1 0,-1 17-1,-17-36 1,18 19-16,-18-19 16,0 19-16,17-54 31,-17 54-31,0-1 15,18-35-15,-18 18 16,0 17-16,18 1 16,-18-36-1,0 17-15,17 1 0,1-18 32,-18 18-32,0 0 15,18 17-15,-18 0 16,0-17-16,0 17 15,0-17-15,0 17 16,0-17-16,0 0 16,0 17-1,0-35 1,0 18 0,0 17-16,0 1 15,0-1-15,0-70 31,0 53-31,0-1 16,0 1-16,0 0 16,-18 17-16,0-17 15,18 0-15,-17-36 32,-1 53-32,0-17 0,18 0 15,-17-53 1,17 52-1,-18 19-15,18-1 16,-17-35 15,-1 18-15,0 0 15,18 17-15,0-35-1,-17 35-15,17 1 32,-18-1-32,18 1 15,0-1 1,0 0 15</inkml:trace>
  <inkml:trace contextRef="#ctx0" brushRef="#br0" timeOffset="-140767.18">10777 13123 0,'18'0'47,"0"53"-16,-1 0-31,-17-18 0,0 71 31,0-53-31,0 18 0,0-36 16,0 18-16,-17-18 15,-1 36 1</inkml:trace>
  <inkml:trace contextRef="#ctx0" brushRef="#br0" timeOffset="-140063.56">10619 14146 0,'0'0'15,"17"-35"-15,19 35 16,-19 0-1,18 0 1,-17 0-16,0 18 16,-1-18 15,-17 35-15,0-17-16,0 17 15,-35-17-15,17-1 16,-17 1-1,-35 17 1,70-17 0,-18-18-16,18 17 31,35-17 31,1 0-46,16 0 0,-16 0-16,-1 0 31</inkml:trace>
  <inkml:trace contextRef="#ctx0" brushRef="#br0" timeOffset="-139272.39">10619 14711 0,'70'-18'31,"-52"1"-31,-1 17 16,1 0-16,0 17 15,-1 1 1,-17-1 31,0 19-32,0-1-15,-17-17 16,-19-1 0,36 1-1,-17-18 48,34 0-16,1 0-32,0 18 1,-1-1-16,-17 19 15,0-19-15,0 1 16,0-1-16,0 1 16,-17 17-1,-1-17 17,0-18-32,1 0 15,-1 0 1,1 0-1</inkml:trace>
  <inkml:trace contextRef="#ctx0" brushRef="#br0" timeOffset="-138696.59">10672 15293 0,'17'0'47,"1"35"-32,-1-17 1,-17 17-16,18-17 16,17 17-16,-35-17 15,36 17 1,-19-17 15,1-18-15,0-18-1,-1 0 1,1-35 0,-18 18-1,17-18 1</inkml:trace>
  <inkml:trace contextRef="#ctx0" brushRef="#br0" timeOffset="-138370.14">10901 15240 0,'0'0'0,"-18"88"16,18-35-1,0 71 1,-17-107 0,17 19-16,-18-19 15,18 18 1,0-17-1,-18-18 1,18 18-16</inkml:trace>
  <inkml:trace contextRef="#ctx0" brushRef="#br0" timeOffset="-132288.62">10530 12612 0,'0'0'16,"0"35"-16,18 0 31,0-35-15,-1 0-1,1 0 1,0 0-16,-1 0 16,19-17-16,-19-1 15,18-35-15,-17 0 16,0 0-16,-1 18 15,1-18-15,-18 36 16,0-36-16,0 17 16,0 1-16,0 0 15,-71-18 17,54 35-32,-1 18 15,-17 0 16,0 0-31,17 53 16,-17-18-16,17 18 16,18 0-16,0 18 15,0-36-15,0 18 16,0-18-16,0-17 16,0 0-16,0-1 31,0 1-31</inkml:trace>
  <inkml:trace contextRef="#ctx0" brushRef="#br0" timeOffset="-131928.66">10460 12982 0,'0'18'31,"35"-18"-31,18 0 15,0 0-15,0 0 16,17 0-16,19-18 16,-36 1-16,-36 17 15,1 0 1</inkml:trace>
  <inkml:trace contextRef="#ctx0" brushRef="#br0" timeOffset="-131608.14">10478 13123 0,'17'0'31,"54"0"-15,-1 0-16,18 0 16,-17 0-16,0 0 15,-19 0-15,-16-17 16,17-1-16,-36 0 31,1 18-15</inkml:trace>
  <inkml:trace contextRef="#ctx0" brushRef="#br0" timeOffset="-128597.6">26829 14658 0,'0'0'0,"35"35"0,0 0 16,18 18 0,-17-17-16,-1-36 15,53 35 1,-53-35-16,18 0 16,53 0-1,0 0-15,-18 0 16,36 0-16,-54 0 15,89 0 1,-124 0-16,18 0 16,0 0-16,0 0 15,-18 0-15,-17 0 16,52 0-16,-34-18 16,52 1-16,-18-19 15,-34 1 1,52-18-16,-53 0 15,0 36-15,1-36 16,-1-18-16,-17 18 16,17-35-1,-35 35-15,0 0 16,17-35 0,-17 35-16,0 18 15,0 0-15,0-1 16,0 1-16,0 0 15,-17-18-15,-1 18 16,-17-1-16,17 19 16,-17-36-1,0 0-15,-89-18 32,71 36-32,0 35 15,-52-18-15,52 1 16,0-1-16,0 0 15,18 18-15,-1 0 16,1 0-16,-18 0 16,0 0-16,0 0 15,0 0-15,-17 0 16,17 0 0,-53 18-1,71 0-15,-1-1 16,-69 36-1,52-17 1,17-19-16,-16 18 16,16 1-16,1-1 15,-36 18-15,54 0 16,-36 35-16,18-17 16,-1 17-16,19-18 15,-19 19-15,1-19 16,0 106 15,17-123-31,18 0 0,0 0 16,71 71 15,-36-89-31,0-17 0,1 17 16,34 0-16,-35-35 15,18 18-15,0-1 16,0 1-16,0-18 15,35 0 17,-52 0-32,-19 0 15,18-18 1</inkml:trace>
  <inkml:trace contextRef="#ctx0" brushRef="#br0" timeOffset="-127473.4">29986 13635 0,'0'0'0,"0"35"15,0 89 1,-18-89-16,1 0 16,-1 18-16,1-18 15,-1 1-15,18-19 16,0 1-16,0 0 31,18-18 79,-1 0-95,18 0-15,1 0 16,-19 0-16,36 17 15,0-17 1,-17 18-16,-19-1 0,1 1 16,-18 0-1,17 35 17,-17-18-32,0-17 15,0-1 1,0 1-16,-35-18 15,-35 0 1,17 0-16,35 0 16,-17 18-16,-1-18 15,19 0-15,-1 0 16</inkml:trace>
  <inkml:trace contextRef="#ctx0" brushRef="#br0" timeOffset="-127121.27">29845 13705 0,'18'-35'32,"176"18"-1,-71-19-31,1 19 0,-19-19 15,-52 1-15,-17 17 16,-19 1-16</inkml:trace>
  <inkml:trace contextRef="#ctx0" brushRef="#br0" timeOffset="-126015.77">27411 8802 0,'17'35'31,"19"36"-15,17 17-16,17 35 16,-17-17-16,35 35 15,1 0 1,-19-17-16,89 158 15,-89-176-15,1-18 16</inkml:trace>
  <inkml:trace contextRef="#ctx0" brushRef="#br0" timeOffset="-125375.86">27781 9578 0,'53'88'32,"18"18"-17,-18 0-15,-18 0 16,18 17-16,0-17 16,0 70-1,-18-123-15,-17 0 16,35 0-1</inkml:trace>
  <inkml:trace contextRef="#ctx0" brushRef="#br0" timeOffset="-115321.21">26617 13317 0,'-18'18'15,"-17"53"1,18 34-16,-1 37 16,-17 69-16,35 1 15,-18 229 1,0-230-16,18-16 16,0-54-16,0 282 31,0-282-31,0-17 15,18-1 1,-18-35-16,0-17 16,0-18-16,18 0 15,-18 35 1,0-71 0,0 36-1,0-35-15,0 0 16,0 17-16,0 0 15,0 53 1,0-52-16,0 17 16,0-1-1,0-34-15,17 17 16,-17-17 15,0 0-15,0 17-1,0-17 1</inkml:trace>
  <inkml:trace contextRef="#ctx0" brushRef="#br0" timeOffset="-114337.31">30021 15840 0,'0'0'0,"18"0"16,0-18-1,17 18-15,18 0 16,-35 0-1,-1 0-15,1 0 16,17 0 0,-17 18-1,-18 35 17,0 0-17,-71 35 1,54-71-16,-19 19 15,19-19 1,-1-17 0,36 0 46,35 0-46,-1 0-16,1 0 15,-17 0-15,-19-17 16,19 17-16,-36-18 16,17 18-16,1-18 31</inkml:trace>
  <inkml:trace contextRef="#ctx0" brushRef="#br0" timeOffset="-113968.7">30533 15663 0,'0'18'31,"0"53"-31,0-1 16,0 18-16,0 0 16,18 54 15,-18-107-31,0-17 0,0-1 15,0 1 1,0-1 0,0 1-1</inkml:trace>
  <inkml:trace contextRef="#ctx0" brushRef="#br0" timeOffset="-112606.83">27129 16986 0,'0'0'0,"0"124"15,0-107 1,0 54-1,0-53 1,0-1-16,0 18 16,0-17-1,17-18-15,1 18 16,17-1-16,18 1 16,0-18-16,0 18 15,-18-18-15,-17 0 31,17-36-15,-17-17-16,-1 18 16,54-141-1,-71 70-15,18 35 16,-18-140 0,0 140-16,0-35 15,0 18-15,-36-18 16,1 53-16,17-35 15,1 53-15,-36-18 16,35 18-16,-35-36 16,36 54-16,-19-19 15,-17-34-15,18 34 16,-18-16 0,-53-54-1,106 70 1,-35-16-1,18 52-15,-1-18 16,0 18 31,-52 88-31,52 0-16,-17 0 15,-36 195 1,54-160-16,17-17 15,0 35-15,0-17 16,0 52 0,0-123-16,0 17 15,35-17-15,0 18 16,18-1 0,-18-34-16,-17-19 15,0-17 1,-1 18-1,1-18 1,17 0 0,53 0-1</inkml:trace>
  <inkml:trace contextRef="#ctx0" brushRef="#br0" timeOffset="-111512.12">28169 15663 0,'0'18'47,"-17"35"-32,17-18-15,0 89 32,0-107-32,17 19 15,19 16 1,-19-34-16,1 0 16,0-18 15,17 0-31,-18 0 15,19-18-15,-1 0 16,-17-34-16,-1 16 16,1-17-16,-18 36 15,18-19-15,-18 1 16,0 0-16,0 0 16,0 17-16,0 0 15,0-17 1,-18 35 15,-17 0-31,-36 0 31,36 0-31,-53 18 32,52 17-17,19-17 1,17-1-1</inkml:trace>
  <inkml:trace contextRef="#ctx0" brushRef="#br0" timeOffset="-110737.47">28293 16228 0,'0'0'0,"0"17"94,-18 1-63,1 0-31,17-1 0,0 1 31,0 0-31,0-1 0,0 1 16,35 17-1,-18 0-15,19 1 0,-1-1 16,0-17 0,1 17-16,-1-17 15,-18-1-15,1-17 16,-18 18 15,0-1-31,0 1 16,-18 0-1,-34-1 1,16-17 0,-34 18-1,52-18 1,0 0-16,1 0 15,-1 18 1</inkml:trace>
  <inkml:trace contextRef="#ctx0" brushRef="#br0" timeOffset="-108353.23">28575 16951 0,'18'35'31,"-18"1"-15,17 69 0,-17-69-1,0 17-15,0-18 16,0-18-16,0 1 15,0 0 1,36-18 62,-1 0-62,-18-18-16,19 18 15,-1 0 1,0 0 31,-35 18-16,0-1-15,0 1-16,0 0 15,0-1-15,-17 1 16,-36-18 0,35 0-16,-17 0 15,0 0-15,-1 0 16,-70 0 0,54 0-16,16 0 15,-17 0 1,36 0-1</inkml:trace>
  <inkml:trace contextRef="#ctx0" brushRef="#br0" timeOffset="-107647.29">28575 16880 0,'-18'36'31,"-70"105"-16,53-88-15,0 35 16,-1-18 0,36-34-16,0-1 15,0-17 1,18-1-16,88 54 31,-36-53-31,89 17 31,-88-35-31,-1 0 0,1 0 16,-36 0-16,0 0 16,-17 0-1,-18-18 32,0-35-16,-18 36-31,1-19 0</inkml:trace>
  <inkml:trace contextRef="#ctx0" brushRef="#br0" timeOffset="-107329.39">28716 17004 0,'-18'70'32,"18"36"-17,0 282 17,0-317-32,0-18 0,0-18 31,0-17-31</inkml:trace>
  <inkml:trace contextRef="#ctx0" brushRef="#br0" timeOffset="-106518.86">30127 16334 0,'18'0'78,"35"0"-63,0 0-15,17 0 16,18 0-16,-35 0 16,71 0-1,-89 0 1,-17 0-1,52 0 1</inkml:trace>
  <inkml:trace contextRef="#ctx0" brushRef="#br0" timeOffset="-106180.49">29898 16439 0,'88'71'31,"-17"-53"-15,17 17-16,-18-35 16,230 18-1,-247-1 1,0-17-16,-35 0 16,-1 0-1</inkml:trace>
  <inkml:trace contextRef="#ctx0" brushRef="#br0" timeOffset="-103873.03">30603 15910 0,'-70'71'31,"70"-36"-31,-35 0 0,35-17 31,-18-18 32,0 0-63,18-18 16,0 1-1,0-1 1,0 0-1,0 1-15,18 17 16,17 0 0,-17 0-1,0 17-15,-18 1 0,0 17 16,0-17-16,0 0 16,0 17-1,-18-17-15,-35-1 16,-141-17 15,159 0-31,-1 0 0,1-35 16,-53-18 15,88 0-31,0 35 0,0-17 16,18 18-1,17-1-15,71 18 31,-53 0-31,141 35 32,-141-17-32,-18 17 15,0-17-15,-35-1 0,18-17 16,-18 18 0,-18 17-1,-70 1 1,17-36-16,1 0 15,-1 0-15,1 0 16,17 0-16,-18 0 16,36 0-16</inkml:trace>
  <inkml:trace contextRef="#ctx0" brushRef="#br0" timeOffset="-102969.31">31097 15875 0,'0'0'0,"36"0"15,17 0-15,-18 0 16,0 0 0,0 0-16,-17 35 15,0-35-15,-18 18 31,0 17-15,0-17-16,-18 35 16,-17-18-16,-106 53 31,123-70-15,53-18 46,53 0-46,-35 0-16,-35-18 15,35 18 1,-35 0-16</inkml:trace>
  <inkml:trace contextRef="#ctx0" brushRef="#br0" timeOffset="-102400.14">31556 15822 0,'18'124'32,"-18"-89"-32,0-18 15,0 1-15,0 0 32,35-18 61,53 17-77,-17-17-16,-18 18 16,17 17-1,-70-17 1,0 0-1,0 52 1,-35-52-16,17 17 16,-35 0-1,36-35-15,-36 18 16,35-18-16,-35 18 16,36-18-16,-19 0 15,1 0-15,0 0 16,17 0-16,0 0 15,1 0-15</inkml:trace>
  <inkml:trace contextRef="#ctx0" brushRef="#br0" timeOffset="-102081.5">31679 15840 0,'0'-18'47,"18"18"-31,17 0-1,1 0-15,-1 0 32,-17 0-32</inkml:trace>
  <inkml:trace contextRef="#ctx0" brushRef="#br0" timeOffset="-88242.49">31274 16828 0,'17'0'109,"36"0"-109,-17 0 16,140 0 15,-123 0-31,0 0 0,0 0 16,-18 0-16,0 0 15</inkml:trace>
  <inkml:trace contextRef="#ctx0" brushRef="#br0" timeOffset="-87838.39">31133 16898 0,'53'18'15,"-1"-18"1,-34 17-16,35-17 0,-18 0 16,18 0-16,0 0 15,18 0-15,35 18 16,-1 0 0,72-18-1,-142 0 1,-17 0-1,-1 0 1</inkml:trace>
  <inkml:trace contextRef="#ctx0" brushRef="#br0" timeOffset="-84777.07">22225 12647 0,'-18'53'47,"1"106"-31,17 52-16,0 54 15,0 53-15,0 158 16,0 441-1,0-582-15,0-35 16,53 123 0,-36-299-16,19-36 15,-19 0-15,1-53 16,-18 1-16,17-1 16</inkml:trace>
  <inkml:trace contextRef="#ctx0" brushRef="#br0" timeOffset="-82706.08">21925 12471 0,'0'17'63,"282"19"-32,-123-36-31,53 0 0,105 0 16,-17 0-16,176 0 15,1 0-15,-1 0 16,53 0-16,-35 0 16,-18 0-16,0 0 15,-35 0-15,-53 0 16,-17 0-16,123 0 16,-71 0-16,-17 53 15,52-18 1,371 35-1,-599-17 1,334 0 0,-423-35-1,-17-18-15,17 0 16,123 0 0,-228 17-1,70-17 1,-89 18-1,1-18 48,-18 18-47,0-1-1,0 1 1,18 0-1,-18-1-15,0 1 16,17 35-16,-17 0 16,0 0-16,18 53 15,-1 17 1,89 424 0,-88-336-1,17-16-15,-17 34 16,88 371-1,-71-406 1,0 176 0,-35-176-16,0 0 15,0 124 1,0-177-16,0-18 16,0 71-1,0-141-15,0 0 16,0 35-1,0-53-15,0 1 16,-17 34 0,17-34-16,-18-19 15,0 36-15,18-35 16,-35 17-16,17 18 16,18-35-16,0 17 15,-17-17-15,-1 17 16,18 0-16,-18 0 15,1-17 17,-1 0-17,-35-18 1,-17 0-16,34 17 16,-87 1-1,-1 0-15,1-1 16,-36-17-16,-35 0 15,-211 0 1,158 0-16,17 0 16,-352 0-1,300 0-15,-53 0 16,-177-35 0,301 35-16,-1 0 15,36 0-15,17 0 16,0 0-16,18 0 15,0 0-15,0 0 16,0 0-16,0 0 16,-36 0-16,18 0 15,-35 0-15,18 0 16,-18-18-16,53 18 16,0-17-16,17-1 15,18 0-15,-35 1 16,0-1-1,0 0-15,-35 1 16,-495-89 15,530 88-31,0 18 16,-176-53 0,246 53-1,18-17-15,18 17 16,-53 0-1,52 0 1,1 0-16,0 0 16,-106-36 15,70 19-31,-52-1 0,17 1 16,-282-19-1,300 36 1,17 0-16,36 0 15,17 0 95,18-17-79,0-36-15,0 35-1,0-35-15,0-17 16,-35-230 15,-18 176-31,35 54 0,-17-18 16,-71-142-1,36 160 1,52 52-16,0 0 16,1 18-16,-1-17 15,1 17 1,-1 0 0</inkml:trace>
  <inkml:trace contextRef="#ctx0" brushRef="#br0" timeOffset="-69544.3">20567 10460 0,'-18'35'78,"18"36"-63,-53 229 1,18-195 0,0 54-1,17-124-15,18-17 16,0 0 0,18-54 30,17 19-30,53-18 0,-35 35-16,-17 0 15,-1 0-15,-18 0 16,19 0-16,-19 17 16,19 18-1,-1 1-15,-35-1 16,0 0-1,0-17-15,0 0 0,0 17 16,-18 0 0,-35-17-16,-35 35 15,-53 35 1,106-71-16,-71 19 31,88-54-15</inkml:trace>
  <inkml:trace contextRef="#ctx0" brushRef="#br0" timeOffset="-69288.37">20514 10372 0,'18'-18'32,"-1"18"-32,1 18 15,17-18-15,18 17 16,18-17-16,70 36 16,18-19-16,17 1 15,-53 0-15,1-18 16,-54 0-1</inkml:trace>
  <inkml:trace contextRef="#ctx0" brushRef="#br0" timeOffset="-68816.8">21960 10372 0,'0'70'0,"0"54"15,0 17-15,0 0 16,-17 106-1,17-177-15,0 89 32,0-124-32,0-17 15,0 0 1,0-1 0</inkml:trace>
  <inkml:trace contextRef="#ctx0" brushRef="#br0" timeOffset="-68456.2">22278 11060 0,'0'35'31,"18"35"-15,17-34-16,-35-19 31,17 1-15,19-36 15,-19-35-15,1 1-16,-18-1 15,0-18 1,0 36 0,-18 35-1,1 0 1</inkml:trace>
  <inkml:trace contextRef="#ctx0" brushRef="#br0" timeOffset="-67977.45">23707 10918 0,'0'0'0,"0"89"0,-36 34 16,19 89 0,17-142-16,0 19 15,0-1 1,0-71-16,0 1 15,35-18 32,0-35-47</inkml:trace>
  <inkml:trace contextRef="#ctx0" brushRef="#br0" timeOffset="-67688.45">23971 11218 0,'0'0'0,"0"36"0,0 34 16,0 1 0,0-36-16,18 36 31,0-71-31,-1 0 47,18-18-32,-17-88 1,-18 53-16,0 18 16,0 0-16,0-1 15</inkml:trace>
  <inkml:trace contextRef="#ctx0" brushRef="#br0" timeOffset="-67112.23">24253 11430 0,'0'0'0,"18"0"31,0 18-31,-18-1 15,0 1 1,17 17-16,1-35 16,-18 18-16,18-1 15,-1-17 1,19 0-16,-19 0 16,1 0-16,17 0 15,36-88 16,-71 71-31,0-19 16,0-17 0,-53 36-16,18-18 15,-18 17 1,35 18 0,0 0 15,1 0-31,-1 18 15,0 17-15,18 0 16,-35 0-16,17 18 16,1-17-16,-18-1 15</inkml:trace>
  <inkml:trace contextRef="#ctx0" brushRef="#br0" timeOffset="-66737.35">23583 11836 0,'106'0'32,"0"0"-32,0 0 15,52 0-15,19-53 16,17 0-16,70-18 31,-158 36-31,-70 17 0,16 1 16,-34 17-16</inkml:trace>
  <inkml:trace contextRef="#ctx0" brushRef="#br0" timeOffset="-66281.6">23742 12100 0,'35'0'62,"1"0"-46,52 0-16,141-35 31,-123 0-31,-36-1 0,19 1 16,-72 35-16,19 0 15</inkml:trace>
  <inkml:trace contextRef="#ctx0" brushRef="#br0" timeOffset="-47001.16">21184 970 0,'0'18'16,"0"17"-1,0-17-15,18 17 16,-18 0-16,18-17 16,-1 0-16,-17-1 15,18 1-15,0-18 31,-1 0-31,1 0 16,17 0 0,0 0-16,18-18 15,-35-35 1,17-17-16,-35-1 0,18-52 31,-18 52-31,0-35 0,-18 89 16,1-36 15,-1 53-31,0 0 31,-70 17-15,53 36 0,17-53-16,1 36 15,-1-19-15,-17 18 16,35 1-1,0-19-15,0 19 16,0 17-16,17-36 16</inkml:trace>
  <inkml:trace contextRef="#ctx0" brushRef="#br0" timeOffset="-46487.68">21343 1658 0,'18'71'31,"-18"34"1,0-69-32,0 17 0,0 0 15,0 52 1,0-87-1,0 0 17,0-1-32,0 1 15</inkml:trace>
  <inkml:trace contextRef="#ctx0" brushRef="#br0" timeOffset="-45942.52">21255 2417 0,'0'0'0,"0"-18"0,0 0 16,35 18-1,0 0 1,71 18 0,-70-18-1,16 53 1,-52-18-1,0 0 1,-35 36-16,18-53 16,-107 52-1,89-35-15,17-17 16,-17-18 0,88 0 62,17 0-63,-17 0-15,0 0 16,0 0 0,-35 0-16,-1 0 15</inkml:trace>
  <inkml:trace contextRef="#ctx0" brushRef="#br0" timeOffset="-45322.07">21378 2893 0,'18'17'47,"0"1"-47,17 17 15,-35-17 17,0 0-32,0-1 15,0 1 1,-35-18 0,17 0-16,-17 18 15,35-1 63,17 1-78,-17-1 16,71 36 15,-71-17-31,0-19 0,0 1 16,-18 52-1,18-52 1,-17 0-16,-1 17 16,0-17-16,1-1 15,17 1-15,-18 0 16,-17-18 0</inkml:trace>
  <inkml:trace contextRef="#ctx0" brushRef="#br0" timeOffset="-44959.63">21255 3528 0,'0'0'0,"0"53"0,18 17 16,52 124 0,-17-123-1,-18-36-15,-17 0 16,35 18 15,-36-53-31,1 0 16,70-106-1,-70 54 1,-18-1-16,18 17 16,-18-17-16,0 18 15,0-18-15,-18 36 32</inkml:trace>
  <inkml:trace contextRef="#ctx0" brushRef="#br0" timeOffset="-44766.09">21590 3581 0,'-35'0'31,"17"53"-31,0 0 16,-17 123-1,18-106 1,17-34-16,0-19 16,0 19-1,0-19 1,0 1 15</inkml:trace>
  <inkml:trace contextRef="#ctx0" brushRef="#br0" timeOffset="-44110.78">21502 4233 0,'0'18'16,"0"35"0,0 53-1,0-89 1,17 1 78,19-18-79,-1 0-15,-17 18 16,-18-1-1,0 36 1,0-18 0,-36 54-1,19-89 1,-71 88 0,52-88-1,-34 0 1,52 0-1,-17 0 1,0 0-16,17-18 16,18-35-16,0-17 15</inkml:trace>
  <inkml:trace contextRef="#ctx0" brushRef="#br0" timeOffset="-43906.06">21431 4322 0,'0'0'16,"71"0"-16,-18 0 0,-18 0 15,18 0-15,-18 0 16,-17 0 0,-1 0-1</inkml:trace>
  <inkml:trace contextRef="#ctx0" brushRef="#br0" timeOffset="-43201.16">21467 4057 0,'0'0'0,"17"18"16,-17-1-16,0 1 15,0 0 1,0-1-1,0 1 1,0-1 0</inkml:trace>
  <inkml:trace contextRef="#ctx0" brushRef="#br0" timeOffset="-41552.98">21149 4780 0,'0'0'0,"0"18"0,0-1 16,0 1-1,18 0-15,-1 17 16,1-35 0,0 35-16,-1-35 15,-17 18-15,36-18 16,105 53 15,-71-53-31,-35 0 0,1 0 16,-1 0-16,0 0 15,36 0 17,-36-18-32,124-123 15,-89 88 1,-52 0-16,17-17 16,-17 34-16,0-34 15,-1 35-15,1-36 16,-18 36-16,18-18 15,-1 0-15,18 0 16,-35 0 0,18-88-1,-18 88 1,0 0-16,0-70 16,0 70-1,0-88 1,0 105-1,0 1-15,0-18 16,0 0-16,-35 18 16,-18-36-16,53 54 15,-71-71 1,54 70-16,17-17 16,-36-18-1,1 17-15,18 1 16,-1 18-16,0-19 15,-17 19-15,35-1 16,-35 0 0,17 1 15,18-1-15,-35 18-1,-1 0 16,-16-18-15,34 18 0,-53 0-1,36 0 1,-124 0 0,124 0-1,-71-17 1,89 17-1,-19-18 1,19 18 0,-1 0-1,0 0 1,1 0 0,-1 0 15,0 35-16,1-17-15,17 0 16,-53 52 0,53-34-16,-53 210 31,18-140-15,17 18-16,18-1 15,-18-35-15,18 18 16,-17 71-1,17-107-15,0-34 16,0 69 0,0-52-16,0 0 15,0 124 1,0-125 0,0 37-1,0-54-15,0 0 16,0 1-1,0-19-15,0 1 16,0-1 0,0 1 15,17-18 16,-17 18-47,18-18 15,0 17 1,-1 1-16,36 0 16,18-1-1,35 1-15,-18-18 16,159 0 0,-177 0-1,1 0-15,-18 0 16</inkml:trace>
  <inkml:trace contextRef="#ctx0" brushRef="#br0" timeOffset="-31178.04">20884 2258 0,'0'0'0,"18"0"16,17 0 0,-17 0-1,53-18 1,-54 18 0,124 0-1,-105 0 1,17 35-16,-1-35 15,107 18 1,-106-18 0,35 18-1,-35-18-15,0 0 16,18 0-16,-1 0 16,1 0-1,-36 0-15,-17 0 16,-1 0-16,19 17 15,-19-17 126,-17-123-125,0 70-1,-17-35-15,17-18 16,0-70 0,0 52-16,0 1 15,0-19-15,0 1 16,0 53-16,0-18 15,0 18-15,0 18 16,0-36 0,0 70-16,0 1 15,-18 35-15,18-35 16,-18 35 0,18-18-1,-17 18 32,-1-17-31,0 17 15,-17 0-15,18 0-16,-1-18 15,-35 18-15,0-35 16,-141-36-1,141 54-15,-53-1 16,0-17-16,-17-1 16,-71-17-1,141 36-15,0-1 16,35 18 0,18 18 155,0 35-155,0 282 15,0-212-31,0 1 16,-35 17-16,18 0 16,17 0-16,0-17 15,0 17-15,0 0 16,0-71-16,0 19 15,0 105 17,-18-177-32,18 19 0,-18-19 15,18 1-15,0-1 78,0 19-62,0-19 31</inkml:trace>
  <inkml:trace contextRef="#ctx0" brushRef="#br0" timeOffset="-20530.18">22613 2681 0,'106'0'62,"17"18"-62,18-18 16,-35 17-16,18-17 15,-1 0-15,1 0 16,-36 0-16,-18 0 16,-17 0-1,-35 0-15,17 0 16</inkml:trace>
  <inkml:trace contextRef="#ctx0" brushRef="#br0" timeOffset="-19893.44">22719 2540 0,'-35'0'62,"-1"18"-46,19-1-16,-36 19 16,35-19-16,-17 36 15,-71 0 1,88-53 0,18 18-16,-17-18 78,34 17 31,36 1-93,88 0 15,-105-18-31,-19 0 0,1 0 16,0 17-1,-1-17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3:05:32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10971 3810 0,'18'0'78,"211"0"-47,-52 0-31,17 0 0,88 53 16,18-35-16,-18-18 15,-17 0-15,-18 0 16,441 0 15,-530 0-31,-17 0 16,89 0 0,-177 0-1,0 0-15,-36 0 16,18-18-16,18 0 15,0-17-15,-17 35 16,-19-18-16,1 1 16</inkml:trace>
  <inkml:trace contextRef="#ctx0" brushRef="#br0" timeOffset="19590.45">14517 10583 0,'-18'-17'63,"71"17"-48,35 0 1,53 0-16,71 0 15,458 0 1,-140 0-16,52 0 16,564 0-1,-564 0-15,-106 0 16,301 0 0,-548 0-16,0 0 15,106 0 1,-211 0-1,-36 0-15,-17 0 16,-1 0-16,-35 0 16,36 0-1,-53-18 17,-1-35 186,1 18-218,-18-18 16,17-35 0,1-71-16,0 36 15,-1-160 1,1 160-16,-18 35 15,0-18 1,0 88 0,0 1 202,106 17-186,0 0-32,0 0 0,70 0 15,0 0 1,18 0-16,-53 0 16,353 17-1,-264 18-15,70 1 16,140 34-1,-245-52-15,34-18 16,-35 35-16,-18-17 16,1-18-16,17 0 15,-53 0-15,53 0 16,-18 0-16,18 0 16,194 0-1,-194 0-15,18 0 16,-18 0-16,-18 0 15,-35 0-15,-17 0 16,-18 0-16,-18-18 31,-70 18-15</inkml:trace>
  <inkml:trace contextRef="#ctx0" brushRef="#br0" timeOffset="23375.99">20126 10089 0,'53'0'31,"17"0"-15,-17 0 0,71 18-1,-89-18-15,18 18 32,-18-18-17,106 0 1,-88 0-1,0 0-15,-17 0 16,-1 0 0</inkml:trace>
  <inkml:trace contextRef="#ctx0" brushRef="#br0" timeOffset="23752.4">20779 10054 0,'17'0'16,"1"0"0,0 18-16,-1-18 15,1 17 1,-18 1 15,-35 17-15,-18 18-16,-18-17 15,53-1-15,-17-18 16,35 1-16</inkml:trace>
  <inkml:trace contextRef="#ctx0" brushRef="#br0" timeOffset="24215.05">21467 9366 0,'70'230'31,"-70"-142"-31,18 35 16,-1 1-16,1-36 15,0 0-15,-18-35 16,0-18-16,0-17 16,0-53 62,0-1-78</inkml:trace>
  <inkml:trace contextRef="#ctx0" brushRef="#br0" timeOffset="24494.86">21484 9578 0,'0'-18'0,"-17"18"16,-19 53-16,19 0 15,-1 0-15,-17-18 16,35-17-16,-18 17 16,18-52 30,53-72-30,0 1-16</inkml:trace>
  <inkml:trace contextRef="#ctx0" brushRef="#br0" timeOffset="24656.29">21625 9331 0,'36'18'31,"-36"17"-31,17 18 16,18-18-16,-35 0 16,53 1-16,-35-1 15,0-35-15,17 18 16</inkml:trace>
  <inkml:trace contextRef="#ctx0" brushRef="#br0" timeOffset="25295.29">22419 8819 0,'0'18'16,"35"123"-1,-35-53-15,18 1 16,-18 122 15,0-175-31,0-1 16,0 35-1</inkml:trace>
  <inkml:trace contextRef="#ctx0" brushRef="#br0" timeOffset="25583.56">22243 9225 0,'0'88'16,"17"-35"-16,1 0 15,35 18-15,-36-54 16,19 19-1,-19-36-15,19 0 16,-19 0-16,160-177 31,-160 124-31,1-35 16,0 18-16,-18 17 16,17 0-16,-17 17 15,0 19-15,0-1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3:12:12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16863 7708 0,'17'0'16,"107"0"0,-36 0-1,18 0-15,17 0 16,283 0-1,-282 0 1,-72 0-16,-16 0 16</inkml:trace>
  <inkml:trace contextRef="#ctx0" brushRef="#br0" timeOffset="433.08">17445 7743 0,'0'0'0,"-35"195"15,17-72 1,-53 336 0,71-283-1,0-35-15,0 0 16,0 36-16,0-72 15,89 160 1,-72-194 0,36-36-1,0 0-15,-18-17 16,89-18 0,-36 0-16,-35 0 15,17 0-15,1-53 16,-18 18-16</inkml:trace>
  <inkml:trace contextRef="#ctx0" brushRef="#br0" timeOffset="1153.33">18397 7867 0,'0'0'0,"0"-18"94,0-35-94,0 18 16,0-71-1,-17 89-15,-19-1 16,36 0-16,-17 18 31,-18 0-15,17 53-16,0 0 15,1 18-15,-1-18 16,18 0-16,0 0 16,0-1-16,0-34 15,18 0 1,-18-1-16,17-17 15,1 0 1,17 0 0,0 0-1,1-35-15,-19 17 16,19-17-16,-36 0 16,17 17-1</inkml:trace>
  <inkml:trace contextRef="#ctx0" brushRef="#br0" timeOffset="1311.19">18468 7867 0,'18'53'31,"-18"-18"-31,17 18 16,1-18-16,-18 1 16,0-1-16,17-17 15,1 17-15,35 0 31,-18-35-31</inkml:trace>
  <inkml:trace contextRef="#ctx0" brushRef="#br0" timeOffset="2003.36">19526 7073 0,'53'177'15,"-35"-107"1,-18 36-16,0-18 16,0 0-16,0-35 15,0 88 1,0-158 62,0-1-62,0-17-16,0 17 15,17 1-15,19 17 31,17 0-31,-36 0 16,19 17 0,-36 1-1,0 70 1,0-53 0,-124 89-1,36-71 1,-36 0-1,107-53 17,-1-18-32,18-17 15,0 17 1</inkml:trace>
  <inkml:trace contextRef="#ctx0" brushRef="#br0" timeOffset="2552.85">18362 8961 0,'0'0'0,"35"0"15,-17 35-15,-18 53 16,18 0-1,-1 0-15,1 18 0,-18-53 16,0 0 0,0 0-16,0 0 15,0-18-15,0 0 16,18-17 31</inkml:trace>
  <inkml:trace contextRef="#ctx0" brushRef="#br0" timeOffset="3265.83">19456 9190 0,'17'0'16,"1"18"-1,-18-1 1,18-17-16,-18 35 16,0-17-16,17-18 15,-17 18-15,0-1 16,18 1-1,0 0-15,17-18 32,-18 0-17,19 0-15,-19-36 16,1-17 15,-18 18-31,0 0 0,0 0 16,-18-1-1,1 19 1,-19-1 15,19 18-31,-18 0 32,-1 35-17,1-17-15,0 17 16,17-35-16,18 18 15,0 17 1,0-17 0,35-18 15,-17 0-31,17 0 16</inkml:trace>
  <inkml:trace contextRef="#ctx0" brushRef="#br0" timeOffset="3760.38">19562 7796 0,'-18'0'15,"18"53"1,-18 71-1,1-89 1,17 53 0,-18-70-1,18 17 1</inkml:trace>
  <inkml:trace contextRef="#ctx0" brushRef="#br0" timeOffset="4521.22">19950 7902 0,'17'0'47,"19"0"-32,16-17-15,-16 17 16,34-36-16,-17 36 16,0-17-1,35 17 1,-70 0-1,17 53 1,-35 0 0,0 123-1,18-123 1,17 123 0,-35-123-16,18 18 15,17 17-15,-17-18 16,17-17-16,-17 36 15,-1-37-15,-17 1 16,18 36 0,-18-72-16,0 18 15,18 71 1,-18-70 0,0-1-16,0-17 15,-18 17-15,0 0 31,1-35-15,-1 0 0,-17 0-16,-18 0 15,17 0 1,-122 0 0</inkml:trace>
  <inkml:trace contextRef="#ctx0" brushRef="#br0" timeOffset="5143.76">21308 7761 0,'35'0'78,"0"0"-78,18 0 16,35 0-16,1 0 15,34 0-15,71 0 31,-159 0-31</inkml:trace>
  <inkml:trace contextRef="#ctx0" brushRef="#br0" timeOffset="5530.49">21661 7814 0,'0'0'0,"0"53"0,0 0 16,0 17-16,0 54 15,0-1-15,0 318 32,0-300-32,0-17 15,0-18-15,0-18 16,17-35-16,1 0 16,-1-36-16,-17 19 15,18-19 1,-18 1 15,18-18-15,-1 0-16,1 0 15,35 0-15,-35-18 16,17 18 0,0-17-1</inkml:trace>
  <inkml:trace contextRef="#ctx0" brushRef="#br0" timeOffset="6041.67">22401 7743 0,'0'0'0,"106"106"31,-53-70-31,-18-1 0,18 18 16,18 17 15,-53-52-31,-18-36 47</inkml:trace>
  <inkml:trace contextRef="#ctx0" brushRef="#br0" timeOffset="6313.62">22701 7602 0,'-35'53'16,"17"0"-1,-17 18-15,0-18 16,-18 53-16,35-36 16,-105 142-1,123-177 1,0-17-16,0-1 16,0 19 15,0-19-31</inkml:trace>
  <inkml:trace contextRef="#ctx0" brushRef="#br0" timeOffset="7192.78">22437 8890 0,'35'18'16,"-35"35"-1,18 176 1,-18-176 0,0 0-16,0 17 31,17-70 31,54-141-46,-71 106 0,53-71-1,-53 88 1,0 36 31,17 158-32,-17-87 1,18-19-16,0 1 16,-1 35-16,-17-54 15,18 37 1,-18-54-16,0 0 16,0 18-16,0-35 15,0-1-15,0 1 16,-18 17-16,1-17 15,-19 17-15,19-35 16,-1 0 0,0 0-16,-17 0 31,18 0-31,-1 0 16,-17-35-1,17-106 1,18 88-1,18 18-15</inkml:trace>
  <inkml:trace contextRef="#ctx0" brushRef="#br0" timeOffset="7874.01">22648 8996 0,'18'17'16,"-18"19"-1,0-1-15,0 0 16,0 18-1,0 18 1,0-36-16,0-17 16,0-1 15</inkml:trace>
  <inkml:trace contextRef="#ctx0" brushRef="#br0" timeOffset="8952.33">22878 7832 0,'0'0'0,"17"0"15,1 0 1,35 0-16,0 0 15,0 0-15,-18 0 16,0 0-16,-17 0 16,0 0-1,-1 0 1,1 0 15,-1 0-15,1 35-1,-18-17 1,0 35 0,0-1-1,0-16-15,0 34 16,35 177 0,-35-176-1,0 35-15,18-53 16,17 123-1,-35-123 1,18 17 0,-18-34-16,0-19 15,0 54 1,18-54-16,-18 19 16,0-1-1,0 0-15,0 1 16,0 52-1,0-53 1,0 0-16,0-17 16,0 0 15,-18-18-15,0 0-1,-88 0 1,18 0-1,35 17-15,-35-17 16</inkml:trace>
  <inkml:trace contextRef="#ctx0" brushRef="#br0" timeOffset="13297.97">17657 10513 0,'0'-18'47,"35"-17"-16,71 0-31,-36 35 16,71-36-16,53 1 16,-17 17-16,-1 1 15,18-1-15,-35 18 16,-18 0-16,-18 0 16,1 0-16,-53 0 15,-36 0-15,0 0 16</inkml:trace>
  <inkml:trace contextRef="#ctx0" brushRef="#br0" timeOffset="14151.79">21978 10407 0,'35'0'93,"18"0"-77,159-35 0,-89 17-16,36 0 15,-18 18-15,18 0 16,-18 0-16,-17 0 15,-36 0-15,-35 0 16,-18 0-16</inkml:trace>
  <inkml:trace contextRef="#ctx0" brushRef="#br0" timeOffset="14864.04">19191 10354 0,'18'0'16,"17"0"-1,-17 0-15,35 0 16,105 0 0,-34 0-16,-18 0 15,-36 0-15,-35 0 16,1 0-16,17 0 31,-36 0-31,1 0 63</inkml:trace>
  <inkml:trace contextRef="#ctx0" brushRef="#br0" timeOffset="16168.32">18538 12929 0,'0'-17'31,"18"17"-31,-18-18 16,0-35-16,18 0 15,-1-35-15,-17-18 16,18 18-1,17-141 1,-35 140-16,18-16 16,0 16-16,-1-16 15,1-54 1,0 106-16,17 0 31,-18 53 16,36 176-16,-17-70-31,-1 35 0,0-17 16,71 176 15,-71-212-31,-17-53 0,0 0 16,-18-17-16,-36-36 125</inkml:trace>
  <inkml:trace contextRef="#ctx0" brushRef="#br0" timeOffset="16487.63">18680 12347 0,'0'-17'16,"35"17"0,18 0-16,-18 0 15,71-18 1,-71 18-1,-17 0 1</inkml:trace>
  <inkml:trace contextRef="#ctx0" brushRef="#br0" timeOffset="16919.25">19315 12136 0,'17'0'31,"54"105"-15,-36-69-16,18 52 15,-18-53 1,36 36-16,-36-54 0,0 19 15,1-36-15,-19 17 16,1-17 15</inkml:trace>
  <inkml:trace contextRef="#ctx0" brushRef="#br0" timeOffset="17447.62">19720 12224 0,'0'-18'31,"-17"36"-31,-19 17 16,-34 53-1,52-70-15,-52 88 16,34-71-1,36-17 1,-17-1 0,-1-17 31,0 18 15,18 0-46,-17-18-16,17 17 15,-18 1 1</inkml:trace>
  <inkml:trace contextRef="#ctx0" brushRef="#br0" timeOffset="18016.22">19879 12312 0,'18'0'32,"-1"0"-17,19 0-15,-1 0 16,0-18-16,0 1 15,18 17-15,-35 0 16,17 0-16,-17 0 16,0 0-16,-1 0 31</inkml:trace>
  <inkml:trace contextRef="#ctx0" brushRef="#br0" timeOffset="18415.65">20003 12471 0,'0'17'47,"17"-17"-16,18 0-31,18 0 16,0 0 0,0 0-16,0 0 0,-18 0 15,-17 0-15,0 0 16,-1 0-16</inkml:trace>
  <inkml:trace contextRef="#ctx0" brushRef="#br0" timeOffset="21368.94">20867 12065 0,'-18'18'110,"-52"35"-95,52-18-15,-17 18 16,17-18-16,0-17 15,18 35 1,0-36-16,0 1 16,0 0-1,0-1-15,0 1 16,18-1-16,35-17 16,0 18-16,53-18 15,-36 0 1,18 0-16,-35 0 0,-17 0 15,-19 0-15,1-18 16,-18 1 15,0-1-31</inkml:trace>
  <inkml:trace contextRef="#ctx0" brushRef="#br0" timeOffset="21912.68">21343 12012 0,'0'0'16,"35"0"-16,1 35 0,34 1 16,18 52-16,-17-18 15,17-17-15,-17-17 16,-36-1-16,-17-17 15,17-1 1,-17 1 0,-54-36 46,-17-17-62</inkml:trace>
  <inkml:trace contextRef="#ctx0" brushRef="#br0" timeOffset="22192.41">21749 12100 0,'-53'18'31,"35"0"-31,-70 52 16,53-35-16,-36 18 16,18-17-16,36-19 15,-1 1 1</inkml:trace>
  <inkml:trace contextRef="#ctx0" brushRef="#br0" timeOffset="23890.41">20902 12065 0,'18'-18'110,"-1"18"-79,72-35-15,-72 35-1,-34 0 110,-1 0-109,-17 0 0,-1 0-16,19 18 15,-19-18 1,19 17-16,-1-17 15,1 18 1,17 0 0,-18-18-1,18 17 1,-18 1 0,18 0-1,-17-18-15,-1 17 16,18 1-1,-18-1 1,18 1-16,-17-18 16,-1 18 15,18-1-15,0 1-1,0 0 16,0-1 1,18 19 15,-1-19-32,1 1 16,0 0-15,-1-18 0,1 0-1,-18 17 1,18-17 0,-1 0-1,1 0-15,-1 0 78,19 0-46,-19 0-17,1 0 16,0 0-15,17 0-16,-17 0 16,17 0-16,0 0 15,-17 0-15,-1 0 16,-34 0 93,-19 0-93,-69 18 0</inkml:trace>
  <inkml:trace contextRef="#ctx0" brushRef="#br0" timeOffset="24711.59">18697 13000 0,'-17'18'16,"34"-1"15,19-17 63,34 0-79,-35 0-15,-17 0 16,35 0-1,-18 0-15,0 0 16,36 0 0,-18-17-16,-35 17 15,34-18-15,-34 18 94</inkml:trace>
  <inkml:trace contextRef="#ctx0" brushRef="#br0" timeOffset="25424.88">19544 12965 0,'18'0'63,"-1"0"-48,54 0 1,-36 0-1,-17 0-15,17 0 16,35-18 0</inkml:trace>
  <inkml:trace contextRef="#ctx0" brushRef="#br0" timeOffset="26711.81">20585 12806 0,'70'0'47,"71"0"-47,18 0 15,388 0 1,-406 0 0,-18 0-16,-34 0 15,87-18 1,-123 1-16,0-1 16,53-17-1,17-1 1,-70 19-16,0 17 15,-35 0-15,17 0 16,-17 0-16</inkml:trace>
  <inkml:trace contextRef="#ctx0" brushRef="#br0" timeOffset="30351.64">22507 12224 0,'18'0'32,"176"-53"-17,-159 35 1,89 1-1</inkml:trace>
  <inkml:trace contextRef="#ctx0" brushRef="#br0" timeOffset="30679.38">22595 12383 0,'36'17'47,"34"-17"-47,89 0 16,-106-17 0,17 17-1</inkml:trace>
  <inkml:trace contextRef="#ctx0" brushRef="#br0" timeOffset="31800.12">23548 11501 0,'0'-36'31,"18"36"-31,17 0 16,0-17-16,36 17 16,-1 0-16,-17-18 15,18 18 1</inkml:trace>
  <inkml:trace contextRef="#ctx0" brushRef="#br0" timeOffset="32201.4">23777 11448 0,'-53'141'31,"18"-35"-31,17 17 16,1 106 0,-1-123-16,18-18 15,0 18-15,0-35 16,0-1 0,18-34-16,-18-1 15,0 0 1,17 0-16,-17-17 15,0 17 1,36-17 0,-36 0-16,70 17 31,-52-35-15,52 0-1,-34 0 1,34-18-1,-34 1-15,16-1 16</inkml:trace>
  <inkml:trace contextRef="#ctx0" brushRef="#br0" timeOffset="32818.8">24324 11289 0,'-18'0'16,"-35"18"-16,36-1 16,-18 36-16,17-18 15,0 106 16,18-123-31,0 0 0,0 17 16,36 0 15,-19-35-31,18 0 0,1 0 16,-1 0-16,18 0 31,-18-17-31,-17-1 16,-18-35-16,18-35 15</inkml:trace>
  <inkml:trace contextRef="#ctx0" brushRef="#br0" timeOffset="33081.64">24518 11324 0,'0'0'0,"18"18"0,70 88 31,-53-71-31,36 18 0,-36-36 16,71 36-1,-89-35 1,-17-36 31,0 1-32,0-19-15,0 19 16</inkml:trace>
  <inkml:trace contextRef="#ctx0" brushRef="#br0" timeOffset="33311.41">24888 11342 0,'0'0'0,"-17"0"0,-18 17 15,-89 160 1,71-124 0,18-18-16,0 0 15,-1 18 1</inkml:trace>
  <inkml:trace contextRef="#ctx0" brushRef="#br0" timeOffset="34344.91">22789 8273 0,'18'0'15,"-18"17"-15,35 19 32,-17-36-32,0 0 15,-1 0 1,1 0-16,17 0 15,-35-18-15,18-17 16,-1 17-16,-17 0 16,0-17-16,0 0 31,0 17-15,0 1-16,-17 17 46,-1 0-30,-35 0 15,18 17-31,35 1 16,-53 52 0,35-52-16,18 17 15,-17 1 1,17-19-16,0 1 15,0-1-15,0 1 16,0 0-16,35-18 16</inkml:trace>
  <inkml:trace contextRef="#ctx0" brushRef="#br0" timeOffset="35113.42">22966 9437 0,'-18'0'16,"18"17"-1,0 19-15,0-1 16,0-17-16,0-1 16,0 36-1,18-53 17,17 0-1,-17-17-31,-1-1 0,-17-17 15,18-54 1,-18 72 0,-35-36-1,17 35 1,0 18 0,1 0-1,-18 0-15,-18 18 16,0 17-1,53-17-15,0-1 16,0 1-16,0 17 16,0 1-1</inkml:trace>
  <inkml:trace contextRef="#ctx0" brushRef="#br0" timeOffset="36141.28">25012 11606 0,'0'18'47,"0"17"-31,18-17-1,-1-18 1,1 0-1,17-18 1,-17 1-16,-1-1 16,1-17-1,-18 17-15,0 0 16,0 1 0,0-1-16,0 1 0,0-1 15,-35 18 1,0 0-1,-89 53 17,89-36-32,17 19 31,18-19-31,0 1 16</inkml:trace>
  <inkml:trace contextRef="#ctx0" brushRef="#br0" timeOffset="37513.51">24395 12471 0,'0'0'15,"-71"0"1,36 17-16,-1 19 0,19-19 16,-1 124-1,18-88 1,0-35-16,18 0 16,35 52-1,-36-70 1,89 0-1,-70 0 1,-1-18 0,53-87-1,-70 52 1,-1 17-16,-17-16 16,0 34-1,0 0 1,0 36 31,0 17-32,0 36 1,18-71 0,-18 17 30,88-52-30,-70 17 0,-1-17-16,19-18 15,-36 18-15,0 53 78,35 193-62,-17-140 0,17 70-1,-18-106 1,-17 71 15,0-71-31,0 18 0,-17-17 16,-36 16-1,18-34 1,-1 0 0,1-18 15,17-18-31,18 0 16,-52-123-1,52 88-15,0 18 16,17-18-1,18 18-15,1 17 16,-1 1-16,0 17 16,1 0-16,-1-18 15,-18 18 1,54 0 0</inkml:trace>
  <inkml:trace contextRef="#ctx0" brushRef="#br0" timeOffset="37929.98">25065 12841 0,'53'88'31,"-36"-70"-31,19 17 31,-1-35-15,88-17 15,-105-19-31,0 1 16,-18 0-16,0 17 15,-18-17-15,-17 0 16,17 35 0,1 0-16,-1 0 15,-35 0 1,35 0-16,1 17 16,-36 18-1,53-17 1,-18-18-16</inkml:trace>
  <inkml:trace contextRef="#ctx0" brushRef="#br0" timeOffset="39001.18">25418 11254 0,'35'17'15,"88"-17"17,-87 0-32,-1 0 0,-17 0 15,-18 18 1,0 0 15,0-1-31,0 18 16,17 89 15,1-54-31,0-17 0,-18 36 16,17-36-16,1 88 31,-1-53-31,1-18 0,-18-17 16,18 0-16,-1 0 15,-17 88 1,0-53-16,0-35 15,0-17 1,0 87 0,0-105-1,0 17-15,0-17 16,0-1-16,0 1 16,0 0-16,-17-1 31,-54-17-16,36 0 1,-71 0 0,71 18-1,-36-1-15,18 1 16</inkml:trace>
  <inkml:trace contextRef="#ctx0" brushRef="#br0" timeOffset="40031.62">18627 13564 0,'17'0'31,"19"0"-15,52 0-16,53-17 15,106-19-15,-71 19 16,442-1-1,-319 18-15,-69 0 16,281 0 0,-299 0-1,0 0-15,-36 0 0,-17 0 16,211 0 0,-141 0-16,18 0 15,36 0-15,-54-18 16,18-34-1,370 16 1,-458 36 0,211 0-1,-158 0-15,0 0 16,176 0 0,-177 0-16,-16 0 15,-1 0-15,-36 0 16,36 0-16,-53 0 15,212 0 1,-194 0-16,0 0 16,105 0-1,-211 0-15,-35 0 16</inkml:trace>
  <inkml:trace contextRef="#ctx0" brushRef="#br0" timeOffset="44215.42">21308 12771 0</inkml:trace>
  <inkml:trace contextRef="#ctx0" brushRef="#br0" timeOffset="44542.36">21202 12612 0</inkml:trace>
  <inkml:trace contextRef="#ctx0" brushRef="#br0" timeOffset="47352.36">18927 15346 0,'17'-53'47,"1"0"-31,-18-18-16,17-17 15,36-53 1,0 35-16,-17 53 16,69-158-1,-105 193 1,36-17-16,-19-18 15,19 18 1,-36 17 0,17 18-1,19 18 32,34 140-31,-35-87-1,71 211 1,-106-229 0,18 0-16,-1 0 15,-17-35-15,18 17 16,-18-18 0,0 1-16,-18 0 78</inkml:trace>
  <inkml:trace contextRef="#ctx0" brushRef="#br0" timeOffset="47632.18">19173 15028 0,'0'-17'16,"0"-1"0,18-35-1,35 36-15,-18-1 16,54-17-16,-37 17 15,72 0 1,-106 1-16,17-1 16,-18 18-1,1 0 1</inkml:trace>
  <inkml:trace contextRef="#ctx0" brushRef="#br0" timeOffset="47928.29">19703 14799 0,'0'0'0,"17"0"0,19 0 15,16 0-15,19 53 16,-18-18-16,18 36 15,-19-18 1,37 0 0,-54-36-1,0 1 1</inkml:trace>
  <inkml:trace contextRef="#ctx0" brushRef="#br0" timeOffset="48191.46">20179 14799 0,'-35'35'31,"-36"36"-15,36-36-16,-36 18 15,18 18-15,18-54 16,17 19-16,-17-19 16,35 1-16,-18-18 15</inkml:trace>
  <inkml:trace contextRef="#ctx0" brushRef="#br0" timeOffset="48559.43">18486 15452 0,'88'0'47,"88"0"-32,-17 0-15,53 0 16,-1 0-16,-17-36 16,-35 19-1,106-19 1,-212 19-16,-1 17 16,-34 0-16</inkml:trace>
  <inkml:trace contextRef="#ctx0" brushRef="#br0" timeOffset="49960.31">19808 15575 0,'0'0'15,"36"0"-15,17 0 0,53 0 16,-36 0 0,-17 0-16,0-17 15,-18 17-15,-17-18 16,-1 18-1,1 0 1,35-35 15,0-1-15,-35 36-16,17-35 0,0 17 16,0-35-1,-35 1-15,18-1 16,-18-53-1,0 35 1,0 18-16,0-17 16,0-89-1,-18 71 1,-35 0 0,36 70-1,-54-53 1,54 54-1,-72-54 1,54 36 0,-53-18-1,53 53-15,-36-35 16,36 17-16,0 18 16,-18-35-16,-18 0 15,18 35-15,0-18 16,-35 0-16,0 1 15,0 17-15,-177-18 32,212 18-32,0 18 15,-53 17-15,36-17 16,17-1 0,-106 54-1,106-54-15,0 19 16,-70 52-1,70-53-15,35 36 16,-52 87 0,35-69-16,-1-1 15,36-18-15,-17 19 16,17-36-16,0 17 16,0 18-1,17-52-15,1-1 16,0 0-16,17-17 15,-18 17-15,19 0 16,52 1 0,-70-19-16,17 1 15,18-18-15,-18 0 16,53 0 0,-35 0-16,-18 0 15,18 0-15,0 0 16,-17 0-16,-19 0 15,1 0 1</inkml:trace>
  <inkml:trace contextRef="#ctx0" brushRef="#br0" timeOffset="50664.52">19420 15469 0,'18'0'31,"0"0"-15,-1 0-16,1 0 16,0 0-16,-1 0 15,1 0 1,0 0 0,-1 0 15,-17-17-31,18 17 15,-18-18-15,0 0 16,17 1 0,-17-1-1,0-17 17,18 17-32,-18-17 15,0 17-15,18 1 16,-18-1-1</inkml:trace>
  <inkml:trace contextRef="#ctx0" brushRef="#br0" timeOffset="51048.63">19173 15505 0</inkml:trace>
  <inkml:trace contextRef="#ctx0" brushRef="#br0" timeOffset="51434.53">19226 15505 0,'36'0'16,"-19"17"-1,19 195 1,-19-124-1,-17 36 1,0-107 0,0 1-16,0-53 78,0-18-78</inkml:trace>
  <inkml:trace contextRef="#ctx0" brushRef="#br0" timeOffset="51656.5">19226 15505 0,'-17'35'16,"-1"18"-1,0-18-15,1 0 16,-36 18 0,35-35-16,18 0 15</inkml:trace>
  <inkml:trace contextRef="#ctx0" brushRef="#br0" timeOffset="51807.55">19509 15452 0,'0'0'15,"53"0"-15,-36 35 16,1 0-16,-1-17 31,-17 0-31</inkml:trace>
  <inkml:trace contextRef="#ctx0" brushRef="#br0" timeOffset="52992.79">20920 12577 0,'0'35'31,"35"176"0,-17-105-31,-18 18 16,0 229 15,0-265-31,0 18 0,0-18 16,0 0-16,0 18 15,17 35 1,-17-123-1,0-89 32,18-17-47</inkml:trace>
  <inkml:trace contextRef="#ctx0" brushRef="#br0" timeOffset="53335.54">20814 12418 0,'0'0'0,"-18"53"0,1 35 16,-1-18-16,18-34 15,-18 34 1</inkml:trace>
  <inkml:trace contextRef="#ctx0" brushRef="#br0" timeOffset="53569.16">21061 12647 0,'0'0'0,"35"18"0,0-18 15,1 17 1,-36 1 15,17-18-31,1 18 16,123 87-1</inkml:trace>
  <inkml:trace contextRef="#ctx0" brushRef="#br0" timeOffset="81904.78">21237 12047 0,'0'0'0,"0"71"15,0-18-15,0-18 16,0 53 0,18-70-16,0 53 15,17-36 1,-18 18-16,1-53 16,0 17-16,-1 19 15,54-19 1,-36 1-16,-17 0 15,17-18 1,0 0-16,1 0 16,69 0-1,-69 0-15,17-18 16,-36 0-16,36 1 16,-35-19-16,35 1 15,-18 17-15,-17-17 16,-1 35-1,1-35-15,-18 17 0,18 1 16,-18-19-16,0 1 16,0 0-16,0-1 15,0 1 1,0-53 0,-18 17-16,0 1 15,-35-36 1,18 53-16,0 0 15,-36-17 1,54 52-16,-1 0 16,-17 18-1,-1 0-15,-16 0 32,34 0-32,-17 0 15,-1 0-15,-52 0 31,35 0-31,-35 18 0,35 17 32,18 1-32,-18-19 0,-53 54 31,88-54-31,1 1 0,17 0 31,0-1-31,0 54 31,0-36-31,0 0 16,0 36 0,0-53-16,0 17 15,0 0-15,0-17 16,0 17 0,0-17-1</inkml:trace>
  <inkml:trace contextRef="#ctx0" brushRef="#br0" timeOffset="120255.35">17180 1976 0,'0'0'0,"18"0"15,17 0 1,36 0-16,17 17 16,-35 1-16,53-1 15,-36-17 1,36 0-1,-71 0-15</inkml:trace>
  <inkml:trace contextRef="#ctx0" brushRef="#br0" timeOffset="120638.82">17321 2064 0,'0'70'31,"0"1"-31,0 52 0,0 1 16,0-18-16,0 35 16,0-18-1,0 18-15,0 142 16,0-142-16,18 0 16,17 35-1,-17-35-15,0-88 16,-1-18-16,-17 1 31,18-19 0,0-17-15,17 0 0</inkml:trace>
  <inkml:trace contextRef="#ctx0" brushRef="#br0" timeOffset="121177.53">18239 1746 0,'0'36'16,"0"52"-1,0 53 1,0-71-16,0-17 16,0 36-1,0-54-15,0 0 16,0-17-16,0-1 16</inkml:trace>
  <inkml:trace contextRef="#ctx0" brushRef="#br0" timeOffset="121696.3">19579 1799 0,'88'71'16,"-52"35"-16,-1-1 16,-17 1-16,-1 0 15,-17 0-15,0-18 16,0 106 0,0-123-16,0-36 15,0 18-15,0-35 16,0 17-1,-35-18-15</inkml:trace>
  <inkml:trace contextRef="#ctx0" brushRef="#br0" timeOffset="122361">18274 3493 0,'0'88'15,"0"18"1,0-18-16,0 18 16,0-36-1,0-17-15,0-18 0,0-17 16,0 0-16,18-1 31,17-17-15,18-35-1,70-141 1,-52 87-16,-36 19 16,0-142-1,-35 159-15,0 0 16,-17 18 0,-1 0-16,0 35 15,-17 0 1,0 0-1,0 0-15,-18 35 16,-53 36 0,53-36-16,18 0 15</inkml:trace>
  <inkml:trace contextRef="#ctx0" brushRef="#br0" timeOffset="123735.48">18415 3157 0,'18'18'31,"-1"88"-31,-17-18 16,0 265 15,0-230-31,0-52 0,-35 70 31,35-123-31,0-36 78,0-106-47,0 54-31,0-1 16,0 1-16,0-1 16,0 18-16,0-17 15,0-36 1,0 71-16,0 70 62,0 230-46,0-124 0,0-18-16,0-17 15,0 70 1,0-140 0,0-72 62,-18-140-63,1 70 1,-1 18-16,0-36 16,1 19-16,-1 16 15,18-34-15,0 52 16,0-17-1,-17 106 32,17 282-31,0-177 0,-18-35-16,0 89 15,18-124 1,0-18 15,0-17-31</inkml:trace>
  <inkml:trace contextRef="#ctx0" brushRef="#br0" timeOffset="124271.69">17445 3881 0,'18'0'47,"34"0"-31,-34 0-1,88 0 1,-88 0 0,-1 0-16</inkml:trace>
  <inkml:trace contextRef="#ctx0" brushRef="#br0" timeOffset="125201.36">19703 3510 0,'0'35'15,"0"18"1,0 18-16,0-36 16,0 18-16,17-18 15,1 1 1,0-19-16,-18 1 16,17-18-1,1 0 1,17 0-1,0-18 1,18-123 0,-35 71-16,17-36 15,-35-18 1,0 71-16,0 36 16,0-36-1,-17 35-15,-19 18 31,1 0-31,-18 0 16,-53 18-16,0 70 16,36-35-16,17 0 15,0 0-15,18 17 16,35-17-16,0 0 16,0 0-16,0-18 15,35 1 1,18 17-1,-35-53-15,-1 0 16</inkml:trace>
  <inkml:trace contextRef="#ctx0" brushRef="#br0" timeOffset="125985.24">19456 3528 0,'35'17'32,"0"54"-17,1 0-15,-36-19 16,88 90 0,-53-107-1,-17 0-15,-1-17 16,1-18 31,17 0-32</inkml:trace>
  <inkml:trace contextRef="#ctx0" brushRef="#br0" timeOffset="126874.63">20108 2117 0,'0'17'78,"300"54"-62,-212-53-1,36-1-15,-1 1 16,-105-18-1,0 0 1,-18 35 15,0 71 1,-18-18-32,18 141 31,0-105-31,0 17 15,0 141 1,0-141-16,0-17 16,0-54-16,0 19 15,0-37-15,0 1 16,0 0-16,0-17 16,0-1-16,-18-18 15,1-17 32,-19 0-31,19 0-16,-36 0 15,-53 0 1</inkml:trace>
  <inkml:trace contextRef="#ctx0" brushRef="#br0" timeOffset="127687.68">21325 2117 0,'0'0'0,"36"0"15,17 17 17,-18-17-32,-17 18 0,17-18 15,106 18 1,-106-18 0,18 0-1</inkml:trace>
  <inkml:trace contextRef="#ctx0" brushRef="#br0" timeOffset="128167.86">21572 2223 0,'0'0'0,"-17"35"0,-1 35 16,-17 230 0,0-176-1,35 246 1,0-246-1,0 123 1,0-177 0,-18 89-1,18-124 1,0 71 0,0-71-1,0-17 1,18-18 78,70 0-79,-35 0 1</inkml:trace>
  <inkml:trace contextRef="#ctx0" brushRef="#br0" timeOffset="129257.55">23213 2223 0,'17'17'46,"36"-17"-30,-17 0-16,17 0 16,-18 0-16,-18 18 15,19-1 1,-1 1 31,-35 17-32,18-17 1,-18 17 0,0 18-16,17 35 0,-17-17 15,0 17-15,0 18 16,0 0-16,0 35 16,0 0-16,0-35 15,18 17-15,-18-17 16,0-18-16,0 18 15,0 35 17,0-105-32,0-1 15,0-18 1,0 1-16,0 0 31,-71-18 16,1 0-47,-18 0 16,35 0-16,-18 0 15,1 0-15,17 0 16,0 0-16</inkml:trace>
  <inkml:trace contextRef="#ctx0" brushRef="#br0" timeOffset="129742.67">21484 4533 0,'71'0'31,"35"0"-16,88 0-15,264 0 16,-246 0 0,-18 0-16,-35 0 15,105-35 1,-193 35-16,-36 0 16</inkml:trace>
  <inkml:trace contextRef="#ctx0" brushRef="#br0" timeOffset="133914.12">22154 2011 0,'18'-18'0,"35"71"31,70 159-15,-87-124-16,70 18 15,-71-53 1,53 53 0,-88-142 46,18 1-62</inkml:trace>
  <inkml:trace contextRef="#ctx0" brushRef="#br0" timeOffset="134176.79">22684 2134 0,'0'18'16,"-18"35"-16,0 53 15,-35-53-15,-17 35 16,-1 18-16,1-1 16,17-34-16,18-18 15,-1 0 1,19-18-16,17-17 16</inkml:trace>
  <inkml:trace contextRef="#ctx0" brushRef="#br0" timeOffset="134680.65">22860 2628 0,'0'53'31,"0"-18"-31,0 1 15,0-19 1,18-17 31,35-53-31,-36 0-16,1-35 15,-18-18 1,0 71-16,-18-18 15,18 36-15,-35-1 16,0 18 0,17 0-16,-17 0 15,-53 53 1,52 0-16,1 0 16,0 53-1,35-71-15,-18 35 16</inkml:trace>
  <inkml:trace contextRef="#ctx0" brushRef="#br0" timeOffset="135540.88">22049 3475 0,'0'35'31,"0"36"-31,0 52 0,0-35 16,0-17-16,17 17 16,1-35-16,0-35 15,-18-1-15,17-17 32,1 0-32,-1 0 0,1-53 15,35-17-15,-18 17 16,18-53-1,-53 88 1,18 1-16,-18 70 63,0 53-48,0-36 1,0 1-16,0-1 15,0 142 17,0-124-32,-35-35 0,17 35 15,-17-53-15,17-17 16,-17 17 15,17-35-31,-17 0 16,17 0-1,1-17-15,17-1 16,0 0-16,0-17 16,0-35-16,35 34 15,18 1 1,0-35-16,0 34 16,-18 1-16,-18 35 15,19-18-15</inkml:trace>
  <inkml:trace contextRef="#ctx0" brushRef="#br0" timeOffset="135874.15">22401 4216 0,'0'17'31,"71"160"-15,-53-142-1,-1-17-15,1-1 16,0 1-1,-1-18-15,18 0 16,1 0-16,-1-35 16,-17-106-1,-18 88 1,0 17-16,0 1 16,0 17-1,-36 18 1,-69 71-1,16 0 1,19-19-16,17-16 16,18-1-16,-1-17 15,-17 35 1</inkml:trace>
  <inkml:trace contextRef="#ctx0" brushRef="#br0" timeOffset="137087.49">24677 3140 0,'35'0'125,"36"-18"-125,-18 18 15,70-35 16,-105 35-31</inkml:trace>
  <inkml:trace contextRef="#ctx0" brushRef="#br0" timeOffset="137368.98">24730 3545 0,'35'0'16,"0"0"-16,18 0 15,0 0-15,0 0 16,71-17-1,-89-1 1,-35 1 0,53-1-1</inkml:trace>
  <inkml:trace contextRef="#ctx0" brushRef="#br0" timeOffset="137744.35">25576 2258 0,'0'0'0,"18"0"0,17 0 15,212-35 1,-141 17-1,-71 18-15,1 0 16,-1-18-16</inkml:trace>
  <inkml:trace contextRef="#ctx0" brushRef="#br0" timeOffset="138169.4">25682 2417 0,'0'0'0,"0"88"16,0 53-16,0 35 15,0 177 1,0-194-16,0-18 16,0 71-1,0-142-15,0 1 16,0 17 0,-17-71-16,17 1 15,0 0 1,35-18 46,18 0-46,-36 0-16,19 0 16,-1 0-16,-17-18 15,35 0 1</inkml:trace>
  <inkml:trace contextRef="#ctx0" brushRef="#br0" timeOffset="139368.29">26529 2064 0,'-53'0'16,"18"0"-16,-18 35 15,-35 53-15,52-52 16,-17 87 0,36-70-16,17-18 15,17 18 1,1-35-16,0-18 16,17 0-1,53 0 1,-35 0-16,0 0 15,70-71 1,-70 18-16,-35 36 16,-18-1-16,18-17 15,-1 17-15</inkml:trace>
  <inkml:trace contextRef="#ctx0" brushRef="#br0" timeOffset="139655.13">26935 2187 0,'0'0'0,"105"88"15,107 71 1,-106-35-16,-18-71 15,36 52-15,-54-52 16,1 36 0,-54-54-16,-17-53 31,-17-52-15,-36-1-16,0-35 15</inkml:trace>
  <inkml:trace contextRef="#ctx0" brushRef="#br0" timeOffset="139995.29">27464 2240 0,'0'0'16,"-36"53"-16,-16 53 16,-90 106-1,90-142-15,-1 36 32,35-106-32,71 0 93</inkml:trace>
  <inkml:trace contextRef="#ctx0" brushRef="#br0" timeOffset="140391.25">27711 2522 0,'17'124'31,"-17"-89"-15,53 53-1,-35-88 1,0 0 0,-1 0-16,18 0 15,54-70 1,-72 34 0,1-52-1,-18 53 1,-18 17-16,-17 18 15,0 0 1,-53 18 0,35 17-1,-18 18 1,36-35-16,17 17 16</inkml:trace>
  <inkml:trace contextRef="#ctx0" brushRef="#br0" timeOffset="141927.35">26741 3457 0,'0'0'0,"-18"0"16,-53 0 0,18 0-16,18 18 15,-53 35-15,0 106 31,70-107-15,18 72 0,0-106-1,35-1 1,1-17 0,158-88-1,-106 0 1,53-71-1,-141 124 1,18 0-16,-1 17 16,-17-17-1,18 52 32,17 124-31,-17-88-16,-18 0 15,35 0 1,-17-35 15,35-54-15,-36-16-16,36-19 16,-17 18-16,34-35 15,1 17 1,-54 54-16,1-1 15,0 71 32,-18 70-31,0-52-16,0 17 16,0 89-1,0-89-15,0 0 16,0 106-1,0-123-15,0 34 16,-36-69-16,19-1 16,-19-17-16,19 17 15,-19-18-15,-16 1 16,34-18-16,-17 0 16,17 0-16,-17-18 15,17 1-15,-35-18 16,36-1-16,-1-17 15,0 0-15,18-17 16,0-1-16,36-17 16,34 18-16,-35 34 15,71-17-15,0 18 16,17 0 0,1 17-16,-53 18 15,52-17 1,-88-1-16,-17 0 15,0 18 64,-18 53-64,0 0-15,0-18 16,17 36 15,1-71-15,105 0-1,-87-35 1,-1-1-16,-18-69 31,-17 87-31,0-35 0,0 35 31,-17 18-15,-54 0-16,54 0 16,-72 18-1,19 35-15,52-35 16</inkml:trace>
  <inkml:trace contextRef="#ctx0" brushRef="#br0" timeOffset="142824.18">28205 2258 0,'53'0'47,"17"-18"-47,-35 18 15,1 0-15,-1-17 16,0 17 47,-17 141-32,-18-53-31,0-18 0,0 36 15,0-18-15,0 1 16,0-1-16,0 0 16,0-17-16,0-19 15,0 1-15,35 106 32,-35-106-17,0 88 1,0-88-1,0 35 1,0-52 0,18 52-1,-18-71 1,0 54 0,17-53-1,-17 17 1,0-18-16,0 1 15,0 0-15,0-1 16,0 1 0,-17-18-1,-54 0 1,18 18-16,18-18 16,17 0-16,-35 17 31,36-17-31,-18 0 15,-18-17 1</inkml:trace>
  <inkml:trace contextRef="#ctx0" brushRef="#br0" timeOffset="152784.01">28893 4939 0,'-18'0'47,"0"0"-47,-17 0 15,-36 0-15,-34 0 16,-72 0-16,-70 18 15,-123 34-15,-71 1 16,-141-53 0,-89 0-16,54 0 0,-970 0 31,1110 0-15,36 0-16,106 0 15,-864 0 1,811 0-1,-53 0-15,-282 0 16,476 0 0,17 0-16,19 0 15,17 0-15,53 0 16,-212 0 15,229 0-31,1 0 0,-1-35 16,-264-71 15,318 106-31,34-17 0,1 17 16</inkml:trace>
  <inkml:trace contextRef="#ctx0" brushRef="#br0" timeOffset="158838.42">17551 5292 0,'88'0'62,"18"-53"-46,35 0-16,88-18 15,-17 18-15,88 18 16,194-18-16,88 53 16,35 0-16,53 0 15,1 0-15,-89 0 16,-53 0 0,0 0-16,-53 0 15,-52 0-15,69 0 16,689 159-1,-847-159 1,1 0-16,-72 0 16,336 0-1,-406 0 1,-53 0-16,141 0 16,-123 0-1,370 0 1,-370 0-1,35 0-15,-53 0 16,88 0 0,-140 0-16,16 0 15,-16 0-15,-37 0 16,37 0 0,-72 0-1</inkml:trace>
  <inkml:trace contextRef="#ctx0" brushRef="#br0" timeOffset="160239.93">26282 2716 0,'18'0'15,"-1"0"1,1 0-16,17 0 16,18 0-16,0 0 15,18 0-15,-1 0 16,-17 0-16,18 0 31,-54 0-31,1 0 0,-1 0 47,19 0-31,-1 0-16,-17 0 15</inkml:trace>
  <inkml:trace contextRef="#ctx0" brushRef="#br0" timeOffset="160719.26">26388 4410 0,'70'0'16,"-52"0"0,35 0-16,0 0 15,0-36 1,-36 19-16,19 17 15,-19-18-15,19 1 16</inkml:trace>
  <inkml:trace contextRef="#ctx0" brushRef="#br0" timeOffset="161199.49">23283 3052 0</inkml:trace>
  <inkml:trace contextRef="#ctx0" brushRef="#br0" timeOffset="161494.43">23283 4763 0,'36'0'16,"-1"-18"-1</inkml:trace>
  <inkml:trace contextRef="#ctx0" brushRef="#br0" timeOffset="162535.51">22595 2716 0,'36'0'16,"-1"18"-16,0 0 31,1-1-15,-19-17-16,18 18 15,-17-18-15,0 18 16,-1-18-16,1 0 16,0 0-1,-1 0 1,1 0-1,0 0 1</inkml:trace>
  <inkml:trace contextRef="#ctx0" brushRef="#br0" timeOffset="165524.84">24377 5697 0,'18'0'31,"70"36"0,-71-19-31,19 1 0,17 35 16,88 88-1,-106-106 1,18 18-16,-18-18 16,-17 1-16,17-19 15,-17 19-15,17-1 16,-35-17-16,18-1 15,-1-17 48,-17-53-47</inkml:trace>
  <inkml:trace contextRef="#ctx0" brushRef="#br0" timeOffset="165857.43">24959 5786 0,'0'0'0,"-35"52"0,-1 1 15,-16 89 1,16-90-16,19-16 16,-1-1-16,18-17 15,0-1 1,0 1-16,0 0 47,0-1-16,0 1-15,0-1-1</inkml:trace>
  <inkml:trace contextRef="#ctx0" brushRef="#br0" timeOffset="166326.41">24994 6191 0,'18'36'31,"-18"-19"-31,35 18 16,-35-17 0,36 0-1,-19-18 1,54 0 0,-36-18-16,-17 18 15,-18-18 1,0-52-1,0 17 17,-18 53-32,-35-18 31,35 18-31,1 0 16,-18 0-16,-1 0 15,1 0-15,17 18 16,-17 17-1,17-17-15</inkml:trace>
  <inkml:trace contextRef="#ctx0" brushRef="#br0" timeOffset="167576.51">25400 6244 0,'18'18'31,"-18"-1"-15,0 1-1,17-18-15,1 18 16,0-1-1,17-17 1</inkml:trace>
  <inkml:trace contextRef="#ctx0" brushRef="#br0" timeOffset="168691.44">25700 5944 0,'0'53'15,"0"71"1,0-36-16,0-18 16,0-17-16,18 0 15,-1-35 1,-17-89 31,18 18-32,-18-17 1,17 35-16,1-18 31,-18 70 16,18 1-47,-1 53 16,19 70-1,-36-53-15,0-18 16,0 1-16,0-18 16,0 0-16,0-18 15,-18 0 1,0 1-1,1-36 1,-1 0 0,0 0-1,1 0-15,-1 0 16,-35-53 0,36 17-16,17-16 15,0-54 1,17 88-16,36-17 15,-18 35-15,1-18 16,17-17-16,-18 35 16,18-18-16,0 1 15,0-1-15,-36 18 32,1 18-1,-18 17-16,0 0-15,0 0 16,0-17-16,0 0 16,18 17-16,-1-35 15,1 18 1,70-18 15,-53-18-31,1-17 16,-36 17-16,17-17 15,1-36-15,-18 36 16,0 0-16,0-1 16,-35 1 15,-18 35-31,-18 0 0,1 0 16,-107 53-1,160-35 1,-1 17-1</inkml:trace>
  <inkml:trace contextRef="#ctx0" brushRef="#br0" timeOffset="170574.88">26670 6033 0,'53'0'63,"35"0"-48,71-18 17,-141 0-32,17 18 15,0 0 1</inkml:trace>
  <inkml:trace contextRef="#ctx0" brushRef="#br0" timeOffset="170879.96">26793 6156 0,'0'18'47,"18"-1"-31,35-17-1,88 0 1,-88 0-16,-35 0 0,17 0 31,-17 0-15</inkml:trace>
  <inkml:trace contextRef="#ctx0" brushRef="#br0" timeOffset="171209.56">26952 5856 0,'0'0'0,"36"71"0,-36-1 16,17 36-16,-17-35 16,0 140 15,0-158-31,0-18 31,18-35 16</inkml:trace>
  <inkml:trace contextRef="#ctx0" brushRef="#br0" timeOffset="171586.88">27411 6191 0,'0'53'15,"0"-18"1,53 71 15,-36-106-15,1 0-1,0 0 1,-18-35 0,0-18-16,0 18 15,0-18-15,0 18 16,-18-1 0,-35 36-1,35 0 1,-17 0-16,0 0 15,-89 0 1</inkml:trace>
  <inkml:trace contextRef="#ctx0" brushRef="#br0" timeOffset="175249.81">28575 6068 0,'0'0'0,"53"70"16,0-34-16,-18 52 15,53 18-15,-35-71 16,0 53-16,-35-53 16,17 18-16,-17-35 15,-1 0 1,-17-1-16</inkml:trace>
  <inkml:trace contextRef="#ctx0" brushRef="#br0" timeOffset="175567.89">29016 6174 0,'-71'70'31,"36"1"-31,-18 35 0,0-1 16,0 1-16,0 0 16,18-71-16,35 1 15,0-19 17</inkml:trace>
  <inkml:trace contextRef="#ctx0" brushRef="#br0" timeOffset="176080.58">29104 6650 0,'0'18'15,"0"17"1,0 0-16,18-17 16,-18-1-1,35-17 1,0 0 0,1-17-1,-19-1 1,-17-17-16,0 17 15,-17-52 1,17 52 0,-71 18-1,53 0 1,-87 53 0,105-35-1,0-1-15,0 1 16,0-1-1,0 1-15,17 17 16</inkml:trace>
  <inkml:trace contextRef="#ctx0" brushRef="#br0" timeOffset="176543.39">29404 6685 0,'0'0'0,"18"0"0,-1 0 15,1 35-15,-18-17 16,35 0-16,-35-1 16,18 1-16,17 0 15,-17-18 1,-1 0 0,1 17-1</inkml:trace>
  <inkml:trace contextRef="#ctx0" brushRef="#br0" timeOffset="177695.44">29810 6103 0,'0'35'31,"0"18"-31,0 0 16,0 18 0,0-54-16,0 1 15,35 35 1,-17-53 15,35 0-15,-18-35-1,18-71 1,-36 71-16,19-54 31,-36 107 32,35 35-63,-35 141 31,0-106-31,-18 53 31,-17-70-31,17-36 0,1-17 16,-1 17-16,0-35 16,1 18-16,-18-18 15,-1 0 1,19 0-16,-1 0 15,-17-18 1,17 18-16,18-35 16,0-36-1,0 36-15,18 0 16,52 17 0,-17 18-16,0 0 15,-18-18-15,18 18 16,0 0-16,-17 0 15,-1 0-15,18 0 16,-18 36 0,-17-19-1,-18 1-15,0 17 16,0-17 0,0 17 15,0-17-31,17-1 0,1 1 15,-18 0-15,18-1 16,-1-17-16,1 0 16,-1 0-16,36 0 15,-35 0 1,17-17 0,-35-19-16,0 19 15,0-36 1,-17 0-16,17 35 15,-18 1 17,-17 17-1,17 17-31,0 1 16,1 0-16,-1-1 15,1-17-15,17 18 16,-18-1-16,18 1 15</inkml:trace>
  <inkml:trace contextRef="#ctx0" brushRef="#br0" timeOffset="178775.84">28840 7885 0,'0'-18'63,"0"0"-47,0-35-16,0 18 15,0 0-15,0 17 16,0 1-16,0-1 31,-18 18 0,-106 70 1,124-17-32,-17 18 0,-1-18 15,18 0-15,0-18 16,0 0-16,18 1 15,-1-36 17,1-18 15,88-88-32,-71 71 1,-17 0-16,0-1 15,17 1 1,-35 17 0,0 36 62,17 35-63,-17-35 1,18-18 0</inkml:trace>
  <inkml:trace contextRef="#ctx0" brushRef="#br0" timeOffset="179103.35">28963 7479 0,'88'176'15,"-17"-105"1,17 52 0,-53-87-1,1-1 1,-36-17 15</inkml:trace>
  <inkml:trace contextRef="#ctx0" brushRef="#br0" timeOffset="179456.61">29316 7585 0,'0'17'31,"-18"54"-31,-35 17 15,0 0-15,18-17 16,-35 35 15,70-89-31,-18 1 0</inkml:trace>
  <inkml:trace contextRef="#ctx0" brushRef="#br0" timeOffset="179814.98">28945 7885 0,'0'35'47,"0"-17"-47,0-1 16,0 1-16,18-1 15</inkml:trace>
  <inkml:trace contextRef="#ctx0" brushRef="#br0" timeOffset="180593.82">29492 7902 0,'0'18'47,"36"35"-31,-19-53-1,1 0 16,17 0-15,-17 0 0,17 0-1,-17-18 1,-18 1-16,0-1 16,0 0-16,0 1 15,0-19 1,-18 36 15,0 0 0,1 0 1,-1 0-17,0 18 1</inkml:trace>
  <inkml:trace contextRef="#ctx0" brushRef="#br0" timeOffset="180896.38">29810 8008 0,'0'0'0,"35"35"31,-17-17-31,-1 17 31,1-35 48</inkml:trace>
  <inkml:trace contextRef="#ctx0" brushRef="#br0" timeOffset="182622.26">30145 7726 0,'0'35'15,"0"18"-15,0 53 31,0-88-15,18-1 0,-1-34 31,36-54-16,-35 53-31,-1 1 0,-17-19 15,0 19-15,0-1 16,18 0 0,-18 1 31,35 34-32,-17 72 1,0-36-16,-1 35 15,1 212 1,-1-247 0,-17 35-1,0-53 1,0-17 0,-35-18 15,18 0-31,-1 0 15,-17 0 1,17-18 0,18 0-16,0-17 15,0-35 1,0 34-16,0 1 16,0-18-16,53 0 15,-18 18-15,0 0 16,1 17-16,-1 0 15,-17 18-15,-1 0 16,1-17 0,0 17 31,-18 35 390,17 53-421,1-70-1,-18-1-15,17-17 16,-17 18-16,18 0 16,17-18 15,-17-18-16,0 0 1,-1 1-16,-17-1 16,0 1-16,0-1 15,0 0 1,0 1-16,0-1 16,-17 0-1,-1 18 1,0 0-16,-17 0 15,-88 36 1,105-36 0,-17 35-1</inkml:trace>
  <inkml:trace contextRef="#ctx0" brushRef="#br0" timeOffset="184143.4">29951 7691 0,'-18'-36'250,"1"1"-234,17 17 0,-18 18 30,-35 0-30,-35 141 0,70-105-1,18 17 1,0-36 15,18-17 63,17-35-78,-35 17-1,18 18-15,-18-17 16,0-1-16,17 0 62,1 18-46,0 53 0,17 18-16,-17-18 15,52 70 1,-52-105-1,-18 0-15</inkml:trace>
  <inkml:trace contextRef="#ctx0" brushRef="#br0" timeOffset="184584.53">29810 8061 0,'-18'0'31,"0"18"-31,18-1 16,-17 1 0,17 0-1,0-1 63,17-34-62</inkml:trace>
  <inkml:trace contextRef="#ctx0" brushRef="#br0" timeOffset="185073.22">29898 7620 0,'18'53'31,"-1"0"-31,1-18 15,-18 0-15,0-17 16,17 17-16,1-17 16,-18 0 77</inkml:trace>
  <inkml:trace contextRef="#ctx0" brushRef="#br0" timeOffset="185646.68">28804 8449 0,'36'0'47,"69"0"-31,125 0-16,87 0 16,847 0-1,-970 0 1,-35-53-1,-124 53 1,-17 0-16,17 0 16,-17 0-1,17 0 1,-35-18 0</inkml:trace>
  <inkml:trace contextRef="#ctx0" brushRef="#br0" timeOffset="186911.54">29951 7691 0,'-18'0'47,"18"35"-16,-17 0-31,17 0 0,0-17 16,0 17-16,0 1 16,0-19-16,0 1 15,0 35 16,0-36-31,0 1 16</inkml:trace>
  <inkml:trace contextRef="#ctx0" brushRef="#br0" timeOffset="192513.5">31503 6791 0,'0'0'0,"0"-18"31,0 1 16,0-1-47,0 0 16,18 18-16,17-17 16,36-1-16,-19 18 15,-16 0-15,-1 0 16,0 0-1,18 18 1,0 35-16,-35-18 16,-1 36-1,-17-19-15,0 1 16,0 0 0,0-35-16,-17 0 15,-89-1 1,53 1-16,0-18 15,0 17 1,36 1 0,34-18 46,36 0-62,71 0 31,-36 0-31,88 0 32,-158 0-32,-1 0 0</inkml:trace>
  <inkml:trace contextRef="#ctx0" brushRef="#br0" timeOffset="193319.45">29298 9684 0,'18'-18'31,"-1"18"-31,54 53 16,17 53 0,-35-53-16,-18-18 15,18 18 1,-35-53-16,0 18 16</inkml:trace>
  <inkml:trace contextRef="#ctx0" brushRef="#br0" timeOffset="193569.46">29651 9490 0,'0'0'0,"-18"53"15,1 0-15,-36 17 16,-18 18-16,36-35 16,-18 35-16,18-52 15,17 17-15,18-36 16,0 1 46</inkml:trace>
  <inkml:trace contextRef="#ctx0" brushRef="#br0" timeOffset="193943.81">29757 9966 0,'0'0'0,"35"71"16,-17-71-1,-1 0 17,19-36-17,-19 19-15,1-36 16,-18 17-16,0 1 15,0 18 1,0-1-16,-18-17 16,1 35-1,-19 0 1,19 0 0,-19 0-1,19 35-15,-1-35 16,1 18-16,-19 34 15,19-52-15</inkml:trace>
  <inkml:trace contextRef="#ctx0" brushRef="#br0" timeOffset="195487.57">29139 10248 0,'36'-17'62,"34"-1"-46,160-17-1,-107 17-15,-52 18 16,70-18 0,-106 18-16,0 0 15,-17 0 1</inkml:trace>
  <inkml:trace contextRef="#ctx0" brushRef="#br0" timeOffset="196026.02">30057 10125 0,'17'0'16,"1"0"-16,0 0 15,-1 0-15,1 17 32,-18 1-17,18-18 17</inkml:trace>
  <inkml:trace contextRef="#ctx0" brushRef="#br0" timeOffset="197007.18">30251 9772 0,'17'0'47,"1"18"-47,-18 17 15,0-17-15,18-1 16,-18 1-16,17-1 31,1-17-15,17-17-1,0-18-15,-17 17 16,0-17-16,-1-1 16,-17 19-16,0-1 62,18 36-46,-18 35-16,18 52 31,-18-69-31,0 34 0,0-34 16,0-1-16,0-18 15,0 1 1,0 0-16,-18-18 31,0 17-31,1-17 16,-1 0-1,-17 0 17,35-88-1,0 71-31,0-1 0,0-35 16,106 0-1,-89 53 1,36-35-16,-18 35 15,18 0 1,-35 17 0,0-17-1,-1 36 1,-17-19 0,0 1-16,0 0 15,0-1-15,18 1 16,0 0-16,-18-1 15,17-17 1,-17 18 0,36-18-1,-19 0 1,1 0-16,-18-35 16,0 17-1,0 0 1,0-17-1,-71 17 1,54 18 0,-1 0-16,0 0 15,-17 0 1,17 0-16</inkml:trace>
  <inkml:trace contextRef="#ctx0" brushRef="#br0" timeOffset="197447.67">29404 10319 0,'124'0'31,"17"0"-16,264 0 1,-193 0-16,-18 0 16,-18 0-1,-105-36-15,-53 36 16</inkml:trace>
  <inkml:trace contextRef="#ctx0" brushRef="#br0" timeOffset="207951.73">16457 5362 0,'18'0'46,"17"-17"-14,0 17-32,89-18 15,52-17 1,618-54 0,-406 89-1,1058 0 1,-952-17-1,864-36 1,-1022 53 0,-19-18-16,18 18 15,477-88 1,-601 53 0,1 17-16,-71-35 15,194 36 1,-176 17-16,17 0 15,107 0 1,-142 0-16,17 0 16,1 0-16,18 0 15,17 0-15,70 0 16,230 0 0,-265 0-16,565-71 31,-529 18-31,-1 36 15,-34 17-15,-1 0 16,0 0-16,-35 0 16,-35 0-1,53 0 1,-195 0 0</inkml:trace>
  <inkml:trace contextRef="#ctx0" brushRef="#br0" timeOffset="208874.63">26723 3951 0,'18'88'16,"-1"142"0,-17-142-16,0 53 15,0-35-15,0 35 32,0-88-32,0-18 0,0-17 15</inkml:trace>
  <inkml:trace contextRef="#ctx0" brushRef="#br0" timeOffset="209192.46">26652 4004 0,'0'71'31,"0"-1"-31,-17 18 15,17-17-15,-18-18 16,0 0-16,1-18 31,17-53 16,0-52-31,17 17-1,1-18-15</inkml:trace>
  <inkml:trace contextRef="#ctx0" brushRef="#br0" timeOffset="209390.45">26741 3916 0,'17'17'16,"36"36"-16,-53-17 15,53 17-15,-35-36 16,-18 1-16,17-18 16,-17 18-1</inkml:trace>
  <inkml:trace contextRef="#ctx0" brushRef="#br0" timeOffset="210414.75">26476 1305 0,'0'0'0,"0"88"16,0 18-16,0-35 15,0-18-15,0 17 16,0 54 0,0-107-1</inkml:trace>
  <inkml:trace contextRef="#ctx0" brushRef="#br0" timeOffset="210759.48">26388 1570 0,'0'35'15,"0"0"-15,0 18 16,17 36 0,-17-72-1,18-17 17,0 0-1,-1 0-31,36-35 0,-17 17 15,52-70 1,-71 53-16,19 17 16,-36-70-1,17 70-15,-17-17 16,0 17-16</inkml:trace>
  <inkml:trace contextRef="#ctx0" brushRef="#br0" timeOffset="-203519.27">5644 13441 0,'-17'0'15,"-1"88"1,1-17-1,-1-18 1,18-1-16,0-16 16,0-1-16,0-17 15,0-1 1,-18-17 78</inkml:trace>
  <inkml:trace contextRef="#ctx0" brushRef="#br0" timeOffset="-203177.97">5468 13264 0,'18'0'31,"35"0"-16,0-17-15,52 17 16,-52 0 0,0 0-16,-18 0 15,18 0 1</inkml:trace>
  <inkml:trace contextRef="#ctx0" brushRef="#br0" timeOffset="-202848.74">5715 13300 0,'0'0'0,"0"35"16,0 36-16,-18 52 15,18-17-15,-88 405 32,88-352-32,-17 35 15,17-35-15,-18-18 16,18-17 0,0 34-1,18-122-15,-18-19 16,17 1-1,1-18-15,-1 0 32,72 0-17,-36 0-15,17 0 16,-52-18-16,52-17 16,-52-18-16</inkml:trace>
  <inkml:trace contextRef="#ctx0" brushRef="#br0" timeOffset="-202447.55">6050 13018 0,'0'0'0,"177"88"31,-89-18-31,70 71 32,-140-141-32,-18 18 15,0 0-15,18-18 16</inkml:trace>
  <inkml:trace contextRef="#ctx0" brushRef="#br0" timeOffset="-202130.1">6579 13106 0,'-53'0'31,"0"53"-31,36 0 16,-18-18-16,17 0 16,-17 0-16,-1 18 15,19-35-15,17 0 16,-18-18-16,18 17 15</inkml:trace>
  <inkml:trace contextRef="#ctx0" brushRef="#br0" timeOffset="-201608.66">6738 13353 0,'0'0'0,"-18"0"16,18 17-16,0 19 15,0 52 1,18-71 0,0-17-16,-1 18 15,1-18-15,17 0 16,-17-18 0,-18-17-16,0-18 15,0 0 1,0 0-16,-18 36 15,-17-1 1,-53 18 0,53 0-1,-107 106 1,107-71 0</inkml:trace>
  <inkml:trace contextRef="#ctx0" brushRef="#br0" timeOffset="-200465.21">6262 14340 0,'0'18'31,"0"35"-15,35 88-1,-35-123 1,18 17-1,-1-35 1,19 0 0,69-71-1,-69 19-15,-1 16 16,-17 1 0,-18 17-16,17 1 15,-17 34 16,0 19-15,0 17-16,0 17 16,0 1-16,0 34 15,0-34-15,0 17 16,-17 18 0,17-53-16,-18 18 15,-17 34 1,35-69-16,-36-1 31,19-35 16,-1-71-31,18 36-16,0 0 15,106-53 1,-53 52-16,53-17 15,-36 53-15,36 0 32,-88 0-32,-1 0 0,1 0 31,-18 36 16,0-19-47,0 1 15,0 0 1,0-1-16,18 1 0,-1-18 31,36 0-15,0-18-16,-18-70 31,-35 35-31,0 18 16,-35-36-1,-18 71-15,36 0 16,-1 0-16,-17 0 16,17 0-16,0 0 15,1 0-15,-1 0 16,-17 18 0</inkml:trace>
  <inkml:trace contextRef="#ctx0" brushRef="#br0" timeOffset="-199815.13">7197 13212 0,'35'0'31,"18"0"-31,0 0 0,17 0 16,71 35 15,-123-35-31,-18 17 0,35 1 15,-17 17-15,0 1 16,-1-1-16,-17 18 16,18 53-16,0-18 15,-1 35-15,18 1 16,-35-54-16,18 36 16,0 18-1,35 87 1,-53-193-1,0 35 1,-18 70 0,-17-105-1,-1 0-15,1-18 16,-124 17 0,107-17-1,-90-35 1</inkml:trace>
  <inkml:trace contextRef="#ctx0" brushRef="#br0" timeOffset="-199001.89">10971 12894 0,'18'0'47,"35"0"-32,70 0 1,-70 0-16,71 0 31,-107 0-31</inkml:trace>
  <inkml:trace contextRef="#ctx0" brushRef="#br0" timeOffset="-198592.51">10901 13123 0,'0'0'0,"70"477"31,-70-336-31,0 53 16,0 176 0,0-211-16,0-18 15,0-35-15,18 0 16,-18-53-16,18 17 15,-18-52-15,17-1 16,1 1 0,17-18 31,89 0-32</inkml:trace>
  <inkml:trace contextRef="#ctx0" brushRef="#br0" timeOffset="-197631.94">12083 12982 0,'17'0'16,"1"0"-1,0 0 32,-1 0-31,1 0 0,-1 88-1,-17-52 1,0 17-16,18 17 15,0 142 1,-18-124 0,53 194-1,-53-176 1,35 106 0,-17-89-16,-18 1 15,17 87 1,1-87-16,0-54 15,-1 72 1,1-107-16,-1-18 16,-17 19-16,0-19 62,-17-17-46,-1 0-16,-158 0 31,123 0-15,-124-35-1</inkml:trace>
  <inkml:trace contextRef="#ctx0" brushRef="#br0" timeOffset="-196984.11">11836 13106 0,'0'0'0,"17"0"31,1 0-15,0 0-1,35 0-15,70 0 32,-52 0-32,-1 0 0,-35-18 15,18 18-15,-35 0 16,35 0 0</inkml:trace>
  <inkml:trace contextRef="#ctx0" brushRef="#br0" timeOffset="-196546.13">12947 13018 0,'0'0'0,"18"0"0,35 0 16,70 0 0,18 0-16,35 0 15,-34 0-15,-37 0 16,-16 0-16,-54 0 16,0-18-1,-17 18 1</inkml:trace>
  <inkml:trace contextRef="#ctx0" brushRef="#br0" timeOffset="-196095.68">13476 13070 0,'-35'142'31,"35"-72"-16,-18 18-15,18 159 16,-17-106 0,-1-17-16,18-1 15,0 230 1,0-265 0,0 18-16,0-53 15,-18 70 1,18-105-1,0 0 32,53-18-31,-35 0 0,35 0-16</inkml:trace>
  <inkml:trace contextRef="#ctx0" brushRef="#br0" timeOffset="-195239.87">14340 13212 0,'0'0'0,"18"0"16,0 0 0,88 0-1,-54 0-15,19 0 16,0 0-16,-19-18 16,37 18-1,-72 0-15,1 0 16,0 0 15,-18 53-15,0 0-16,-18 0 15,0 105 1,18-69-16,0-1 16,-17 71-1,-1-54-15,18-34 16,0 17-16,-18 0 15,18-17-15,0-1 16,0-17 0,0 18-16,0-18 0,0 0 15,0-18-15,0-17 16,18 17 0,-18 0-1,0-17 1,0-1-1,-106-17 17,18 18-32,0 0 15,-89 17 1,125-35-16</inkml:trace>
  <inkml:trace contextRef="#ctx0" brushRef="#br0" timeOffset="-194193.4">11765 15540 0,'-53'229'31,"18"-123"-31,35-71 16,-18 36-16,18-36 15,0-17-15,0-1 16</inkml:trace>
  <inkml:trace contextRef="#ctx0" brushRef="#br0" timeOffset="-193543.57">11465 15540 0,'0'0'0,"18"0"16,70 35-16,-53 0 15,36 36-15,-18-18 16,-18-18-16,0 18 16,18 0-1,0 35 1,-35-88 0,-18 18-16,18-18 15</inkml:trace>
  <inkml:trace contextRef="#ctx0" brushRef="#br0" timeOffset="-192223.35">11712 15928 0,'0'0'16,"-35"0"-16,35-35 15,0-18 1,0 17-16,18-52 31,-1 88-31,36 0 16,-18 0-16,89 18 31,-106 0-31,17 34 16,-35-16-1,0 34 1,0-52 0,-141 0-1,70-18 1,-88 0-1,124 0 1,-18-36 15,53 19-31,0-19 0,0-17 16,53-88 0,-18 124-1,18-1-15,0 18 16,-17 0-16,-1 0 15,0 0 1,0 35 0,-35 1-1,18 34 1,-18-35-16,0-17 16,-35 17-1,-71 1 1,53-36-1,0 0-15,18 0 16,17 0 0,0 0 15,1 0-31,17-36 16</inkml:trace>
  <inkml:trace contextRef="#ctx0" brushRef="#br0" timeOffset="-189242.09">11201 11589 0,'0'35'31,"17"18"-15,54 70 0,-53-87-16,-1 17 0,36 0 31,-53-18-16,0-18 1</inkml:trace>
  <inkml:trace contextRef="#ctx0" brushRef="#br0" timeOffset="-187543.25">11095 11624 0,'18'0'93,"52"0"-93,36 0 16,0 35-16,-36-35 16,-17 0-16,-18 18 15,1-18 1,-19 18 46,-17-1-46,-88 89 0,53-53-1,-71 18-15,18-19 16,17 1-16,-17 18 16,53-53-16,-18 34 15,0 1 16,71-35 79,52 0-110,54-1 0,-18 1 15,-36-18-15,-17 0 16,-18 0-16,-35-18 94,0-35-79,-17 0 1</inkml:trace>
  <inkml:trace contextRef="#ctx0" brushRef="#br0" timeOffset="-187193.26">11254 11889 0,'53'35'62,"-18"0"-46,141 89 0,-105-71-1,-36-36 1,0 1-16</inkml:trace>
  <inkml:trace contextRef="#ctx0" brushRef="#br0" timeOffset="-186873.42">11712 12224 0,'0'0'0,"36"17"62,-36 19-46,0 17 0,0 17-1,0-35-15,0-17 16</inkml:trace>
  <inkml:trace contextRef="#ctx0" brushRef="#br0" timeOffset="-185784.9">13476 11765 0,'0'-17'47,"35"17"-31,1 0-16,34 0 16,1 0-16,17 0 15,-35 0-15,0 0 16,0 0-1,-36 0 1,1 0-16,-18 35 78,0 0-62,-106 89-1,89-89 1,-54 35-16,36-34 16,-1-1-16,1 0 15,-35 36 1,52-54 0,18 1 15,0 0 78,141-1-93,-106-17-1,-17 18-15,17-18 16,-17 0 15,17 0-15,-17 0 0,-1 0-16,1 0 46,-106-71-30</inkml:trace>
  <inkml:trace contextRef="#ctx0" brushRef="#br0" timeOffset="-185465.25">13529 11994 0,'18'18'78,"105"0"-63,-88-1 1,89 1 0,-106-18-1,-1 0 1,1 18-16</inkml:trace>
  <inkml:trace contextRef="#ctx0" brushRef="#br0" timeOffset="-184953.39">14111 12171 0,'0'0'0,"18"0"16,-1 0-16,1 17 15,53 36 1,-54-53 0,1 18-1,-18 0-15,0-1 31,-18 19-31,-17-19 16,-18 19 0,18-19-16,52-17 78,54 0-63,-18 0-15,0 0 16,-18 0-16,-17 0 16,17 0-1,0 0-15</inkml:trace>
  <inkml:trace contextRef="#ctx0" brushRef="#br0" timeOffset="-183535.16">6121 12294 0,'17'0'47,"142"0"-31,-88 0-1,-18 0-15,-18 0 16,0 0-1,-17 0 1,-18 18 78,-106 105-79,35-52 1,-17 0-16,-18 17 16,-88 53-1,177-106 1,-1-35-16,36 0 94,17 0-79,124 0 1,-106 0 0,52 0-1,-52 0-15,-17 0 16,17 0-16,-18 0 15,0 0 1,-17 0 0,-1 0-1,1 0 17,-18-35-17,0 17 1,-53-70-1,35 53 1,1 17-16</inkml:trace>
  <inkml:trace contextRef="#ctx0" brushRef="#br0" timeOffset="-183232.72">6191 12524 0,'88'88'31,"-52"-53"-31,87 18 31,-70-53-15,-18 18-16,-17-18 15,0 17-15,52-17 32,-34 0-17,52 0 1,-71 0 0</inkml:trace>
  <inkml:trace contextRef="#ctx0" brushRef="#br0" timeOffset="-182848.35">6897 12753 0,'35'18'32,"-17"-1"-17,-1 18 1,1-35-16,17 18 31,-17-18-31,0 0 16,-1-18-1,1 1-15,-18-1 16,0-17 0,-35-36-1,-1 36-15,36 17 16,-35 18-1,17 0-15,1 0 16,-1 0 0,0 0-16,-17 18 15,0 35 1,35-35-16,-18-1 16,1 1-16</inkml:trace>
  <inkml:trace contextRef="#ctx0" brushRef="#br0" timeOffset="-182170.43">8520 13635 0,'0'18'47,"0"-1"-47,35-17 16,71 18 0,-53-18-16,0 17 15,35 1 1,-71-18-16,1 18 15</inkml:trace>
  <inkml:trace contextRef="#ctx0" brushRef="#br0" timeOffset="-181903.64">8449 14058 0,'0'0'0,"53"0"0,18 18 16,105-18-1,-88 0-15,36 0 16,17 0-1,-88 0-15</inkml:trace>
  <inkml:trace contextRef="#ctx0" brushRef="#br0" timeOffset="-180842.38">10019 13882 0,'-18'0'62,"18"-18"-46,18-52 0,0 52-1,-18 0 1,0-17-16,0 17 15,0 1 17,-71 17-17,36 0 1,-18 0-16,35 17 16,-35 19-1,36-1 1,-1 71-1,18-71-15,0 18 16,0-18-16,0 1 16,18-19-16,-1 1 15,1-18 1,0 0 0,-1 0-1,18 0 1,1-18-16,-19 1 15,36-54 1,0 36-16,-53-1 16,18 36-16,-18-17 15,17 17-15,1 0 63,0 17-48,52 89 1,-52-53 0,17-35-1</inkml:trace>
  <inkml:trace contextRef="#ctx0" brushRef="#br0" timeOffset="-180097.77">12188 14041 0,'53'0'46,"-17"0"-46,-1-18 16,0 0-16,-17 18 16,17-17-16,-17-1 15,17 18-15,0-18 16,-35 1-16,36 17 16</inkml:trace>
  <inkml:trace contextRef="#ctx0" brushRef="#br0" timeOffset="-179753.57">12435 13758 0,'0'53'15,"18"177"1,0-178 0,-18-16-16,0-1 15,0-17 16</inkml:trace>
  <inkml:trace contextRef="#ctx0" brushRef="#br0" timeOffset="-178961.69">12823 13353 0,'18'53'31,"0"17"-31,-18 54 15,0-36-15,0-18 16,0-17-16,17 18 16,-17-36-16,0 0 31,0-17-31,0 0 0,0-54 125,0-52-109,18 88-16,0-17 15,52-1 1,-34 18-1,-19 0-15,18 0 16,-17 0-16,17 0 16,-17 0-16,0 18 15,-1-18-15,-17 17 16,0 1-16,0 17 16,-53 0-1,-35 1-15,18-1 16,17-17-16,0-18 15,17 0-15,19 17 32,-1-17-17,-17-17 17,35-1-17</inkml:trace>
  <inkml:trace contextRef="#ctx0" brushRef="#br0" timeOffset="-178449.3">7920 14887 0,'70'0'31,"142"0"-31,106 0 16,317 0-16,987 0 15,-475 0 1,-53 0-16,-89 0 16,1235 0-1,-1799 0 1,-194 0-16,-53 0 16,-106 0-1</inkml:trace>
  <inkml:trace contextRef="#ctx0" brushRef="#br0" timeOffset="-178201.97">17286 14887 0</inkml:trace>
  <inkml:trace contextRef="#ctx0" brushRef="#br0" timeOffset="-173097.59">12912 15769 0,'-18'0'16,"-35"0"-1,35 0-15,-17 0 16,-176 229 0,175-158-1,1 17-15,17 0 16,18 54-1,0-125 1,212-17 0,-106-35-1,17-18-15,-52 0 16,70-53 0,-123 71-16</inkml:trace>
  <inkml:trace contextRef="#ctx0" brushRef="#br0" timeOffset="-172359.18">11359 17233 0,'0'0'0,"142"0"0,34 0 15,0 0-15,-35 0 16,-52 0-16,-36 0 15,-18 0-15,-18 0 16,-69 53 47,-19 0-48,-176 88 1,177-70-16,-72 17 15,89-53-15,-35 36 32,88-54 15,36-17-32,16 0-15,19-17 16,35 17-16,-36-18 15,1 0-15,17 1 16,-70 17 0,-1-18 15</inkml:trace>
  <inkml:trace contextRef="#ctx0" brushRef="#br0" timeOffset="-172096.24">11483 17410 0,'70'53'16,"-17"-36"-16,18 18 15,17 1-15,18-1 16,-18-35-16,0 0 16,124-35 15,-159 17-31,-35 0 0,-1 1 16,1 17-16</inkml:trace>
  <inkml:trace contextRef="#ctx0" brushRef="#br0" timeOffset="-171872.69">12488 17568 0,'0'0'0,"0"36"0,0-1 16,0 18-16,0-18 15,0 0-15,0 1 16,0-19-16,0 1 15,0 0-15,0-1 16,0 18 0,18-17-1,0-18 1</inkml:trace>
  <inkml:trace contextRef="#ctx0" brushRef="#br0" timeOffset="-171627.91">12823 17339 0,'0'0'16,"36"0"-16,-1 0 0,-17 0 15,17 0-15,-17 0 16,35 0-16,-18 0 15,0 0-15,-17 0 16,-1 18 0,-17 17-1</inkml:trace>
  <inkml:trace contextRef="#ctx0" brushRef="#br0" timeOffset="-171488.49">12894 17533 0,'-106'88'0,"318"-229"0,-318 194 0,-35 71 15,106-107-15,35 1 16,0-1 15,70-34-15,177-107-1,-194 124 1,-18-35-16</inkml:trace>
  <inkml:trace contextRef="#ctx0" brushRef="#br0" timeOffset="-170935">14058 17092 0,'-70'-18'16,"34"54"-1,-140 158 1,105-88-16,19 17 15,52-70-15,0 18 16,0-19-16,0-16 16,52-1-16,37-17 15,-19-18-15,1 0 16,-18-18 0,17-17-16,-17-1 15,-35 19-15,17-1 16,0 1-16,18-1 15</inkml:trace>
  <inkml:trace contextRef="#ctx0" brushRef="#br0" timeOffset="-170247.2">14411 17092 0,'53'0'15,"35"0"1,0 0-16,36 0 16,229 0-1,-301 0-15,1-18 16,-35 18 0,-53 53 30,-230 194-30,159-141 0,-141 123-1,177-123-15,-1 18 16,-35 35 0,89-142-1,-18 18-15,70-35 78,71 0-62,141-17 0,-159-1-16,18-17 15,-36 17 1,1-17-1,-71 0 32,-71 35-31</inkml:trace>
  <inkml:trace contextRef="#ctx0" brushRef="#br0" timeOffset="-169961.42">14464 17692 0,'0'0'0,"35"0"16,36-18-16,-1 18 15,18-17-15,-17-1 16,-18 0-16,-18 18 16,-17 0-16,0 0 15,-1-17 1,1 17 15,17 17-31</inkml:trace>
  <inkml:trace contextRef="#ctx0" brushRef="#br0" timeOffset="-169529.84">15293 17745 0,'0'0'0,"18"0"0,17 0 32,-35 17-17,0 19-15,0 17 16,0-18-16,0 0 16,0-17-16,-35 35 15,35-18-15,-18-35 16,18 18-16,18-18 109,34 0-109,37-36 16,52-17-1,-88 18-15,-36 17 16,36-17-16,-35 18 16</inkml:trace>
  <inkml:trace contextRef="#ctx0" brushRef="#br0" timeOffset="-168641.59">15240 17833 0,'0'-18'78,"0"-17"-46,18 0-17,17 17 1,-17 0 0,-18 1-1</inkml:trace>
  <inkml:trace contextRef="#ctx0" brushRef="#br0" timeOffset="-146096.45">16951 18045 0,'-18'35'31,"-52"0"-15,-354 71-1,195-88 1,0 17-16,-106 0 16,-477 53-1,213 1-15,105-37 16,-529-52-1,352 0-15,107 0 16,-53 0-16,87 0 16,37 0-16,104 0 15,107 0 1,-53 0-16,0 0 0,70 0 16,-17 0-16,18 0 15,34 0-15,54 0 16,-1 0-16,36-17 15,18-1-15,17 1 16,36-1 0,-19 0-1,54 18-15,17 0 16,1 0 78,-1 0-94,0 0 31</inkml:trace>
  <inkml:trace contextRef="#ctx0" brushRef="#br0" timeOffset="-143640.22">22631 5380 0,'0'0'16,"405"-71"-16,107 1 15,1393-71 1,-1182 141 0,1147 0-1,-1341 0 1,282-106 0,-581 71-16,-36-1 15,53-17 1,-212 18-16,-17 35 15,-1 0 1,-52 0 125,-18 0-141,-35 0 15,-89 18-15,-17 35 16,-88-53-16,-106 0 16,-88 0-1,-671 0 1,477 0-16,0 0 15,-671 0 1,812 0-16,35 17 16,53 19-16,53-36 15,-88 70 1,282-35-16,53-35 16,0 0-16,0 0 15,-1 0-15,37 18 16,52 0-16,0-18 15,35 17-15,-17-17 16</inkml:trace>
  <inkml:trace contextRef="#ctx0" brushRef="#br0" timeOffset="-184507.01">19156 4957 0,'17'0'31,"195"35"-15,-18 0-16,106-17 15,88-1-15,229-17 16,1024 0-1,-794 0-15,17 0 16,476 0 0,-863 0-16,-142 0 15,-88 0-15,-36 0 16,-52 0-16,0 0 16,53 0-1,-107 0-15,-52 0 16,71 0-1,-71 18-15,0-18 16,-18 18-16,0-18 16,-17 0-16</inkml:trace>
  <inkml:trace contextRef="#ctx0" brushRef="#br0" timeOffset="-183467.27">18397 4639 0,'89'18'62,"69"-1"-46,583 89 15,-247-106-31,-18 0 0,53 0 16,1059 0 15,-1341 0-31,-18 0 0,-70-17 16,-36-19-16,-70 1 15,-35 17-15,17 18 16,-17 0-1,0-17-15,-1 17 32,36 0-32,-18 0 15,89-18 1,-36 18-16,36 0 16,17 0-16,53 0 15,17 0-15,19 0 16,52 0-16,-35 0 15,53 0-15,35 0 16,-53 0-16,18 0 16,405 0-1,-528 0 1,-18 0-16,-18 0 16,176 0 15,-264 0-31,0 0 0,-18 0 15,89 0 1,-107 0 0,1 0-16,0 0 15,-1 0-15,1 0 32</inkml:trace>
  <inkml:trace contextRef="#ctx0" brushRef="#br0" timeOffset="-182259.27">17992 2840 0,'0'0'0,"141"18"16,335-18 0,-141 0-16,53 0 15,812 0 1,-953 0 0,-36 0-16,-17 0 15,71 0 1,-212 0-16,0 0 15,-36 0 1</inkml:trace>
  <inkml:trace contextRef="#ctx0" brushRef="#br0" timeOffset="-181864.99">21855 2787 0,'0'0'0,"35"53"16,18 176-1,-36-88-15,1 18 16,17 159 0,1-142-16,-19-70 15,-17 0-15,0-36 16,0-17-16,18 18 31</inkml:trace>
  <inkml:trace contextRef="#ctx0" brushRef="#br0" timeOffset="-181338.5">18927 4163 0,'52'0'31,"195"0"1,-158 0-32,16 0 15,72 0 1,-124 0-16,0 0 16,0 0-16,17 0 15</inkml:trace>
  <inkml:trace contextRef="#ctx0" brushRef="#br0" timeOffset="-180691.97">25347 3052 0,'18'70'31,"-1"54"-31,1-1 0,0 1 15,-1 17-15,19 35 16,-19-88 0,-17 18-16,18-35 0,-18-36 15,0 18 1,17-53 0</inkml:trace>
  <inkml:trace contextRef="#ctx0" brushRef="#br0" timeOffset="-177940.31">21713 14887 0,'18'0'16,"17"0"-1,1 71-15,34-18 16,18 35-16,18 18 15,-35-36-15,-18 18 16,0-35-16,-18 0 16,0-35-16,-17 17 15,-1-17-15</inkml:trace>
  <inkml:trace contextRef="#ctx0" brushRef="#br0" timeOffset="-177571.65">22348 15028 0,'-17'0'31,"-18"53"-31,35 0 16,-53 0-16,0 35 15,-35 53 1,17-52-16,18-1 15,-35 35 1,35-87-16,35-1 31</inkml:trace>
  <inkml:trace contextRef="#ctx0" brushRef="#br0" timeOffset="-177138.74">22454 15540 0,'0'0'0,"0"35"0,18 0 16,0 18-16,-18-17 16,17-1-1,1 0-15,0 0 0,-1-17 16,18-18 15,1 0-31,17 0 16,0-70 15,-53 17-31,0 35 16,-18-35-1,-17 53 1,17-18-16,0 18 15,-17 0 17</inkml:trace>
  <inkml:trace contextRef="#ctx0" brushRef="#br0" timeOffset="-176851.88">23142 15328 0,'0'0'0,"124"-35"32,-54 0-32,36 17 31,-53 18-31,0 0 0,-18 0 15,36-18 17,-54 1-32,1-1 31</inkml:trace>
  <inkml:trace contextRef="#ctx0" brushRef="#br0" timeOffset="-176577.91">23495 15011 0,'0'0'0,"0"88"16,0 35-16,0 1 15,0 140 1,0-193-1,0-36-15,0 1 16,18-72 47,17-17-48,18-35-15</inkml:trace>
  <inkml:trace contextRef="#ctx0" brushRef="#br0" timeOffset="-175546.49">23742 15293 0,'0'0'0,"18"-18"0,-1 1 15,1-19 1,0 89 62,-1 53-78,18 88 31,-35-123-31,0-18 0,36 0 16,-19-36-16,-17 1 16,18-18-1,88-88 16,-71-1-31,0 19 0,-17-1 16,0-17 0,-18 123 46,35 248-46,-35-178-1,0 89 1,-18-105-16,-17-19 16,17 1-16,1-18 15,-19 0-15,1-36 16,35 1 0,-17-18-16,-1 0 15,0 0 1,-17-18-1,35-17 1,-18-18-16,18-17 16,0 17-16,18-18 15,17 36-15,18-1 16,18 1-16,-1 18 16,36 17-1,-88 0-15,17 0 16,-17 0 78,-18 17-79,0 18 1,0-17-16,0 0 15,17 17 1,1-35 0,35 0 15,123-88-15,-88 53-1,-17-89 1,-71 106-1,0-17 1,-18 35 15,-35 0-15,1 0-16,34 35 16,-88 18-1,88-35-15,1 17 16,-1-35-16,1 18 15</inkml:trace>
  <inkml:trace contextRef="#ctx0" brushRef="#br0" timeOffset="-175146.87">24888 15522 0,'89'-17'15,"-19"17"-15,-17 0 16,106 0 0,-89 0-16,1 0 15,-18-18 1</inkml:trace>
  <inkml:trace contextRef="#ctx0" brushRef="#br0" timeOffset="-174915.08">25118 15769 0,'70'0'31,"-17"0"-31,18 0 16,-18 0-16,0 0 16,17 0-1</inkml:trace>
  <inkml:trace contextRef="#ctx0" brushRef="#br0" timeOffset="-173430.27">26247 15240 0,'-18'0'47,"-17"71"-47,-18 34 15,18-52-15,-18 53 16,53 35-1,0-105 1,0-19-16,0 1 16,17-18-1,89 0 1,-71-18 0,54-52-16,-36-1 15,17 18-15,1-35 16,-54 35-16,19-18 15,-1 19 1,-35 16-16,0 19 16,17-1-16,1 36 47,0 87-32,-18-52 1,0-17-16,0 17 15,35 0 1,-17-53 31,17-18-31,0-35-16,0-35 15,18 35-15,-17-35 16,-19 52-16,1 19 15,0-19 1,-1 107 62,19 158-62,-19-123-1,1-18-15,-1-17 16,-17 17-16,0-17 16,0-18-16,0-18 15,0 0 1,-17-17 0,-1-1-1,-17 1 1,-36-18-1,36 0-15,17 0 16,1 0-16,-19 0 16,19-35-1,17-36 17,35 1-32,0 52 15,89-17 1,-36-1-16,-17 36 15,-1-17-15,-17-1 16,-35 1 0,-1 17 31,1 35-32,-18 18-15,0-18 16,0 36-1,0-36-15,0-18 16,0 19-16,18-19 16,-1 1-1,1 0-15,0-18 32,34 0-17,-16-89 1,-19 37-16,-17 16 15,0 1-15,0 0 16,0 17 0,-17 18 15,-36 0-15,35 0-16,-35 18 15,-17 17-15,-18 18 16</inkml:trace>
  <inkml:trace contextRef="#ctx0" brushRef="#br0" timeOffset="-171326.46">22401 17039 0,'18'18'31,"53"70"-15,-1 18-16,-17-71 15,-18 36-15,18-36 16,-35-17-1,0 17-15,-1-35 16,1 18-16,-18-1 16,17 1-16</inkml:trace>
  <inkml:trace contextRef="#ctx0" brushRef="#br0" timeOffset="-171036.31">22842 16916 0,'0'17'31,"-70"54"-31,17 17 0,-18 18 16,-34 0-16,52-36 15,-18 1-15,0-1 16,54-34-16,-1-36 16,18 17-1</inkml:trace>
  <inkml:trace contextRef="#ctx0" brushRef="#br0" timeOffset="-170584.38">22983 17427 0,'18'-17'31,"-18"52"-15,35 71-1,-35-89 1,18-17 15,88 0 0,-53-17-31,17-36 16,-34-18 0,-36 54-1,0-1 1,-141 18-1,88 0 1,0 0-16,35 0 16,-35 18-1,35-1 1,18 1 0,0 0-1</inkml:trace>
  <inkml:trace contextRef="#ctx0" brushRef="#br0" timeOffset="-170243.89">23671 17180 0,'0'0'0,"89"0"32,-54 0-32,0 0 15,0 0-15,18 0 16,36-17-1,-72 17-15,1-18 16,-1 18 0</inkml:trace>
  <inkml:trace contextRef="#ctx0" brushRef="#br0" timeOffset="-169930.28">23724 17427 0,'0'18'31,"18"-18"-31,17 0 16,1 0-1,16 0-15,-16 0 0,-1 0 16,-17 0 0,-1 0 31,1 0-16,0 0-16</inkml:trace>
  <inkml:trace contextRef="#ctx0" brushRef="#br0" timeOffset="-169210.6">24800 17074 0,'0'-17'46,"-53"34"-30,-17 19 0,35-1-16,17 0 15,-17 18-15,17 0 16,18 0-16,0-18 16,0 18 15,0-35-31,18 0 31,105-18-15,-88 0-1,1 0-15,-1-18 16,35-17 0,-70 17-1</inkml:trace>
  <inkml:trace contextRef="#ctx0" brushRef="#br0" timeOffset="-168115.13">25083 17163 0,'0'17'32,"0"160"-17,-18-142 1,18 18 0,0-35 15,18-18-16,52-36 1,1-17-16,-54 18 16,36-36-16,-35 36 15,17-18 1,-35 36-16,0 34 62,0 89-46,0-18 0,0 177-1,0-159-15,0-18 16,-18 0 0,-17 18-1,18-53 1,-1-35-1,-17-1 1,-1-17-16,19 0 16,-1 0-1,0 0 1,-34-17 0,52-19-16,0-17 15,70-35 1,-17 53-16,0 0 15,35-18-15,0 17 16,-52 19-16,16-54 16,-16 71-16,17-35 15,-18 17 1,-17 18 15,-18 18 0,0 0-15,0 34 0,0-16-1,17-19 1,1 1 0,-18 0-1,106-18 1,-89 0-1,54-18 1,-71-35 0,0-17-1,0 17 1,-18 35 0,1 0-16,-1 1 15,0 17 1,1 0-16,-19 0 15,-52 53 1,18-36-16,52 19 16,0-19-16,1 1 15,17 17-15,-18-35 16</inkml:trace>
  <inkml:trace contextRef="#ctx0" brushRef="#br0" timeOffset="-161463.24">21802 16210 0,'17'18'0,"1"-18"16,17 17-16,-17-17 15,0 0-15,17 0 16,0 0-16,0 0 16,71-17-1,-53-18 1,-18 17-16,18-17 16,18-36-1,-36 36 1,-17-1-16,-1 19 15,1-1-15,-18-52 16,35-36 15,-17 71-31,53-54 16,-54 36 0,1 18-1,-1-18 1,-17 0-16,0 36 15,18-19-15,-18 1 16,0-18-16,0 0 16,0 0-1,0-88 1,0 88 0,-18-123-1,1 123 1,-18-123-1,17 140 1,-17-87 0,17 88-1,-53-36 1,54 53 0,-19 18-16,19 0 15,-18 0-15,-1 0 16,1 0-16,0 0 15,-71 0 1,18 36-16,35-19 16,-53 36-16,35-17 15,-105 34 1,123-17 0,-35 18-16,53-19 0</inkml:trace>
  <inkml:trace contextRef="#ctx0" brushRef="#br0" timeOffset="-160482.12">22948 18062 0,'106'0'0,"-212"0"0,477 0 15,-283-53 1,35-53 0,-87 54-16,-1-1 15,18-124 1,-53 124-16,0-17 15,0-107 1,-36 107-16,-16-1 16,-54-70-1,0 71-15,0 17 16,0 17-16,-17-16 16,-159 16-1,123 19-15,18-1 16,-89 18-1,125 0-15,34 53 16,-52 35 0,70-35-16,0 53 15,17 0-15,-17 17 16,36 18-16</inkml:trace>
  <inkml:trace contextRef="#ctx0" brushRef="#br0" timeOffset="-151803.83">26582 15434 0,'0'0'0,"176"0"16,-88 0-16,-35 0 15,18 35-15,-53-17 16,-1 17-1,-17 1-15,0-19 16,0 54 0,-17-71-1,-72 35-15,19-35 16,-18 0-16,17 0 16,-194-35-1,230-1 1,-18-16-1,53 34 1,0 0-16,18 1 16,158-19-1,-105 36-15,35 0 16,35 0 0,-71 18-16,-52 0 15,17 17 1,-52 0-1,-1-17-15,-53-1 16,-52 19-16,-1-36 16,-122 35-1,140-35-15,0 0 16,71 0-16,-18 0 16,35 0-16</inkml:trace>
  <inkml:trace contextRef="#ctx0" brushRef="#br0" timeOffset="-151329.74">28116 15152 0,'-53'35'31,"18"18"-15,-18 18-16,0 17 15,18-18-15,0 19 16,35-37-1,0 19 1,0-36-16,53 1 16,70-1-16,-35-18 15,36-17-15,-54 0 16,89-35 0,-106 0-16,-18-18 15,1 18-15</inkml:trace>
  <inkml:trace contextRef="#ctx0" brushRef="#br0" timeOffset="-151073.96">28698 15328 0,'0'0'0,"71"71"0,0 17 16,-1-17-16,-17 17 15,0-53-15,0 0 16,-18-17-16,18 0 16,-35-1-16,-1-17 15,1-17 32,-18-19-31</inkml:trace>
  <inkml:trace contextRef="#ctx0" brushRef="#br0" timeOffset="-150827.74">29263 15399 0,'0'0'0,"-35"0"15,-1 53-15,-34-18 16,17 36-16,-18-36 15,36 18-15,-18 0 16,53-18-16,-35 0 16,35-17 15,0-1-31,18-17 31,34 0-31</inkml:trace>
  <inkml:trace contextRef="#ctx0" brushRef="#br0" timeOffset="-150401.47">29492 15716 0,'0'0'0,"18"0"0,0 36 15,-18 16-15,17-16 16,1-36-16,-18 35 16,17-35-16,1 18 15,0-18 1,-1 0-16,1-18 15,35-53 17,-53 54-32,0-18 0,0 17 15,-18-35-15,-17 53 16,0-18 0,-53 36 15,52 17-16,-17 18 1,36-35-16,17-1 16</inkml:trace>
  <inkml:trace contextRef="#ctx0" brushRef="#br0" timeOffset="-148056.74">27869 12118 0,'-52'0'31,"34"0"-15,-70 53 0,52 0-16,-52 17 15,0 71 1,70-52-16,18-36 15,0-1-15,0-16 16,18-36 0,17 17-16,71-17 31,-53 0-31,0 0 16,0 0-16,-18 0 15,0 0 1,-17 0-16,0 0 15</inkml:trace>
  <inkml:trace contextRef="#ctx0" brushRef="#br0" timeOffset="-147370.44">28187 11853 0,'0'0'0,"18"0"0,-1 0 15,36 0 1,-35 18-16,-1 0 16,1-1-1,-18 19 1,0-19 0,0 1-16,0-1 15,0 1-15,-18 0 16,1-1-1,-1-17 1,1 0-16,17 18 16,-18-18 46,18 18-31,18-1-15,34-17 0,54 0-1,-70 0-15,-1 0 16</inkml:trace>
  <inkml:trace contextRef="#ctx0" brushRef="#br0" timeOffset="-146275.68">28522 12241 0,'0'106'32,"0"-53"-32,0 0 0,0 0 15,0-18-15,0 1 16,0-19-16,0 18 16,35-35 30,54-52-30,-54-1-16,0-18 16,36-17-1,-71 70-15,17 1 16,-17 34 31,0 19-47,0 34 15,0-17-15,0 18 16,0 34-16,0-34 16,0 17-16,0-35 15,0 0-15,-35 35 16,17-53-16,1 1 16,-19-1-16,19-17 15,-36-1-15,35-17 16,-17 18-16,17-18 15,-17 0-15,17 0 32,-17 0-17,18 0 1,17-18-16,0 1 16,0-36-16,52 17 15,90-34 1,-72 52-16,1 1 15,17-1 1,-53 0-16,18 18 0,0-17 31,-35 17-15,-1 17 15,-17 1-31,18 17 16,0 1-1,-1-19 1,-17 1-16,18-1 16,17 1-1,-17-18-15,-1 0 16,19 0-16,-1 0 16,0-18-16,-17 1 15,-18-18-15,0-18 16,0 35-1,0 0-15,0-17 16,-18 17 0,1 18-1,-19 0 1,19 0-16,-19 18 16,1-18-16,0 35 15,35-17-15,-18-18 16,18 18-1</inkml:trace>
  <inkml:trace contextRef="#ctx0" brushRef="#br0" timeOffset="-145691.92">29404 12577 0,'18'0'31,"-1"0"-15,36 0-16,-17 0 16,34 0-1,36-18 1,-88 0-16,17 1 16</inkml:trace>
  <inkml:trace contextRef="#ctx0" brushRef="#br0" timeOffset="-145426.89">29633 12418 0,'0'0'0,"0"70"0,0 1 16,0 17-16,-17-35 16,-1-18-16,18 1 15,0-19-15,0 1 16,18-18 31,52-88-32</inkml:trace>
  <inkml:trace contextRef="#ctx0" brushRef="#br0" timeOffset="-144514.93">29898 12383 0,'18'70'31,"-1"-17"-31,-17 0 16,0-18-16,0 0 16,0 1-16,18-19 47,-1-17-32,54-35-15,35-88 31,-71 70-31,0 17 0,-17 19 16,0-1 31,-18 36-31,0 35-1,0 88 1,0-35-16,0-18 15,-36 53 1,1-70-16,18-36 16,-1 0-16,0-17 15,-17 17-15,0-35 16,-18 35-16,17-35 16,-16 18-16,34-18 15,-53-18 16,71-17-31,0-53 32,36 53-32,17 17 0,105-17 31,-105 35-31,0 0 0,0 0 16,18 0 15,-36 0-31,-17 0 0,17 35 15,-18-35 1,1 18-16,0-1 31,17-17 1,-17 0-17,35-17 1,-53-1-16,0-17 15,0-36 1,0 36 15,-36 35-15,1 0-16,-18 0 16,-53 88-1,89-70 1,17-1 31</inkml:trace>
  <inkml:trace contextRef="#ctx0" brushRef="#br0" timeOffset="-144219.16">30745 12629 0,'0'0'0,"35"0"15,0 0 1,0 0-16,1 0 15,34-17 1,-52 17-16,17-18 16</inkml:trace>
  <inkml:trace contextRef="#ctx0" brushRef="#br0" timeOffset="-143985.39">30780 12806 0,'18'0'31,"70"0"-15,-53 0-16,18 0 15,53-18 1,-71 1-16,18 17 16,0-36-1,-36 36 1</inkml:trace>
  <inkml:trace contextRef="#ctx0" brushRef="#br0" timeOffset="-142400.09">31785 12347 0,'0'0'0,"-35"0"0,0 18 16,-106 158-1,105-105 1,36-36-16,0 18 16,0-18-16,0-17 15,0 0 1,106-18-1,0 0 1,17-18-16,-17-35 16,-17-18-16,-19 36 15,1 0-15,-36 0 16,-35 17-16,35-17 16,-35 17-16,0 0 15,-17 107 48,17-54-63,0 53 15,0-70-15,0-1 16,0 1-16,0 0 16,35-18-1,141 0 16,-70-36-31,-18-17 0,18-17 16,18-36 0,-124 88-1,0 1 1,0 52 31,-53 194-32,53-158 1,-18 17-16,0-17 16,-17 70-1,17-106 1,1 0-16,-18-17 16,17 17-16,-17-35 15,-36 18 1,53-18-16,1 0 15,-1 0 1,0-18 0,18 1-16,0-19 15,0 19-15,0-36 16,159-18 0,-71 54-1,124-1 1,-177 18-1,-17 0-15,0 0 16,17 35 0,-17 106-1,17-123 1,0 53 0,-17-71-1,17 0-15,0 0 16,71-36-1,-71 1-15,-17 0 16,0-53 0,-18 70-16,0-17 15,-88-18 1,35 53-16,0 0 16,17 0-16,-17 0 15,1 0-15,16 35 16,-34-17-1,17 17-15,35-35 16,-17 18 0</inkml:trace>
  <inkml:trace contextRef="#ctx0" brushRef="#br0" timeOffset="-142097.72">32508 12365 0,'36'70'16,"70"72"0,123 104-1,-88-122-15,-35-36 16,0 0-16,-18-17 15,-70-53-15,17 34 16,0-34-16,-35 0 16,18-18-16,-18 17 15</inkml:trace>
  <inkml:trace contextRef="#ctx0" brushRef="#br0" timeOffset="-141346.95">29633 12224 0,'0'0'0,"18"0"0,35 17 16,176 160 15,-123-89-31,18 18 16,34 35-16,1-35 15,141 123 1,-159-141-16,-70-17 16,17-1-1,-53-34-15,0-19 0,-35 1 16,18-18 0</inkml:trace>
  <inkml:trace contextRef="#ctx0" brushRef="#br0" timeOffset="-140795.56">28381 12206 0,'0'0'16,"53"53"-16,35 18 0,0-1 16,106 124-1,-158-141 1,34 35-16,1 0 16,-36-35-16,-17-17 15,17-1-15,-17-17 16,-1-1-16</inkml:trace>
  <inkml:trace contextRef="#ctx0" brushRef="#br0" timeOffset="-140035.08">30215 11412 0,'0'36'16,"0"52"-1,0 0-15,0 18 16,0-36-16,0 1 16,0 17-1,0-17-15,0 17 16,0 53-1,0-70-15,0-18 16,-17-1-16</inkml:trace>
  <inkml:trace contextRef="#ctx0" brushRef="#br0" timeOffset="-136771.93">27869 13511 0,'89'0'63,"193"0"-48,1552 0 1,-1128 0 0,1217 0-1,-1588 0 1,-124-17-16,-34-19 15,-160 36-15,1 0 16</inkml:trace>
  <inkml:trace contextRef="#ctx0" brushRef="#br0" timeOffset="-128585.96">12153 3298 0,'0'0'0,"18"0"47,52 0-31,124 142-1,-141-89 1,-17-36-16,-1 36 15,-35-35 1,0 35 0,-53-18-16,-18-35 15,1 18-15,-18 17 16,17 0 0,-17 0-1,106-35 63,52-17-78,54-1 16,-1 0-16,1 1 16,87-18-1</inkml:trace>
  <inkml:trace contextRef="#ctx0" brushRef="#br0" timeOffset="-128159.43">11077 2875 0,'88'0'47,"106"0"-47,36 0 16,405 0-1,-353 0-15,-17 0 16,-54 0-16,-52 0 16,-88 0-16,-36 0 15,-18 0 1</inkml:trace>
  <inkml:trace contextRef="#ctx0" brushRef="#br0" timeOffset="-127307.21">11448 2028 0,'0'71'16,"17"-18"-1,-17 35-15,0 18 16,0-18-16,0-35 16,0 35-16,0 18 31,0-71-31,0-17 109</inkml:trace>
  <inkml:trace contextRef="#ctx0" brushRef="#br0" timeOffset="-126963.09">11642 2434 0,'17'0'46,"54"0"-46,35 0 16,-36 0-16,18 0 16,54 0-1,-107 0-15,-18-17 16,1 17-16</inkml:trace>
  <inkml:trace contextRef="#ctx0" brushRef="#br0" timeOffset="-126666.74">11977 2170 0,'0'105'32,"17"-52"-32,-17 88 31,0-105-31,0 17 16,0-36-1,0 1 1,-17-18 15</inkml:trace>
  <inkml:trace contextRef="#ctx0" brushRef="#br0" timeOffset="-126484">11942 2593 0,'0'18'31,"88"-18"-16,-71 17 1,19-17-16,34 0 16,-35 0-1,-17 0-15,17 0 16</inkml:trace>
  <inkml:trace contextRef="#ctx0" brushRef="#br0" timeOffset="-125353.56">11606 2275 0,'0'0'0,"177"-17"32,-54 17-32,1 0 15,123 141 1,-177-88-16,-34 0 15,-19 0-15,-17-18 16,0 0-16,0 0 16,-53 1-16,-176-19 31,105-17-15,-34 0-1,87 0-15,36-17 16,0-1-16,35 0 15,-36 1-15,36-1 16,0-52 0,0 34-16,0 1 15,106-35 1,-35 34-16,-1 19 16,18 17-16,-35 0 15,-17 0-15,-19 0 16,1 70 15,-18-52-31,0-1 16,-18 19-16,-17-36 15,-18 35-15,-53-35 16,36 0-16,-18 0 16,-89 0-1,142 0-15,-18 0 31,35 0-31,18-18 63,0 1-47</inkml:trace>
  <inkml:trace contextRef="#ctx0" brushRef="#br0" timeOffset="-124563.19">11589 1129 0,'0'0'0,"106"0"234,70 0-234,406 0 31,-458-18-31,-89 18 16,-18-17-16,-34 17 78,-36 0-78,-18 17 16,18-17-16</inkml:trace>
  <inkml:trace contextRef="#ctx0" brushRef="#br0" timeOffset="-124008.99">11712 1199 0,'0'36'31,"36"246"0,-19-194-31,-17 18 31,0-71-31,0-17 0,0 0 16,-17-18 31,-19 0-31,-87-71 15,87 36-31,-16 17 15,34 18 32,-35 35-15,53-17-32,0 0 62,106-54-46,-36 19-1</inkml:trace>
  <inkml:trace contextRef="#ctx0" brushRef="#br0" timeOffset="-123673.8">11977 1376 0,'35'17'47,"-17"54"-31,-18-18-16,17 18 15,1-19-15,0 1 16,-18-35-16,0 0 15,0-1 1,-36-17 78,-34 0-79</inkml:trace>
  <inkml:trace contextRef="#ctx0" brushRef="#br0" timeOffset="-123465.57">12365 1323 0,'0'0'16,"123"18"0,-105-18-1,0 0 1,-1 0-16,19 17 16</inkml:trace>
  <inkml:trace contextRef="#ctx0" brushRef="#br0" timeOffset="-122939.32">12841 1570 0,'18'0'47,"105"0"-31,-87 0-16,34 0 31,-52 0-15,-1-18 15</inkml:trace>
  <inkml:trace contextRef="#ctx0" brushRef="#br0" timeOffset="-122379.46">12947 1393 0,'0'142'32,"18"-89"-32,-18-18 15,0 35 1,0-34-16,0-19 31,0 1-31,0 0 16,-18-18 15,0 0-31,1 0 16,-1 0 15,36 0 47,70 0-62,-35 0-1,-18 0-15,0 0 16,-17 0-1,0 0-15</inkml:trace>
  <inkml:trace contextRef="#ctx0" brushRef="#br0" timeOffset="-121955.65">13441 1323 0,'0'106'31,"0"-18"-31,0-35 16,0 0-16,0-18 16,-18 0-1,18-17-15,0 17 16,-17-35 31</inkml:trace>
  <inkml:trace contextRef="#ctx0" brushRef="#br0" timeOffset="-120170.61">27781 16933 0,'0'-17'15,"-17"-1"1,-19 18 15,1 0-31,0 18 16,0 105-1,17-70-15,36 123 32,-1-158-32,36 17 31,-18-17-31,1-18 16,-1 0-16,0 0 15,0 0-15,36-53 31,-36 0-31,1 18 0</inkml:trace>
  <inkml:trace contextRef="#ctx0" brushRef="#br0" timeOffset="-119771.25">28116 16722 0,'36'-18'31,"-1"18"-31,124 0 32,-124 0-32,0 0 15,-17 0-15,-18 18 16,0-1-1,0 19-15,0 34 16,-35-52-16,17-1 16,0 19-16,18-19 78,36-17-78,69 0 31,-69 0-31,-1 0 0,0 0 16</inkml:trace>
  <inkml:trace contextRef="#ctx0" brushRef="#br0" timeOffset="-119420.51">28522 17251 0,'0'17'31,"18"-17"-31,-1 0 0,1 0 16,141 0 15,-106 0-31,17 0 0,-17 0 16,-18 0-16,-17 0 15,0 0-15</inkml:trace>
  <inkml:trace contextRef="#ctx0" brushRef="#br0" timeOffset="-118987.68">29316 16986 0,'-18'0'46,"-17"36"-46,-18 34 16,35-35-16,-17 18 16,35-35-16,0 17 15,0 0-15,18-17 32,-1 0-32,1-18 15,105 0 1,-87 0-1,-1 0-15,0 0 16,18 0 0,-35 0 15</inkml:trace>
  <inkml:trace contextRef="#ctx0" brushRef="#br0" timeOffset="-118665.06">29739 17163 0,'0'0'0,"53"0"0,-18 0 15,18 0 17,0-18-32,53 18 15,-88 0 1,-54 0 31,19-18-32,-89 18 1</inkml:trace>
  <inkml:trace contextRef="#ctx0" brushRef="#br0" timeOffset="-118409.15">29810 17057 0,'17'88'15,"-17"-35"1,0 0-16,0 0 16,18-18-16,-18 0 15,18 1 1,-1-54 62</inkml:trace>
  <inkml:trace contextRef="#ctx0" brushRef="#br0" timeOffset="-118059.46">30198 16933 0,'0'0'0,"70"89"16,-70-19 0,0-17-16,0 0 15,0 53 1,0-71-16,0 0 15,0-17 1,18 0-16,-18-1 47</inkml:trace>
  <inkml:trace contextRef="#ctx0" brushRef="#br0" timeOffset="-117432.01">30656 17198 0,'18'0'16,"0"-18"-1,-1 18 1,1 0-16,17 0 0,1 0 16,-19 0-1,1 0-15,-36 0 78,-17 36-78,0-1 16,-1 18 0,19-36-1,17 1-15,0 0 16,0-1 15,35-17-15,18 0-16,0 0 15,-18 0-15,0 0 16,-17 0-16,0 0 16,-1 0-16,1 0 15,0-17 32</inkml:trace>
  <inkml:trace contextRef="#ctx0" brushRef="#br0" timeOffset="-116899.47">31150 17286 0,'0'0'0,"18"0"16,17 0-1,-35 35 1,18-35-16,-18 18 15,0 0-15,35-1 32,-17-17-32,-1 0 15,19 0-15,-1 0 16,0-35-16,1 0 31,-1-1-31,-18 1 16,-17 18-16,18-36 15,-18 17-15,0 19 16,-18-19-16,1 19 16,-36-1-1,18 18-15,-54 0 32,72 18-32,-1 17 0,-35 18 31,53-18-31,-17-17 15,-1 17 1,0-35 0</inkml:trace>
  <inkml:trace contextRef="#ctx0" brushRef="#br0" timeOffset="-113780.54">10354 1182 0,'0'17'46,"0"107"-14,0-89-32,0-17 0,0 70 15,0-53 1,0 1-16,0 34 16,0-35-1,0 1-15,0-1 16,0 0-1</inkml:trace>
  <inkml:trace contextRef="#ctx0" brushRef="#br0" timeOffset="-113448.98">10848 1358 0,'0'0'0,"35"0"31,18 0-31,0 0 16,88 0-1,-70 0-15,-1 0 16,-34 0-16,16 0 16,-34 0-16,17 0 31</inkml:trace>
  <inkml:trace contextRef="#ctx0" brushRef="#br0" timeOffset="-113123.14">11342 1199 0,'0'18'31,"0"35"-15,0 0-16,0 17 16,0-34-16,0-1 15,0 0 1,0-17-16,0 0 15,-18-1 1,18 1 15,-17-18-31</inkml:trace>
  <inkml:trace contextRef="#ctx0" brushRef="#br0" timeOffset="-111866.62">11183 1693 0,'18'0'79,"-1"0"-79,19 0 15,-1 0-15,-17 0 16,-1 0-16,18 0 15</inkml:trace>
  <inkml:trace contextRef="#ctx0" brushRef="#br0" timeOffset="-106587.78">31856 12136 0,'0'-18'32,"53"18"-17,-18 18 1,-17-1 0,-1 1-16,1-1 15,-18 1-15,0 17 16,0 1-16,0-1 15,0 0-15,0-17 16,0 0-16,-18 17 16,1-35-1,17 35-15,-18-35 16,36 0 78,35 0-79,0-18-15,-36 1 16,18 17 0</inkml:trace>
  <inkml:trace contextRef="#ctx0" brushRef="#br0" timeOffset="-105578.13">28063 11942 0,'0'-18'15,"106"0"17,-88 18-17,35 18 16,-53 0-31,0 34 0,0-16 16,-88 87 15,35-105-31,-18-1 32,36-17-32,17 0 0,1 0 15,-36-17 16,53-18-31,-18-1 0,18 19 16,0-1-16,18-35 16,17 35-1,36 18 17,-36 0-32,-18 0 0,19 0 15,17 18 16,-53 0-31,0 17 0,0-17 16,-36 35 15,1-53-31,17 17 0,1-17 47</inkml:trace>
  <inkml:trace contextRef="#ctx0" brushRef="#br0" timeOffset="-103929.84">10971 1341 0,'18'0'0,"123"0"16,106 0-16,71 0 16,175 0-16,72 0 15,-36 0-15,-88 0 16,-53 0 0,-353 0-16,-176 0 31,-176 0-16</inkml:trace>
  <inkml:trace contextRef="#ctx0" brushRef="#br0" timeOffset="-103690.07">9596 1341 0,'35'0'31,"53"-18"-31,53 18 16,53 0-16,212 0 31,-159 0-31,0 0 16,-53 0-16,-18 0 16,-17 18-1,-141-18 1,-18 17-16</inkml:trace>
  <inkml:trace contextRef="#ctx0" brushRef="#br0" timeOffset="-102980.31">11201 3140 0,'0'0'0,"106"17"0,35 1 16,194 53-1,-212-54-15,-52 18 16,35 36 0,-106-53-1,-18 70 1,-70-53 0,-36-35-16,19 18 15,-1-18-15,53 0 16,0 0-16,35 0 15,18-18 1,0-17-16,0-18 16,71 0-16,70 18 15,35-18-15,18 18 16,0 17-16,-35 0 16,-18 18-16,-106 0 15,-17 0 1,-18 18 15,-53 17-31,-35 0 16,0-17-16,-36 17 15,-105 1 1,123-19-16</inkml:trace>
  <inkml:trace contextRef="#ctx0" brushRef="#br0" timeOffset="-102286.49">14852 3263 0,'0'0'15,"71"53"-15,-1 0 0,-70-18 16,35 18-16,-35-17 16,18 34-16,-18-17 15,-18 53 1,-35-53-16,-17 17 16,17-52-16,-35 17 15,17-17-15,18-1 16,36-17-1,70 0 48,88-35-47,-71 18-16,71-36 31,-105 53-31,-36-18 15,0 0 1</inkml:trace>
  <inkml:trace contextRef="#ctx0" brushRef="#br0" timeOffset="-101964">13476 3140 0,'194'0'32,"-17"0"-32,105 0 15,18 0-15,123 0 16,406 0-1,-582 0-15,-35-18 16,-1-52 0,-158 34-16,-18 19 15,-17 17-15,0-18 16</inkml:trace>
  <inkml:trace contextRef="#ctx0" brushRef="#br0" timeOffset="-101526.39">14270 2240 0,'0'0'0,"0"88"16,0 1-16,0 16 16,0 19-16,0-36 15,0 106 17,0-159-32,0-17 0,0 0 15,18-18 16,140-106-15</inkml:trace>
  <inkml:trace contextRef="#ctx0" brushRef="#br0" timeOffset="-101315.52">14764 2540 0,'53'-18'32,"0"18"-32,17 0 15,1 0-15,-1 0 16,1-17 0,-54 17-1,-17-18-15</inkml:trace>
  <inkml:trace contextRef="#ctx0" brushRef="#br0" timeOffset="-100932.07">15064 2469 0,'0'0'0,"0"53"0,0 18 15,0-18-15,0 0 16,-18 0-16,0 0 16,1-18-1,-1-17-15,18-1 16,-18-17 0,54 0 77,105 0-77,-88-17-16,35-19 16,0 19-16,-35-1 15,0 18-15,0-18 16,-18 1-16</inkml:trace>
  <inkml:trace contextRef="#ctx0" brushRef="#br0" timeOffset="-100619.22">15487 2170 0,'0'0'0,"53"0"16,88 0 0,-35 0-16,-18 0 15,35 0 1,-105-18-16,0 0 15,-36 18 48</inkml:trace>
  <inkml:trace contextRef="#ctx0" brushRef="#br0" timeOffset="-100348.71">15769 2381 0,'0'0'15,"0"53"-15,0-18 0,0 18 16,0-17-16,0-1 16,0 0-16,0 0 15,0-17 16,-35-18 32,17 0-63,-17-18 16,0 1-16</inkml:trace>
  <inkml:trace contextRef="#ctx0" brushRef="#br0" timeOffset="-100152.97">15610 2628 0,'-17'0'31,"17"53"-31,0 18 0,0 35 16,0-71-1,0-18-15,0 1 16,0-36 46,17-34-46,19-1-16</inkml:trace>
  <inkml:trace contextRef="#ctx0" brushRef="#br0" timeOffset="-99728.7">15857 2469 0,'18'0'31,"0"106"-15,-18-88-1,35 70 17,-35-70-32,0-1 0,-18-17 125,-35 0-125,18 0 15,17 0-15,-17 0 16,0 0-16,17 0 16</inkml:trace>
  <inkml:trace contextRef="#ctx0" brushRef="#br0" timeOffset="-99491.66">15910 2346 0,'71'0'31,"-54"0"-31,19 18 0,-1-18 15,-17 0 1</inkml:trace>
  <inkml:trace contextRef="#ctx0" brushRef="#br0" timeOffset="-96193.09">15434 4339 0,'35'18'0,"-70"-36"0,123 53 16,-17-17-16,52-18 16,283 0-1,-265-53 1,18-17-16,-36-19 15,-17 1-15,-53 0 16,0 0-16,0 0 16,-35-18-16,-18 0 15,17 35-15,-17-17 16,0 18-16,0-36 16,0 18-16,0-18 15,0 35-15,0 1 16,-53-36-16,18 0 15,0 35-15,17 1 16,-35 35-16,35-18 16,-34 0-16,34 18 15,-53-18-15,54 17 16,-36 1 0,-35-18-16,35 36 15,0-1-15,-18-17 16,18 17-16,-53-17 15,36 17-15,-1 0 16,1 1-16,-18-1 16,35 18-16,-35-18 15,-71 1 1,71 17-16,-18 0 16,18 0-16,-1 0 15,-16 0-15,16 0 16,1 0-1,35 0-15,-35 35 16,53-17-16,-36-18 16,-17 35-16,35-17 15,-53 17-15,36 0 16,-36 18-16,18-18 16,17 18-16,-52 36 15,70-19-15,-18 18 16,18 18-16,-17 18 15,17-1 1,17 18-16,19 18 16,17-18-16,0 0 15,141 247 1,-35-282 0,70 70-1,-70-105-15,0-18 16,0-18-16,-18-17 15,18 17-15,17-35 16,-52 18-16,17-1 16,-18 1-16,54-18 15,-36 0-15,18 0 16,-35 0-16,-1 0 16,1 0-16,17-35 15,-18 17-15,1-17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6T13:33:53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15752 7902 0,'0'18'16,"0"35"0,-89 352 15,36-158-31,1-17 0,-37 17 15,36-53-15,0 0 16,-35 123 15,88-299-15,53-71 15,-18-123-31,1 17 16,17-35-16</inkml:trace>
  <inkml:trace contextRef="#ctx0" brushRef="#br0" timeOffset="281.74">15663 7849 0,'18'106'16,"17"18"-1,89 211 1,-18-159-16,-18-35 16,88 141-1,-105-158-15,-18-36 16,-18 18-16,-35-88 16,0 17-16,0-17 15,0 17 16,-53-35-15</inkml:trace>
  <inkml:trace contextRef="#ctx0" brushRef="#br0" timeOffset="599.94">15822 8996 0,'18'0'62,"17"-18"-46,0 1-16,-17-1 16,17 18-16,-17-18 15,70-17 1,-53 17-16,-17 1 16,17-36-16</inkml:trace>
  <inkml:trace contextRef="#ctx0" brushRef="#br0" timeOffset="1151.04">16316 8361 0,'35'-35'32,"-17"17"-32,17-17 15,0 17 1,-35-17-16,18 17 16,0-35-1,17 18-15,-35 17 16,18-17-16,-1 53 62,19 17-62,-19-17 16,36 52-16,-35-52 16,35 17-16,-18-17 15,0 17 1,-17-35-16,0 0 0,-1 0 15,1 0 17,35-35-17,-53-36-15,17 1 16,19-19-16,-19 19 16,-17-1-16,18 1 15,0-19 1,-1 72-16</inkml:trace>
  <inkml:trace contextRef="#ctx0" brushRef="#br0" timeOffset="1431.02">17216 8731 0,'17'0'78,"1"0"-63</inkml:trace>
  <inkml:trace contextRef="#ctx0" brushRef="#br0" timeOffset="1821.97">17657 8079 0,'35'0'16,"18"0"-1,158 0 16,-105 17-31,-88-17 0,17 0 16,71 0 15,-88 0-31,-18-17 0</inkml:trace>
  <inkml:trace contextRef="#ctx0" brushRef="#br0" timeOffset="2143.76">17974 8502 0,'0'0'0,"-35"265"16,-1-124-16,1 0 15,0 88 1,17-158-1,18-18-15,0-18 16,0 0 0,0-17 15,18-18-15,35-18-1,17 0-15,-17-17 16,36-18-16,-37 18 15,1 0-15</inkml:trace>
  <inkml:trace contextRef="#ctx0" brushRef="#br0" timeOffset="2718.49">18609 8149 0,'0'0'0,"18"0"15,35 18-15,-18-1 16,88 19 0,-105-36-1,17 17-15,-17 1 16,0-18 0,-18 18-1,0 17-15,0 0 16,-18 124-1,0-71 1,1 18 0,17-18-16,0-17 15,0 17 1,0-53 0,0-17-1,0-1-15,0 1 31,-36 0-15,19-18 0,-19 0-16,-34 35 15,17 0 1,0-35-16,18 36 16,-1-36-16</inkml:trace>
  <inkml:trace contextRef="#ctx0" brushRef="#br0" timeOffset="3206.5">15716 9631 0,'0'17'32,"88"-17"-17,1 0-15,87 18 16,477 53-1,-442-71 1,-17 0-16,-105 0 16,-54 0-1</inkml:trace>
  <inkml:trace contextRef="#ctx0" brushRef="#br0" timeOffset="3575.73">15628 9843 0,'18'0'32,"211"-18"-17,-106 0 1,160-17-1,-142 17-15,-35 1 16,17-1 0,-105 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87EE966E-85C9-FC43-84C5-650BBDF8D382}" type="datetimeFigureOut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DD29A65A-AEE6-D04D-8FAA-46DB45621A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考虑每一个格子作为下边界之后，可以求出对应的上边界、左边界、右边界</a:t>
            </a:r>
            <a:endParaRPr lang="en-US" altLang="zh-CN" dirty="0"/>
          </a:p>
          <a:p>
            <a:r>
              <a:rPr lang="zh-CN" altLang="en-US" dirty="0"/>
              <a:t>三个</a:t>
            </a:r>
            <a:r>
              <a:rPr lang="en-US" altLang="zh-CN" dirty="0" err="1"/>
              <a:t>dp</a:t>
            </a:r>
            <a:r>
              <a:rPr lang="zh-CN" altLang="en-US" dirty="0"/>
              <a:t>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446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2000</a:t>
            </a:r>
            <a:r>
              <a:rPr lang="zh-CN" altLang="en-US" dirty="0"/>
              <a:t>行太多了</a:t>
            </a:r>
            <a:endParaRPr lang="en-US" altLang="zh-CN" dirty="0"/>
          </a:p>
          <a:p>
            <a:r>
              <a:rPr lang="zh-CN" altLang="en-US" dirty="0"/>
              <a:t>考虑究竟有多少行是有效的，考虑一行中的最大数如果是第</a:t>
            </a:r>
            <a:r>
              <a:rPr lang="en-US" altLang="zh-CN" dirty="0"/>
              <a:t>13</a:t>
            </a:r>
            <a:r>
              <a:rPr lang="zh-CN" altLang="en-US" dirty="0"/>
              <a:t>大的，那么这一行被选中一定不是最优的</a:t>
            </a:r>
            <a:endParaRPr lang="en-US" altLang="zh-CN" dirty="0"/>
          </a:p>
          <a:p>
            <a:r>
              <a:rPr lang="zh-CN" altLang="en-US" dirty="0"/>
              <a:t>因此有效行数其实只有</a:t>
            </a:r>
            <a:r>
              <a:rPr lang="en-US" altLang="zh-CN" dirty="0"/>
              <a:t>12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][mask]</a:t>
            </a:r>
            <a:r>
              <a:rPr lang="zh-CN" altLang="en-US" dirty="0"/>
              <a:t>表示到第</a:t>
            </a:r>
            <a:r>
              <a:rPr lang="en-US" altLang="zh-CN" dirty="0" err="1"/>
              <a:t>i</a:t>
            </a:r>
            <a:r>
              <a:rPr lang="zh-CN" altLang="en-US" dirty="0"/>
              <a:t>行，目前</a:t>
            </a:r>
            <a:r>
              <a:rPr lang="en-US" altLang="zh-CN" dirty="0"/>
              <a:t>mask</a:t>
            </a:r>
            <a:r>
              <a:rPr lang="zh-CN" altLang="en-US" dirty="0"/>
              <a:t>这些位置上的数已经被确定了</a:t>
            </a:r>
            <a:endParaRPr lang="en-US" altLang="zh-CN" dirty="0"/>
          </a:p>
          <a:p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][mask]</a:t>
            </a:r>
            <a:r>
              <a:rPr lang="zh-CN" altLang="en-US" dirty="0"/>
              <a:t>表示用</a:t>
            </a:r>
            <a:r>
              <a:rPr lang="en-US" altLang="zh-CN" dirty="0" err="1"/>
              <a:t>i</a:t>
            </a:r>
            <a:r>
              <a:rPr lang="zh-CN" altLang="en-US" dirty="0"/>
              <a:t>表示</a:t>
            </a:r>
            <a:r>
              <a:rPr lang="en-US" altLang="zh-CN" dirty="0"/>
              <a:t>mask</a:t>
            </a:r>
            <a:r>
              <a:rPr lang="zh-CN" altLang="en-US" dirty="0"/>
              <a:t>所能获得的最大收益（循环位移意义下）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360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考虑每一种大小的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(2+1)^n</a:t>
            </a:r>
          </a:p>
          <a:p>
            <a:r>
              <a:rPr lang="en-US" altLang="zh-CN" dirty="0"/>
              <a:t>Sigma</a:t>
            </a:r>
            <a:r>
              <a:rPr lang="zh-CN" altLang="en-US" dirty="0"/>
              <a:t> </a:t>
            </a:r>
            <a:r>
              <a:rPr lang="en-US" altLang="zh-CN" dirty="0"/>
              <a:t>2^n*C(</a:t>
            </a:r>
            <a:r>
              <a:rPr lang="en-US" altLang="zh-CN" dirty="0" err="1"/>
              <a:t>n,i</a:t>
            </a:r>
            <a:r>
              <a:rPr lang="en-US" altLang="zh-CN" dirty="0"/>
              <a:t>)=3^n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40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一维大另一维小的时候就要想到去状态压缩，这种思路大部分时候都可以适用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10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][0/1][mask1][mask2]</a:t>
            </a:r>
          </a:p>
          <a:p>
            <a:r>
              <a:rPr lang="zh-CN" altLang="en-US" dirty="0"/>
              <a:t>转移枚举下一位，总复杂度</a:t>
            </a:r>
            <a:r>
              <a:rPr lang="en-US" altLang="zh-CN" dirty="0"/>
              <a:t>10*19*2520*256</a:t>
            </a:r>
          </a:p>
          <a:p>
            <a:r>
              <a:rPr lang="zh-CN" altLang="en-US" dirty="0"/>
              <a:t>不需要这么大的</a:t>
            </a:r>
            <a:r>
              <a:rPr lang="en-US" altLang="zh-CN" dirty="0"/>
              <a:t>mask1</a:t>
            </a:r>
            <a:r>
              <a:rPr lang="zh-CN" altLang="en-US" dirty="0"/>
              <a:t>和</a:t>
            </a:r>
            <a:r>
              <a:rPr lang="en-US" altLang="zh-CN" dirty="0"/>
              <a:t>mask2</a:t>
            </a:r>
          </a:p>
          <a:p>
            <a:r>
              <a:rPr lang="en-US" altLang="zh-CN" dirty="0"/>
              <a:t>Mask2</a:t>
            </a:r>
            <a:r>
              <a:rPr lang="zh-CN" altLang="en-US" dirty="0"/>
              <a:t>本质不同的只有</a:t>
            </a:r>
            <a:r>
              <a:rPr lang="en-US" altLang="zh-CN" dirty="0"/>
              <a:t>48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，假如把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mask</a:t>
            </a:r>
            <a:r>
              <a:rPr lang="zh-CN" altLang="en-US" dirty="0"/>
              <a:t>拿出来记录，在最后三位的时候再进行要求</a:t>
            </a:r>
            <a:endParaRPr lang="en-US" altLang="zh-CN" dirty="0"/>
          </a:p>
          <a:p>
            <a:r>
              <a:rPr lang="zh-CN" altLang="en-US" dirty="0"/>
              <a:t>状态上缩小四十倍</a:t>
            </a:r>
            <a:endParaRPr lang="en-US" altLang="zh-CN" dirty="0"/>
          </a:p>
          <a:p>
            <a:r>
              <a:rPr lang="zh-CN" altLang="en-US" dirty="0"/>
              <a:t>考虑最后三位，目前已知之前的若干数对最后三位的要求，这样的要求本质不同的只有</a:t>
            </a:r>
            <a:r>
              <a:rPr lang="en-US" altLang="zh-CN" dirty="0"/>
              <a:t>48*63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对于每种这样的要求，我们预处理出</a:t>
            </a:r>
            <a:r>
              <a:rPr lang="en-US" altLang="zh-CN" dirty="0"/>
              <a:t>000-999</a:t>
            </a:r>
            <a:r>
              <a:rPr lang="zh-CN" altLang="en-US" dirty="0"/>
              <a:t>的符合程度，这里的复杂度是</a:t>
            </a:r>
            <a:r>
              <a:rPr lang="en-US" altLang="zh-CN" dirty="0"/>
              <a:t>48*63*1000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这样一来最后一步的转移可以直接进行</a:t>
            </a:r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16*48*63*10*testcase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501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36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420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057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9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注意对有效状态的优化，这在很多问题上是至关重要的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413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10^7*8*64</a:t>
            </a:r>
            <a:r>
              <a:rPr lang="zh-CN" altLang="en-US" dirty="0"/>
              <a:t>次乘模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547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31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726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395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388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970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快速幂真的需要二进制吗？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10</a:t>
            </a:r>
            <a:r>
              <a:rPr lang="zh-CN" altLang="en-US" dirty="0"/>
              <a:t>进制快速幂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210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400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，状态数</a:t>
            </a:r>
            <a:r>
              <a:rPr lang="en-US" altLang="zh-CN" dirty="0"/>
              <a:t>200W</a:t>
            </a:r>
            <a:r>
              <a:rPr lang="zh-CN" altLang="en-US" dirty="0"/>
              <a:t>，考虑优化转移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][j]=f[k][j-1]+sum(k+1,i-1)+ci</a:t>
            </a:r>
          </a:p>
          <a:p>
            <a:r>
              <a:rPr lang="zh-CN" altLang="en-US" dirty="0"/>
              <a:t>要求</a:t>
            </a:r>
            <a:r>
              <a:rPr lang="en-US" altLang="zh-CN" dirty="0"/>
              <a:t>min(f[k][j-1]+sum(k+1,i-1))</a:t>
            </a:r>
            <a:r>
              <a:rPr lang="zh-CN" altLang="en-US" dirty="0"/>
              <a:t>，并且随着</a:t>
            </a:r>
            <a:r>
              <a:rPr lang="en-US" altLang="zh-CN" dirty="0" err="1"/>
              <a:t>i</a:t>
            </a:r>
            <a:r>
              <a:rPr lang="zh-CN" altLang="en-US" dirty="0"/>
              <a:t>的递增这个需要维护出这个值</a:t>
            </a:r>
            <a:endParaRPr lang="en-US" altLang="zh-CN" dirty="0"/>
          </a:p>
          <a:p>
            <a:r>
              <a:rPr lang="zh-CN" altLang="en-US" dirty="0"/>
              <a:t>注意到随着</a:t>
            </a:r>
            <a:r>
              <a:rPr lang="en-US" altLang="zh-CN" dirty="0" err="1"/>
              <a:t>i</a:t>
            </a:r>
            <a:r>
              <a:rPr lang="zh-CN" altLang="en-US" dirty="0"/>
              <a:t>的增加，只有那些恰好以</a:t>
            </a:r>
            <a:r>
              <a:rPr lang="en-US" altLang="zh-CN" dirty="0" err="1"/>
              <a:t>i</a:t>
            </a:r>
            <a:r>
              <a:rPr lang="zh-CN" altLang="en-US" dirty="0"/>
              <a:t>作为右端覆盖的位置会更新</a:t>
            </a:r>
            <a:endParaRPr lang="en-US" altLang="zh-CN" dirty="0"/>
          </a:p>
          <a:p>
            <a:r>
              <a:rPr lang="zh-CN" altLang="en-US"/>
              <a:t>用线段树维护这个更新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42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，状态数</a:t>
            </a:r>
            <a:r>
              <a:rPr lang="en-US" altLang="zh-CN" dirty="0"/>
              <a:t>200W</a:t>
            </a:r>
            <a:r>
              <a:rPr lang="zh-CN" altLang="en-US" dirty="0"/>
              <a:t>，考虑优化转移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][j]=f[k][j-1]+sum(k+1,i-1)+ci</a:t>
            </a:r>
          </a:p>
          <a:p>
            <a:r>
              <a:rPr lang="zh-CN" altLang="en-US" dirty="0"/>
              <a:t>要求</a:t>
            </a:r>
            <a:r>
              <a:rPr lang="en-US" altLang="zh-CN" dirty="0"/>
              <a:t>min(f[k][j-1]+sum(k+1,i-1))</a:t>
            </a:r>
            <a:r>
              <a:rPr lang="zh-CN" altLang="en-US" dirty="0"/>
              <a:t>，并且随着</a:t>
            </a:r>
            <a:r>
              <a:rPr lang="en-US" altLang="zh-CN" dirty="0" err="1"/>
              <a:t>i</a:t>
            </a:r>
            <a:r>
              <a:rPr lang="zh-CN" altLang="en-US" dirty="0"/>
              <a:t>的递增这个需要维护出这个值</a:t>
            </a:r>
            <a:endParaRPr lang="en-US" altLang="zh-CN" dirty="0"/>
          </a:p>
          <a:p>
            <a:r>
              <a:rPr lang="zh-CN" altLang="en-US" dirty="0"/>
              <a:t>注意到随着</a:t>
            </a:r>
            <a:r>
              <a:rPr lang="en-US" altLang="zh-CN" dirty="0" err="1"/>
              <a:t>i</a:t>
            </a:r>
            <a:r>
              <a:rPr lang="zh-CN" altLang="en-US" dirty="0"/>
              <a:t>的增加，只有那些恰好以</a:t>
            </a:r>
            <a:r>
              <a:rPr lang="en-US" altLang="zh-CN" dirty="0" err="1"/>
              <a:t>i</a:t>
            </a:r>
            <a:r>
              <a:rPr lang="zh-CN" altLang="en-US" dirty="0"/>
              <a:t>作为右端覆盖的位置会更新，他们对应的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之前的点的</a:t>
            </a:r>
            <a:r>
              <a:rPr lang="en-US" altLang="zh-CN" dirty="0"/>
              <a:t>sum</a:t>
            </a:r>
            <a:r>
              <a:rPr lang="zh-CN" altLang="en-US" dirty="0"/>
              <a:t>全部要补偿</a:t>
            </a:r>
            <a:endParaRPr lang="en-US" altLang="zh-CN" dirty="0"/>
          </a:p>
          <a:p>
            <a:r>
              <a:rPr lang="zh-CN" altLang="en-US" dirty="0"/>
              <a:t>用线段树维护这个更新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6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089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][j][0/1][0/1]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为根选了</a:t>
            </a:r>
            <a:r>
              <a:rPr lang="en-US" altLang="zh-CN" dirty="0"/>
              <a:t>j</a:t>
            </a:r>
            <a:r>
              <a:rPr lang="zh-CN" altLang="en-US" dirty="0"/>
              <a:t>个点，后面两个</a:t>
            </a:r>
            <a:r>
              <a:rPr lang="en-US" altLang="zh-CN" dirty="0"/>
              <a:t>0/1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的子树和</a:t>
            </a:r>
            <a:r>
              <a:rPr lang="en-US" altLang="zh-CN" dirty="0" err="1"/>
              <a:t>i</a:t>
            </a:r>
            <a:r>
              <a:rPr lang="zh-CN" altLang="en-US" dirty="0"/>
              <a:t>是否被选取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nk^2</a:t>
            </a:r>
          </a:p>
          <a:p>
            <a:r>
              <a:rPr lang="zh-CN" altLang="en-US" dirty="0"/>
              <a:t>考虑</a:t>
            </a:r>
            <a:r>
              <a:rPr lang="en-US" altLang="zh-CN" dirty="0"/>
              <a:t>j</a:t>
            </a:r>
            <a:r>
              <a:rPr lang="zh-CN" altLang="en-US" dirty="0"/>
              <a:t>不会超过子树的大小</a:t>
            </a:r>
            <a:endParaRPr lang="en-US" altLang="zh-CN" dirty="0"/>
          </a:p>
          <a:p>
            <a:r>
              <a:rPr lang="zh-CN" altLang="en-US" dirty="0"/>
              <a:t>考虑在每一个点更新，假设有若干子树大小为</a:t>
            </a:r>
            <a:r>
              <a:rPr lang="en-US" altLang="zh-CN" dirty="0"/>
              <a:t>a1,a2…ap</a:t>
            </a:r>
          </a:p>
          <a:p>
            <a:r>
              <a:rPr lang="zh-CN" altLang="en-US" dirty="0"/>
              <a:t>更新复杂度是</a:t>
            </a:r>
            <a:r>
              <a:rPr lang="en-US" altLang="zh-CN" dirty="0"/>
              <a:t>a1+a1a2+(a1+a2)a3…</a:t>
            </a:r>
          </a:p>
          <a:p>
            <a:r>
              <a:rPr lang="zh-CN" altLang="en-US" dirty="0"/>
              <a:t>因此单链更新复杂度是</a:t>
            </a:r>
            <a:r>
              <a:rPr lang="en-US" altLang="zh-CN" dirty="0" err="1"/>
              <a:t>nk</a:t>
            </a:r>
            <a:r>
              <a:rPr lang="zh-CN" altLang="en-US" dirty="0"/>
              <a:t>，假如不是单链，那么需要大小至少为</a:t>
            </a:r>
            <a:r>
              <a:rPr lang="en-US" altLang="zh-CN" dirty="0"/>
              <a:t>k</a:t>
            </a:r>
            <a:r>
              <a:rPr lang="zh-CN" altLang="en-US" dirty="0"/>
              <a:t>的子树之间的合并复杂度</a:t>
            </a:r>
            <a:r>
              <a:rPr lang="en-US" altLang="zh-CN" dirty="0" err="1"/>
              <a:t>nk</a:t>
            </a:r>
            <a:endParaRPr lang="en-US" altLang="zh-CN" dirty="0"/>
          </a:p>
          <a:p>
            <a:r>
              <a:rPr lang="zh-CN" altLang="en-US" dirty="0"/>
              <a:t>考虑大小不超过</a:t>
            </a:r>
            <a:r>
              <a:rPr lang="en-US" altLang="zh-CN" dirty="0"/>
              <a:t>k</a:t>
            </a:r>
            <a:r>
              <a:rPr lang="zh-CN" altLang="en-US" dirty="0"/>
              <a:t>的子树，每次合并至多</a:t>
            </a:r>
            <a:r>
              <a:rPr lang="en-US" altLang="zh-CN" dirty="0"/>
              <a:t>size*k</a:t>
            </a:r>
            <a:r>
              <a:rPr lang="zh-CN" altLang="en-US" dirty="0"/>
              <a:t>，总复杂度</a:t>
            </a:r>
            <a:r>
              <a:rPr lang="en-US" altLang="zh-CN" dirty="0" err="1"/>
              <a:t>nk</a:t>
            </a:r>
            <a:endParaRPr lang="en-US" altLang="zh-CN" dirty="0"/>
          </a:p>
          <a:p>
            <a:r>
              <a:rPr lang="zh-CN" altLang="en-US" dirty="0"/>
              <a:t>总复杂度优化到</a:t>
            </a:r>
            <a:r>
              <a:rPr lang="en-US" altLang="zh-CN" dirty="0" err="1"/>
              <a:t>nk</a:t>
            </a:r>
            <a:r>
              <a:rPr lang="zh-CN" altLang="en-US" dirty="0"/>
              <a:t>，常数不要太炸就可以过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547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][j]-w[i+1][j]&lt;=w[</a:t>
            </a:r>
            <a:r>
              <a:rPr lang="en-US" altLang="zh-CN" dirty="0" err="1"/>
              <a:t>i</a:t>
            </a:r>
            <a:r>
              <a:rPr lang="en-US" altLang="zh-CN" dirty="0"/>
              <a:t>][j+1]-w[i+1][j+1]</a:t>
            </a:r>
            <a:r>
              <a:rPr lang="zh-CN" altLang="en-US" dirty="0"/>
              <a:t>，随着右端点向右，左端点移动的代价对应的变大（同等长度）</a:t>
            </a:r>
            <a:endParaRPr lang="en-US" altLang="zh-CN" dirty="0"/>
          </a:p>
          <a:p>
            <a:r>
              <a:rPr lang="zh-CN" altLang="en-US" dirty="0"/>
              <a:t>对应的</a:t>
            </a:r>
            <a:r>
              <a:rPr lang="en-US" altLang="zh-CN" dirty="0"/>
              <a:t>f</a:t>
            </a:r>
            <a:r>
              <a:rPr lang="zh-CN" altLang="en-US" dirty="0"/>
              <a:t>数组也有这个性质，转移的位置具有单调性</a:t>
            </a:r>
            <a:endParaRPr lang="en-US" altLang="zh-CN" dirty="0"/>
          </a:p>
          <a:p>
            <a:r>
              <a:rPr lang="zh-CN" altLang="en-US" dirty="0"/>
              <a:t>记录每种长度转移的位置，单调向右推即可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45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复制一遍一样做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83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考虑离线之后，假如我们知道中间一列向两边扩展的可达性，可以直接求出两边任意两点的可达性</a:t>
            </a:r>
            <a:endParaRPr lang="en-US" altLang="zh-CN" dirty="0"/>
          </a:p>
          <a:p>
            <a:r>
              <a:rPr lang="zh-CN" altLang="en-US" dirty="0"/>
              <a:t>用类似线段树的结构覆盖这样的询问，对所有答案整体求解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261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928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922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二分答案，变成判定性问题，能不能选出</a:t>
            </a:r>
            <a:r>
              <a:rPr lang="en-US" altLang="zh-CN" dirty="0"/>
              <a:t>K</a:t>
            </a:r>
            <a:r>
              <a:rPr lang="zh-CN" altLang="en-US" dirty="0"/>
              <a:t>个点使得这</a:t>
            </a:r>
            <a:r>
              <a:rPr lang="en-US" altLang="zh-CN" dirty="0"/>
              <a:t>K</a:t>
            </a:r>
            <a:r>
              <a:rPr lang="zh-CN" altLang="en-US" dirty="0"/>
              <a:t>个点的总价值和大于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由于分母是</a:t>
            </a:r>
            <a:r>
              <a:rPr lang="en-US" altLang="zh-CN" dirty="0"/>
              <a:t>0</a:t>
            </a:r>
            <a:r>
              <a:rPr lang="zh-CN" altLang="en-US" dirty="0"/>
              <a:t>，分子不再重要，因此重量就不需要考虑了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为根选</a:t>
            </a:r>
            <a:r>
              <a:rPr lang="en-US" altLang="zh-CN" dirty="0"/>
              <a:t>k</a:t>
            </a:r>
            <a:r>
              <a:rPr lang="zh-CN" altLang="en-US" dirty="0"/>
              <a:t>个最大，用和之前树</a:t>
            </a:r>
            <a:r>
              <a:rPr lang="en-US" altLang="zh-CN" dirty="0" err="1"/>
              <a:t>dp</a:t>
            </a:r>
            <a:r>
              <a:rPr lang="zh-CN" altLang="en-US" dirty="0"/>
              <a:t>一样的思路加上子树大小优化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 err="1"/>
              <a:t>NKlogA</a:t>
            </a:r>
            <a:r>
              <a:rPr lang="zh-CN" altLang="en-US" dirty="0"/>
              <a:t>，需要卡常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303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</a:t>
            </a:r>
            <a:r>
              <a:rPr lang="en-US" altLang="zh-CN" dirty="0" err="1"/>
              <a:t>dp</a:t>
            </a:r>
            <a:r>
              <a:rPr lang="zh-CN" altLang="en-US" dirty="0"/>
              <a:t>常数不小，尽量减少</a:t>
            </a:r>
            <a:r>
              <a:rPr lang="en-US" altLang="zh-CN" dirty="0" err="1"/>
              <a:t>dp</a:t>
            </a:r>
            <a:r>
              <a:rPr lang="zh-CN" altLang="en-US" dirty="0"/>
              <a:t>次数，可以考虑对于先</a:t>
            </a:r>
            <a:r>
              <a:rPr lang="en-US" altLang="zh-CN" dirty="0" err="1"/>
              <a:t>xjb</a:t>
            </a:r>
            <a:r>
              <a:rPr lang="zh-CN" altLang="en-US" dirty="0"/>
              <a:t>贪心出一个上下界，然后再进行二分</a:t>
            </a:r>
            <a:endParaRPr lang="en-US" altLang="zh-CN" dirty="0"/>
          </a:p>
          <a:p>
            <a:r>
              <a:rPr lang="zh-CN" altLang="en-US" dirty="0"/>
              <a:t>实际数据上这样操作可以大量减少二分次数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432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依然分数规划二分答案，不难发现如果没有长度限制最大最小值一定在端点处取得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Aj</a:t>
            </a:r>
            <a:r>
              <a:rPr lang="en-US" altLang="zh-CN" dirty="0"/>
              <a:t>-Ai)/(</a:t>
            </a:r>
            <a:r>
              <a:rPr lang="en-US" altLang="zh-CN" dirty="0" err="1"/>
              <a:t>j-i+K</a:t>
            </a:r>
            <a:r>
              <a:rPr lang="en-US" altLang="zh-CN" dirty="0"/>
              <a:t>)&gt;=w</a:t>
            </a:r>
          </a:p>
          <a:p>
            <a:r>
              <a:rPr lang="en-US" altLang="zh-CN" dirty="0" err="1"/>
              <a:t>Aj-jw-Ai+iw</a:t>
            </a:r>
            <a:r>
              <a:rPr lang="en-US" altLang="zh-CN" dirty="0"/>
              <a:t>&gt;=Kw</a:t>
            </a:r>
          </a:p>
          <a:p>
            <a:r>
              <a:rPr lang="en-US" altLang="zh-CN" dirty="0" err="1"/>
              <a:t>Bj</a:t>
            </a:r>
            <a:r>
              <a:rPr lang="en-US" altLang="zh-CN" dirty="0"/>
              <a:t>-Bi&gt;=C</a:t>
            </a:r>
          </a:p>
          <a:p>
            <a:r>
              <a:rPr lang="zh-CN" altLang="en-US" dirty="0"/>
              <a:t>维护单调队列每次弹栈即可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0428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52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首先每一个强连通分量的点肯定同时被选，于是</a:t>
            </a:r>
            <a:r>
              <a:rPr lang="en-US" altLang="zh-CN" dirty="0" err="1"/>
              <a:t>tarjan</a:t>
            </a:r>
            <a:r>
              <a:rPr lang="zh-CN" altLang="en-US" dirty="0"/>
              <a:t>之后整个图变成一个</a:t>
            </a:r>
            <a:r>
              <a:rPr lang="en-US" altLang="zh-CN" dirty="0"/>
              <a:t>DAG</a:t>
            </a:r>
          </a:p>
          <a:p>
            <a:r>
              <a:rPr lang="en-US" altLang="zh-CN" dirty="0"/>
              <a:t>DAG</a:t>
            </a:r>
            <a:r>
              <a:rPr lang="zh-CN" altLang="en-US" dirty="0"/>
              <a:t>每个点有一个点权，求</a:t>
            </a:r>
            <a:r>
              <a:rPr lang="en-US" altLang="zh-CN" dirty="0"/>
              <a:t>DAG</a:t>
            </a:r>
            <a:r>
              <a:rPr lang="zh-CN" altLang="en-US" dirty="0"/>
              <a:t>上点权最大的路径和这样的路径的条数</a:t>
            </a:r>
            <a:endParaRPr lang="en-US" altLang="zh-CN" dirty="0"/>
          </a:p>
          <a:p>
            <a:r>
              <a:rPr lang="zh-CN" altLang="en-US" dirty="0"/>
              <a:t>首先拓扑排序，接着按照拓扑序进行</a:t>
            </a:r>
            <a:r>
              <a:rPr lang="en-US" altLang="zh-CN" dirty="0" err="1"/>
              <a:t>dp</a:t>
            </a:r>
            <a:r>
              <a:rPr lang="zh-CN" altLang="en-US" dirty="0"/>
              <a:t>即可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430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考虑答案的构成，假如进行了</a:t>
            </a:r>
            <a:r>
              <a:rPr lang="en-US" altLang="zh-CN" dirty="0" err="1"/>
              <a:t>i</a:t>
            </a:r>
            <a:r>
              <a:rPr lang="zh-CN" altLang="en-US" dirty="0"/>
              <a:t>次递归之后，目前传进去的参数最大是</a:t>
            </a:r>
            <a:r>
              <a:rPr lang="en-US" altLang="zh-CN" dirty="0"/>
              <a:t>r</a:t>
            </a:r>
            <a:r>
              <a:rPr lang="zh-CN" altLang="en-US" dirty="0"/>
              <a:t>，那么之前每一层都至少有一个</a:t>
            </a:r>
            <a:r>
              <a:rPr lang="en-US" altLang="zh-CN" dirty="0"/>
              <a:t>xi</a:t>
            </a:r>
          </a:p>
          <a:p>
            <a:r>
              <a:rPr lang="zh-CN" altLang="en-US" dirty="0"/>
              <a:t>除了</a:t>
            </a:r>
            <a:r>
              <a:rPr lang="en-US" altLang="zh-CN" dirty="0"/>
              <a:t>xi</a:t>
            </a:r>
            <a:r>
              <a:rPr lang="zh-CN" altLang="en-US" dirty="0"/>
              <a:t>之外还可以获得一定额外的收益，称这个收益是</a:t>
            </a:r>
            <a:r>
              <a:rPr lang="en-US" altLang="zh-CN" dirty="0"/>
              <a:t>k</a:t>
            </a:r>
            <a:r>
              <a:rPr lang="zh-CN" altLang="en-US" dirty="0"/>
              <a:t>，那么</a:t>
            </a:r>
            <a:r>
              <a:rPr lang="en-US" altLang="zh-CN" dirty="0"/>
              <a:t>(</a:t>
            </a:r>
            <a:r>
              <a:rPr lang="en-US" altLang="zh-CN" dirty="0" err="1"/>
              <a:t>i,r,k</a:t>
            </a:r>
            <a:r>
              <a:rPr lang="en-US" altLang="zh-CN" dirty="0"/>
              <a:t>)</a:t>
            </a:r>
            <a:r>
              <a:rPr lang="zh-CN" altLang="en-US" dirty="0"/>
              <a:t>对应了一种状态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(</a:t>
            </a:r>
            <a:r>
              <a:rPr lang="en-US" altLang="zh-CN" dirty="0" err="1"/>
              <a:t>i,r,k</a:t>
            </a:r>
            <a:r>
              <a:rPr lang="en-US" altLang="zh-CN" dirty="0"/>
              <a:t>)</a:t>
            </a:r>
            <a:r>
              <a:rPr lang="zh-CN" altLang="en-US" dirty="0"/>
              <a:t>向后转移可以转移到</a:t>
            </a:r>
            <a:r>
              <a:rPr lang="en-US" altLang="zh-CN" dirty="0"/>
              <a:t>(i+1,a[i+1]-1,k)</a:t>
            </a:r>
            <a:r>
              <a:rPr lang="zh-CN" altLang="en-US" dirty="0"/>
              <a:t>和</a:t>
            </a:r>
            <a:r>
              <a:rPr lang="en-US" altLang="zh-CN" dirty="0"/>
              <a:t>(i+1,r mod a[i+1],</a:t>
            </a:r>
            <a:r>
              <a:rPr lang="en-US" altLang="zh-CN" dirty="0" err="1"/>
              <a:t>k+i</a:t>
            </a:r>
            <a:r>
              <a:rPr lang="en-US" altLang="zh-CN" dirty="0"/>
              <a:t>(r-r mod a[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8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考虑每次找所有入度为</a:t>
            </a:r>
            <a:r>
              <a:rPr lang="en-US" altLang="zh-CN" dirty="0"/>
              <a:t>0</a:t>
            </a:r>
            <a:r>
              <a:rPr lang="zh-CN" altLang="en-US" dirty="0"/>
              <a:t>的点，把这些点向外指的边也全部删掉</a:t>
            </a:r>
          </a:p>
          <a:p>
            <a:r>
              <a:rPr lang="zh-CN" altLang="en-US" dirty="0"/>
              <a:t>删边的时候注意一下，如果有新的点被删到入度为</a:t>
            </a:r>
            <a:r>
              <a:rPr lang="en-US" altLang="zh-CN" dirty="0"/>
              <a:t>0</a:t>
            </a:r>
            <a:r>
              <a:rPr lang="zh-CN" altLang="en-US" dirty="0"/>
              <a:t>，那么这个点之后也要更新</a:t>
            </a:r>
          </a:p>
          <a:p>
            <a:r>
              <a:rPr lang="zh-CN" altLang="en-US" dirty="0"/>
              <a:t>用队列存一下删点顺序，</a:t>
            </a:r>
            <a:r>
              <a:rPr lang="en-US" altLang="zh-CN" dirty="0" err="1"/>
              <a:t>bfs</a:t>
            </a:r>
            <a:r>
              <a:rPr lang="zh-CN" altLang="en-US" dirty="0"/>
              <a:t>即可，复杂度</a:t>
            </a:r>
            <a:r>
              <a:rPr lang="en-US" altLang="zh-CN" dirty="0"/>
              <a:t>O(m)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9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环上随便找一条边断开，分别考虑这条边在不在答案里即可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289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D(S)</a:t>
            </a:r>
            <a:r>
              <a:rPr lang="zh-CN" altLang="en-US" dirty="0"/>
              <a:t>变成</a:t>
            </a:r>
            <a:r>
              <a:rPr lang="en-US" altLang="zh-CN" dirty="0"/>
              <a:t>n-D(S)</a:t>
            </a:r>
            <a:r>
              <a:rPr lang="zh-CN" altLang="en-US" dirty="0"/>
              <a:t>，设</a:t>
            </a:r>
            <a:r>
              <a:rPr lang="en-US" altLang="zh-CN" dirty="0"/>
              <a:t>H(S)=n-D(s)</a:t>
            </a:r>
            <a:r>
              <a:rPr lang="zh-CN" altLang="en-US" dirty="0"/>
              <a:t>，考虑求</a:t>
            </a:r>
            <a:r>
              <a:rPr lang="en-US" altLang="zh-CN" dirty="0"/>
              <a:t>H(s)</a:t>
            </a:r>
          </a:p>
          <a:p>
            <a:r>
              <a:rPr lang="zh-CN" altLang="en-US" dirty="0"/>
              <a:t>对于树边可以直接计算贡献，即两边都有点被选这个边就会被选，否则不选</a:t>
            </a:r>
            <a:endParaRPr lang="en-US" altLang="zh-CN" dirty="0"/>
          </a:p>
          <a:p>
            <a:r>
              <a:rPr lang="zh-CN" altLang="en-US" dirty="0"/>
              <a:t>对于每一个环，考虑这个环某些子树内有点被选，那么这个环上只有最长的一段没有点被选的边需要被去掉</a:t>
            </a:r>
            <a:endParaRPr lang="en-US" altLang="zh-CN" dirty="0"/>
          </a:p>
          <a:p>
            <a:r>
              <a:rPr lang="zh-CN" altLang="en-US" dirty="0"/>
              <a:t>考虑强制最长一段没有点被选的长度不超过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枚举一个点，破环为链，枚举一个</a:t>
            </a:r>
            <a:r>
              <a:rPr lang="en-US" altLang="zh-CN" dirty="0" err="1"/>
              <a:t>i</a:t>
            </a:r>
            <a:r>
              <a:rPr lang="zh-CN" altLang="en-US" dirty="0"/>
              <a:t>表示链上第一个被选的点，</a:t>
            </a:r>
            <a:r>
              <a:rPr lang="en-US" altLang="zh-CN" dirty="0"/>
              <a:t>f[j]</a:t>
            </a:r>
            <a:r>
              <a:rPr lang="zh-CN" altLang="en-US" dirty="0"/>
              <a:t>从</a:t>
            </a:r>
            <a:r>
              <a:rPr lang="en-US" altLang="zh-CN" dirty="0"/>
              <a:t>f[j-x-1]</a:t>
            </a:r>
            <a:r>
              <a:rPr lang="zh-CN" altLang="en-US" dirty="0"/>
              <a:t>到</a:t>
            </a:r>
            <a:r>
              <a:rPr lang="en-US" altLang="zh-CN" dirty="0"/>
              <a:t>f[j-1]</a:t>
            </a:r>
            <a:r>
              <a:rPr lang="zh-CN" altLang="en-US" dirty="0"/>
              <a:t>这一整段转移过来</a:t>
            </a:r>
            <a:endParaRPr lang="en-US" altLang="zh-CN" dirty="0"/>
          </a:p>
          <a:p>
            <a:r>
              <a:rPr lang="zh-CN" altLang="en-US" dirty="0"/>
              <a:t>转移的时候可以记录</a:t>
            </a:r>
            <a:r>
              <a:rPr lang="en-US" altLang="zh-CN" dirty="0"/>
              <a:t>f</a:t>
            </a:r>
            <a:r>
              <a:rPr lang="zh-CN" altLang="en-US" dirty="0"/>
              <a:t>前缀和，单次</a:t>
            </a:r>
            <a:r>
              <a:rPr lang="en-US" altLang="zh-CN" dirty="0" err="1"/>
              <a:t>dp</a:t>
            </a:r>
            <a:r>
              <a:rPr lang="zh-CN" altLang="en-US" dirty="0"/>
              <a:t>线性，一共要做</a:t>
            </a:r>
            <a:r>
              <a:rPr lang="en-US" altLang="zh-CN" dirty="0"/>
              <a:t>n^2</a:t>
            </a:r>
            <a:r>
              <a:rPr lang="zh-CN" altLang="en-US" dirty="0"/>
              <a:t>次</a:t>
            </a:r>
            <a:r>
              <a:rPr lang="en-US" altLang="zh-CN" dirty="0" err="1"/>
              <a:t>dp</a:t>
            </a:r>
            <a:r>
              <a:rPr lang="zh-CN" altLang="en-US" dirty="0"/>
              <a:t>，总复杂度</a:t>
            </a:r>
            <a:r>
              <a:rPr lang="en-US" altLang="zh-CN" dirty="0"/>
              <a:t>n^3</a:t>
            </a:r>
            <a:r>
              <a:rPr lang="zh-CN" altLang="en-US" dirty="0"/>
              <a:t>（小常数）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36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][j][0/1]</a:t>
            </a:r>
            <a:r>
              <a:rPr lang="zh-CN" altLang="en-US" dirty="0"/>
              <a:t>表示完成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的插入，并且最后插入在哪一边的方案数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只能转移到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][j+1]</a:t>
            </a:r>
            <a:r>
              <a:rPr lang="zh-CN" altLang="en-US" dirty="0"/>
              <a:t>和</a:t>
            </a:r>
            <a:r>
              <a:rPr lang="en-US" altLang="zh-CN" dirty="0"/>
              <a:t>F[i-1][j]</a:t>
            </a:r>
            <a:r>
              <a:rPr lang="zh-CN" altLang="en-US" dirty="0"/>
              <a:t>，转移</a:t>
            </a:r>
            <a:r>
              <a:rPr lang="en-US" altLang="zh-CN" dirty="0"/>
              <a:t>O(1)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64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759F8C8A-FA2A-6D4A-95BE-AE52DA1698C6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4E7FA9D-4673-9A45-BF44-D6BB8D1E0A03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181058BA-DC9D-014F-BE02-F49D15F4C064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F6BD545-1E46-7943-A03D-68409A64E953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AD50F0F-6730-6944-9CC4-9BB25B50C2F9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9E401BE-0131-2F46-BA29-6C096E7F6028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22F620E-0F87-094D-B622-7586C3ED4BE8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B08A96A-198E-0845-97C3-0F0AB7A5C521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E27E546-6D76-D145-88C2-DAF96CC95782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EA365C2-6D71-694C-B7FD-47FCA069F463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8D46EC48-001B-914C-BA8C-4512FB724C02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28EB3078-A6BE-654E-8805-A71B90632B8E}" type="datetime1">
              <a:rPr kumimoji="1" lang="zh-CN" altLang="en-US" smtClean="0"/>
              <a:t>2021/9/26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211310" y="-617163"/>
            <a:ext cx="10289412" cy="10289412"/>
            <a:chOff x="4301745" y="-931738"/>
            <a:chExt cx="10289412" cy="10289412"/>
          </a:xfrm>
        </p:grpSpPr>
        <p:sp>
          <p:nvSpPr>
            <p:cNvPr id="13" name="菱形 12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33771" y="1826053"/>
            <a:ext cx="8124458" cy="3205896"/>
            <a:chOff x="2795953" y="2180492"/>
            <a:chExt cx="6600093" cy="2497016"/>
          </a:xfrm>
        </p:grpSpPr>
        <p:sp>
          <p:nvSpPr>
            <p:cNvPr id="6" name="矩形 5"/>
            <p:cNvSpPr/>
            <p:nvPr/>
          </p:nvSpPr>
          <p:spPr>
            <a:xfrm>
              <a:off x="2795953" y="2180492"/>
              <a:ext cx="6600093" cy="249701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064206" y="2180492"/>
              <a:ext cx="2063583" cy="269631"/>
            </a:xfrm>
            <a:prstGeom prst="trapezoid">
              <a:avLst>
                <a:gd name="adj" fmla="val 9337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5626" y="2417318"/>
            <a:ext cx="59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latin typeface="Calibri" panose="020F0502020204030204" pitchFamily="34" charset="0"/>
                <a:cs typeface="Biome" panose="020B0503030204020804" pitchFamily="34" charset="0"/>
              </a:rPr>
              <a:t>动态规划选讲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39147" y="3809609"/>
            <a:ext cx="511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Calibri" panose="020F0502020204030204" pitchFamily="34" charset="0"/>
                <a:cs typeface="Biome" panose="020B0503030204020804" pitchFamily="34" charset="0"/>
              </a:rPr>
              <a:t>清华大学 软件学院</a:t>
            </a:r>
            <a:endParaRPr kumimoji="1" lang="en-US" altLang="zh-CN" sz="2000" dirty="0">
              <a:latin typeface="Calibri" panose="020F0502020204030204" pitchFamily="34" charset="0"/>
              <a:cs typeface="Biome" panose="020B0503030204020804" pitchFamily="34" charset="0"/>
            </a:endParaRPr>
          </a:p>
          <a:p>
            <a:pPr algn="ctr"/>
            <a:r>
              <a:rPr kumimoji="1" lang="zh-CN" altLang="en-US" sz="2000" dirty="0">
                <a:latin typeface="Calibri" panose="020F0502020204030204" pitchFamily="34" charset="0"/>
                <a:cs typeface="Biome" panose="020B0503030204020804" pitchFamily="34" charset="0"/>
              </a:rPr>
              <a:t>唐彬峪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状态设计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DFF35AEF-70C3-4732-82C8-4CC286F4F3CA}"/>
              </a:ext>
            </a:extLst>
          </p:cNvPr>
          <p:cNvSpPr txBox="1"/>
          <p:nvPr/>
        </p:nvSpPr>
        <p:spPr>
          <a:xfrm>
            <a:off x="777034" y="1653692"/>
            <a:ext cx="10637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N*M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矩阵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求其中的最大全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子矩阵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N,M&lt;=400?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N,M&lt;=5000?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B0026A5-E6D6-4912-90A4-0CA0F0900882}"/>
                  </a:ext>
                </a:extLst>
              </p14:cNvPr>
              <p14:cNvContentPartPr/>
              <p14:nvPr/>
            </p14:nvContentPartPr>
            <p14:xfrm>
              <a:off x="1162080" y="0"/>
              <a:ext cx="5619960" cy="42865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B0026A5-E6D6-4912-90A4-0CA0F0900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20" y="-9360"/>
                <a:ext cx="563868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46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状态压缩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2000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列的数组，值域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1e5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每一行可以循环位移任意多位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最大化每一列的最大值的和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时间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3s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15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状态压缩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子集枚举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(S=S1^S2)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3^n</a:t>
            </a: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B7397C-F1AF-4CF5-8E78-EDDADE1B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5" y="3429000"/>
            <a:ext cx="6273445" cy="1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3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状态压缩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N*M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矩阵，每个格子如果是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表示可以放单位，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表示不可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每个单位放置之后，假定放置在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，那么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(x±1,y),(x±2,y),(x,y±1),(x,y±2)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的位置都无法放置单位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问最多能放置多少单位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N&lt;=100,M&lt;=10</a:t>
            </a: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45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状态压缩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N*M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矩阵，每个格子如果是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表示可以放单位，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表示不可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每个单位放置之后，假定放置在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，那么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(x±1,y),(x±2,y),(x,y±1),(x,y±2)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的位置都无法放置单位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问最多能放置多少单位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N&lt;=100,M&lt;=10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每一列只和之前两列状态相关，而之前两列放置方案至多只有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2129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种，加上新的一列至多有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种方案，总复杂度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N*2129*60*10</a:t>
            </a: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65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数位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DFF35AEF-70C3-4732-82C8-4CC286F4F3CA}"/>
              </a:ext>
            </a:extLst>
          </p:cNvPr>
          <p:cNvSpPr txBox="1"/>
          <p:nvPr/>
        </p:nvSpPr>
        <p:spPr>
          <a:xfrm>
            <a:off x="777034" y="1653692"/>
            <a:ext cx="10637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称一个数是好的，当且仅当它能够被自己的所有非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数位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(1-9)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整除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如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是好的，因为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可以被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整除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求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l,r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中好的数的个数，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大于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小于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9e18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多测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组数据，时限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2s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1D22DDE-68A2-46FB-A35C-AA328E73515F}"/>
                  </a:ext>
                </a:extLst>
              </p14:cNvPr>
              <p14:cNvContentPartPr/>
              <p14:nvPr/>
            </p14:nvContentPartPr>
            <p14:xfrm>
              <a:off x="1879560" y="120600"/>
              <a:ext cx="9811080" cy="6306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1D22DDE-68A2-46FB-A35C-AA328E7351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0200" y="111240"/>
                <a:ext cx="9829800" cy="63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769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状态压缩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（连通性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）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DFF35AEF-70C3-4732-82C8-4CC286F4F3CA}"/>
              </a:ext>
            </a:extLst>
          </p:cNvPr>
          <p:cNvSpPr txBox="1"/>
          <p:nvPr/>
        </p:nvSpPr>
        <p:spPr>
          <a:xfrm>
            <a:off x="777034" y="1653692"/>
            <a:ext cx="10637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N*M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的网格图，除了边界之外每条边有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p(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的概率会被建立起屏障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求整个图左边和右边联通的概率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NM&lt;100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B85C407-8BAD-481C-9F08-D1D57D07BDDF}"/>
                  </a:ext>
                </a:extLst>
              </p14:cNvPr>
              <p14:cNvContentPartPr/>
              <p14:nvPr/>
            </p14:nvContentPartPr>
            <p14:xfrm>
              <a:off x="3949560" y="1359000"/>
              <a:ext cx="5817240" cy="24512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B85C407-8BAD-481C-9F08-D1D57D07B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0200" y="1349640"/>
                <a:ext cx="5835960" cy="24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8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301745" y="-931738"/>
            <a:ext cx="10289412" cy="10289412"/>
            <a:chOff x="4301745" y="-931738"/>
            <a:chExt cx="10289412" cy="10289412"/>
          </a:xfrm>
        </p:grpSpPr>
        <p:sp>
          <p:nvSpPr>
            <p:cNvPr id="13" name="菱形 12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33771" y="1826053"/>
            <a:ext cx="8124458" cy="3205896"/>
            <a:chOff x="2795953" y="2180492"/>
            <a:chExt cx="6600093" cy="2497016"/>
          </a:xfrm>
        </p:grpSpPr>
        <p:sp>
          <p:nvSpPr>
            <p:cNvPr id="6" name="矩形 5"/>
            <p:cNvSpPr/>
            <p:nvPr/>
          </p:nvSpPr>
          <p:spPr>
            <a:xfrm>
              <a:off x="2795953" y="2180492"/>
              <a:ext cx="6600093" cy="249701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064206" y="2180492"/>
              <a:ext cx="2063583" cy="269631"/>
            </a:xfrm>
            <a:prstGeom prst="trapezoid">
              <a:avLst>
                <a:gd name="adj" fmla="val 9337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5626" y="2417318"/>
            <a:ext cx="59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Calibri" panose="020F0502020204030204" pitchFamily="34" charset="0"/>
                <a:cs typeface="Biome" panose="020B0503030204020804" pitchFamily="34" charset="0"/>
              </a:rPr>
              <a:t>PART II</a:t>
            </a:r>
            <a:endParaRPr kumimoji="1" lang="zh-CN" altLang="en-US" sz="3600" b="1" dirty="0">
              <a:latin typeface="Calibri" panose="020F0502020204030204" pitchFamily="34" charset="0"/>
              <a:cs typeface="Biome" panose="020B05030302040208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2CE0BE-1787-4FCD-9B2D-1FC35F5072BF}"/>
              </a:ext>
            </a:extLst>
          </p:cNvPr>
          <p:cNvSpPr txBox="1"/>
          <p:nvPr/>
        </p:nvSpPr>
        <p:spPr>
          <a:xfrm>
            <a:off x="3095626" y="3563977"/>
            <a:ext cx="59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latin typeface="Calibri" panose="020F0502020204030204" pitchFamily="34" charset="0"/>
                <a:cs typeface="Biome" panose="020B0503030204020804" pitchFamily="34" charset="0"/>
              </a:rPr>
              <a:t>转移优化</a:t>
            </a:r>
          </a:p>
        </p:txBody>
      </p:sp>
    </p:spTree>
    <p:extLst>
      <p:ext uri="{BB962C8B-B14F-4D97-AF65-F5344CB8AC3E}">
        <p14:creationId xmlns:p14="http://schemas.microsoft.com/office/powerpoint/2010/main" val="135733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矩阵优化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给定常系数线性递推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f(n)=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(n-1)+bf(n-2)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f(n),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每次给定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f(0),f(1)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模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998244353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10^7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组询问，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n&lt;=1e18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预先给定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27DC34A-0A7F-4185-8662-59DB6195A19E}"/>
                  </a:ext>
                </a:extLst>
              </p14:cNvPr>
              <p14:cNvContentPartPr/>
              <p14:nvPr/>
            </p14:nvContentPartPr>
            <p14:xfrm>
              <a:off x="1968480" y="393840"/>
              <a:ext cx="10077840" cy="6280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27DC34A-0A7F-4185-8662-59DB6195A1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9120" y="384480"/>
                <a:ext cx="1009656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81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矩阵优化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给定常系数线性递推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f(n)=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(n-1)+bf(n-2)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f(n),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每次给定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f(0),f(1)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模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998244353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10^7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组询问，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n&lt;=1e18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预先给定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考虑写出转移矩阵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17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1663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什么题可以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01745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有效状态有限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状态之间的转移构成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（有向无环图）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常见的结构：链，树，基环树，仙人掌，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79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矩阵优化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63740"/>
            <a:ext cx="10637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给定常系数线性递推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f(n)=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(n-1)+bf(n-2)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f(n),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每次给定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f(0),f(1)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模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998244353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10^7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组询问，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n&lt;=1e18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预先给定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估算复杂度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97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求矩阵特征多项式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给定矩阵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求向量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使得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Ax=cx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称这样的向量为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的一个特征值为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的特征向量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06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求矩阵特征多项式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给定矩阵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求向量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使得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Ax=cx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称这样的向量为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的一个特征值为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的特征向量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做变换：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A-CI)x=0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即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|A-CI|=0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，可以求出特征值（暴力求）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413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特征多项式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假设我们获得了两个特征多项式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估算的复杂度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2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矩阵优化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给定常系数线性递推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f(n)=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(n-1)+bf(n-2)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f(n),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每次给定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f(0),f(1)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模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998244353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10^7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组询问，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n&lt;=1e18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在最开始输入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46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矩阵优化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给定常系数线性递推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f(n)=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(n-1)+bf(n-2)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f(n),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每次给定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f(0),f(1)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模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998244353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10^7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组询问，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n&lt;=1e18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在最开始输入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需要求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sqrt(x) mod 998244353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二次剩余</a:t>
            </a:r>
            <a:r>
              <a:rPr lang="en-US" altLang="zh-CN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cipolla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（模意义下的多项式开根）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47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矩阵优化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给一个图，每步等概率走到相邻的点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步之后在每一个点的期望（取模）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N&lt;=200,K&lt;=1e18</a:t>
            </a: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646F849-C2D0-4389-8CDA-60716D613340}"/>
                  </a:ext>
                </a:extLst>
              </p14:cNvPr>
              <p14:cNvContentPartPr/>
              <p14:nvPr/>
            </p14:nvContentPartPr>
            <p14:xfrm>
              <a:off x="5499000" y="2781360"/>
              <a:ext cx="1315080" cy="762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646F849-C2D0-4389-8CDA-60716D6133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9640" y="2772000"/>
                <a:ext cx="1333800" cy="7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47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数据结构优化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一条线上在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时间，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位置会出现一个价值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的物品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人移动速度是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求最大能获得的价值  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836B8DC-37DE-42CD-B45B-857A92650651}"/>
                  </a:ext>
                </a:extLst>
              </p14:cNvPr>
              <p14:cNvContentPartPr/>
              <p14:nvPr/>
            </p14:nvContentPartPr>
            <p14:xfrm>
              <a:off x="2984400" y="412920"/>
              <a:ext cx="7404480" cy="51436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836B8DC-37DE-42CD-B45B-857A926506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5040" y="403560"/>
                <a:ext cx="742320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86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数据结构优化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个村庄在一条直线上，第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个村庄位于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需要建立不超过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个基站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在第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个村庄建立基站花费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，覆盖半径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假如一个村庄没有被覆盖需要额外补偿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求最小花费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N&lt;=20000,K&lt;=100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89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数据结构优化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73788"/>
            <a:ext cx="10637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个村庄在一条直线上，第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个村庄位于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需要建立不超过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个基站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在第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个村庄建立基站花费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，覆盖半径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假如一个村庄没有被覆盖需要额外补偿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求最小花费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N&lt;=20000,K&lt;=100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89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301745" y="-931738"/>
            <a:ext cx="10289412" cy="10289412"/>
            <a:chOff x="4301745" y="-931738"/>
            <a:chExt cx="10289412" cy="10289412"/>
          </a:xfrm>
        </p:grpSpPr>
        <p:sp>
          <p:nvSpPr>
            <p:cNvPr id="13" name="菱形 12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33771" y="1826053"/>
            <a:ext cx="8124458" cy="3205896"/>
            <a:chOff x="2795953" y="2180492"/>
            <a:chExt cx="6600093" cy="2497016"/>
          </a:xfrm>
        </p:grpSpPr>
        <p:sp>
          <p:nvSpPr>
            <p:cNvPr id="6" name="矩形 5"/>
            <p:cNvSpPr/>
            <p:nvPr/>
          </p:nvSpPr>
          <p:spPr>
            <a:xfrm>
              <a:off x="2795953" y="2180492"/>
              <a:ext cx="6600093" cy="249701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064206" y="2180492"/>
              <a:ext cx="2063583" cy="269631"/>
            </a:xfrm>
            <a:prstGeom prst="trapezoid">
              <a:avLst>
                <a:gd name="adj" fmla="val 9337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5626" y="2417318"/>
            <a:ext cx="59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Calibri" panose="020F0502020204030204" pitchFamily="34" charset="0"/>
                <a:cs typeface="Biome" panose="020B0503030204020804" pitchFamily="34" charset="0"/>
              </a:rPr>
              <a:t>PART I</a:t>
            </a:r>
            <a:endParaRPr kumimoji="1" lang="zh-CN" altLang="en-US" sz="3600" b="1" dirty="0">
              <a:latin typeface="Calibri" panose="020F0502020204030204" pitchFamily="34" charset="0"/>
              <a:cs typeface="Biome" panose="020B05030302040208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2CE0BE-1787-4FCD-9B2D-1FC35F5072BF}"/>
              </a:ext>
            </a:extLst>
          </p:cNvPr>
          <p:cNvSpPr txBox="1"/>
          <p:nvPr/>
        </p:nvSpPr>
        <p:spPr>
          <a:xfrm>
            <a:off x="3095626" y="3563977"/>
            <a:ext cx="59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latin typeface="Calibri" panose="020F0502020204030204" pitchFamily="34" charset="0"/>
                <a:cs typeface="Biome" panose="020B0503030204020804" pitchFamily="34" charset="0"/>
              </a:rPr>
              <a:t>状态设计</a:t>
            </a:r>
          </a:p>
        </p:txBody>
      </p:sp>
    </p:spTree>
    <p:extLst>
      <p:ext uri="{BB962C8B-B14F-4D97-AF65-F5344CB8AC3E}">
        <p14:creationId xmlns:p14="http://schemas.microsoft.com/office/powerpoint/2010/main" val="2563986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树上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给定一棵树，要在上面选取恰好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个节点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要求每个点周围的点（有边相连，且不包含自身）至少有一个节点被选中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求方案数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N&lt;=1e5,K&lt;=100 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答案对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1e9+7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取模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1s</a:t>
            </a: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04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四边形不等式优化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堆石子排成一列，每次可以合并相邻两堆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合并收益为新的一堆的大小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最小收益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N=2000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][j]=min{F[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][k]+F[k+1][j]+w[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][j]}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w[a][c]+w[b][d]&lt;=w[a][d]+w[b][c]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17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四边形不等式优化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堆石子排成一列，每次可以合并相邻两堆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合并收益为新的一堆的大小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最小收益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N=2000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][j]=min{F[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][k]+F[k+1][j]+w[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][j]}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w[a][c]+w[b][d]&lt;=w[a][d]+w[b][c]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如果是环？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6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Bitset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优化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矩阵，若干次询问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每次询问给两个点，问能不能沿着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的格子只向右向下走到另一个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N,M&lt;=500,Q&lt;=100W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时限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2s,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询问离线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A1B416C-37EB-40D5-ABC8-7DCF98C83717}"/>
                  </a:ext>
                </a:extLst>
              </p14:cNvPr>
              <p14:cNvContentPartPr/>
              <p14:nvPr/>
            </p14:nvContentPartPr>
            <p14:xfrm>
              <a:off x="1981080" y="2666880"/>
              <a:ext cx="9474840" cy="31183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A1B416C-37EB-40D5-ABC8-7DCF98C837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720" y="2657520"/>
                <a:ext cx="9493560" cy="31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251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301745" y="-931738"/>
            <a:ext cx="10289412" cy="10289412"/>
            <a:chOff x="4301745" y="-931738"/>
            <a:chExt cx="10289412" cy="10289412"/>
          </a:xfrm>
        </p:grpSpPr>
        <p:sp>
          <p:nvSpPr>
            <p:cNvPr id="13" name="菱形 12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33771" y="1826053"/>
            <a:ext cx="8124458" cy="3205896"/>
            <a:chOff x="2795953" y="2180492"/>
            <a:chExt cx="6600093" cy="2497016"/>
          </a:xfrm>
        </p:grpSpPr>
        <p:sp>
          <p:nvSpPr>
            <p:cNvPr id="6" name="矩形 5"/>
            <p:cNvSpPr/>
            <p:nvPr/>
          </p:nvSpPr>
          <p:spPr>
            <a:xfrm>
              <a:off x="2795953" y="2180492"/>
              <a:ext cx="6600093" cy="2497016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064206" y="2180492"/>
              <a:ext cx="2063583" cy="269631"/>
            </a:xfrm>
            <a:prstGeom prst="trapezoid">
              <a:avLst>
                <a:gd name="adj" fmla="val 9337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95626" y="2417318"/>
            <a:ext cx="59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Calibri" panose="020F0502020204030204" pitchFamily="34" charset="0"/>
                <a:cs typeface="Biome" panose="020B0503030204020804" pitchFamily="34" charset="0"/>
              </a:rPr>
              <a:t>PART III</a:t>
            </a:r>
            <a:endParaRPr kumimoji="1" lang="zh-CN" altLang="en-US" sz="3600" b="1" dirty="0">
              <a:latin typeface="Calibri" panose="020F0502020204030204" pitchFamily="34" charset="0"/>
              <a:cs typeface="Biome" panose="020B05030302040208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2CE0BE-1787-4FCD-9B2D-1FC35F5072BF}"/>
              </a:ext>
            </a:extLst>
          </p:cNvPr>
          <p:cNvSpPr txBox="1"/>
          <p:nvPr/>
        </p:nvSpPr>
        <p:spPr>
          <a:xfrm>
            <a:off x="3095626" y="3563977"/>
            <a:ext cx="59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latin typeface="Calibri" panose="020F0502020204030204" pitchFamily="34" charset="0"/>
                <a:cs typeface="Biome" panose="020B0503030204020804" pitchFamily="34" charset="0"/>
              </a:rPr>
              <a:t>状态优化</a:t>
            </a:r>
          </a:p>
        </p:txBody>
      </p:sp>
    </p:spTree>
    <p:extLst>
      <p:ext uri="{BB962C8B-B14F-4D97-AF65-F5344CB8AC3E}">
        <p14:creationId xmlns:p14="http://schemas.microsoft.com/office/powerpoint/2010/main" val="225406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0/1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分数规划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给定一棵有根树，要求选一些点，每一个点有一个价值和一个重量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假如选了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，那么也必须选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的父节点，其中根节点没有价值也没有重量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要求选出恰好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个点，希望这些点的单位价值最大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求最大的单位价值，实数输出三位小数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N,K&lt;=2500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309468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0/1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分数规划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给定一棵有根树，要求选一些点，每一个点有一个价值和一个重量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假如选了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，那么也必须选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的父节点，其中根节点没有价值也没有重量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要求选出恰好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个点，希望这些点的单位价值最大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求最大的单位价值，实数输出三位小数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N,K&lt;=2500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注意到输出和平时不太一样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69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0/1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分数规划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给定一棵有根树，要求选一些点，每一个点有一个价值和一个重量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假如选了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，那么也必须选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的父节点，其中根节点没有价值也没有重量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要求选出恰好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个点，希望这些点的单位价值最大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求最大的单位价值，实数输出三位小数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N,K&lt;=2500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NKlogA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为什么还是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了？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6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单调队列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给定一个数列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都是正整数，现在要选出连续的一段，使得这段的长度在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l,r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之间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令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之间最大的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之间最小的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要求最大化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(M(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)-m(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))/(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r-l+K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，其中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是给定的常数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N&lt;=1e5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，输出六位小数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14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多边形三角剖分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给定一个正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边形，每个点上有点权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三角剖分的代价是三个顶点的积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求代价最小的剖分值和方案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N&lt;=200?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N&lt;=2000?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N&lt;=50000?</a:t>
            </a:r>
          </a:p>
        </p:txBody>
      </p:sp>
    </p:spTree>
    <p:extLst>
      <p:ext uri="{BB962C8B-B14F-4D97-AF65-F5344CB8AC3E}">
        <p14:creationId xmlns:p14="http://schemas.microsoft.com/office/powerpoint/2010/main" val="20377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DAG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上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给定一个有向图，找出尽可能多的点使得选出的点中任意两点至少单向可达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输出点数和方案数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N=1e5,M=1e6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不会拓扑排序？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F2FFD63-480C-4F67-89C1-5F2EEA6B6992}"/>
                  </a:ext>
                </a:extLst>
              </p14:cNvPr>
              <p14:cNvContentPartPr/>
              <p14:nvPr/>
            </p14:nvContentPartPr>
            <p14:xfrm>
              <a:off x="3746520" y="0"/>
              <a:ext cx="6737760" cy="52581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F2FFD63-480C-4F67-89C1-5F2EEA6B69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60" y="-9360"/>
                <a:ext cx="675648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229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取模优化转移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40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x,n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)=x mod a[n]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F(x,n-1)=(x mod a[n-1])+F(x mod a[n-1],n)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数组，求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使得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F(x,1)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N&lt;=1e5, 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]&lt;=1e13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拓扑排序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给定一个有向无环图，求其任意一个拓扑序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10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基环树上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给定一棵基环树带边权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求最长链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N=1e6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6068C84-287F-45B9-A0D8-83DFE0A3BF0D}"/>
                  </a:ext>
                </a:extLst>
              </p14:cNvPr>
              <p14:cNvContentPartPr/>
              <p14:nvPr/>
            </p14:nvContentPartPr>
            <p14:xfrm>
              <a:off x="4813200" y="1352520"/>
              <a:ext cx="3074040" cy="2508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6068C84-287F-45B9-A0D8-83DFE0A3B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3840" y="1343160"/>
                <a:ext cx="3092760" cy="25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5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更复杂的图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给定一个联通无向图，每个点至多被包含在一个环中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选出这个图的一个子点集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，现在称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D(S)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为让这个子集保持联通的情况下能删除的边数量的最大值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求每一个子集（共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2^n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个）的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D(S)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的和（取模）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N&lt;=300</a:t>
            </a: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5A9EA47-018F-4DB7-B8AD-3FEF5F11B361}"/>
                  </a:ext>
                </a:extLst>
              </p14:cNvPr>
              <p14:cNvContentPartPr/>
              <p14:nvPr/>
            </p14:nvContentPartPr>
            <p14:xfrm>
              <a:off x="3784680" y="5181480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5A9EA47-018F-4DB7-B8AD-3FEF5F11B3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5320" y="5172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6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1663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区间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01745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个人，这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个人依次加入队列（身高两两不同）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假如加入时比上一个加入的人矮就加入在最左边，否则加入在最右边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给定最后队列形态，求有多少种不同的入队顺序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N=1000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怎么设计状态？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C5F5736-3E7C-4A06-B788-0E2DE96F63B6}"/>
                  </a:ext>
                </a:extLst>
              </p14:cNvPr>
              <p14:cNvContentPartPr/>
              <p14:nvPr/>
            </p14:nvContentPartPr>
            <p14:xfrm>
              <a:off x="4108320" y="1994040"/>
              <a:ext cx="3886560" cy="28195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C5F5736-3E7C-4A06-B788-0E2DE96F63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8960" y="1984680"/>
                <a:ext cx="3905280" cy="283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1663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区间</a:t>
            </a:r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dp</a:t>
            </a:r>
            <a:endParaRPr kumimoji="1" lang="zh-CN" altLang="en-US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01745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TextBox 12"/>
          <p:cNvSpPr txBox="1"/>
          <p:nvPr/>
        </p:nvSpPr>
        <p:spPr>
          <a:xfrm>
            <a:off x="777034" y="1653692"/>
            <a:ext cx="10637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个人，这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个人依次加入队列（身高两两不同）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假如加入时比上一个加入的人矮就加入在最左边，否则加入在最右边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给定最后队列形态，求有多少种不同的入队顺序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注意到某一时刻队列中的人一定时最后答案中连续的一段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4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3562</Words>
  <Application>Microsoft Office PowerPoint</Application>
  <PresentationFormat>宽屏</PresentationFormat>
  <Paragraphs>506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P52</cp:lastModifiedBy>
  <cp:revision>1023</cp:revision>
  <dcterms:created xsi:type="dcterms:W3CDTF">2021-04-09T12:39:00Z</dcterms:created>
  <dcterms:modified xsi:type="dcterms:W3CDTF">2021-09-26T13:53:52Z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8F927652C7EB4395891DC1B191F5C0B8</vt:lpwstr>
  </property>
</Properties>
</file>