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1143" r:id="rId3"/>
    <p:sldId id="1144" r:id="rId4"/>
    <p:sldId id="301" r:id="rId5"/>
    <p:sldId id="1080" r:id="rId6"/>
    <p:sldId id="302" r:id="rId7"/>
    <p:sldId id="303" r:id="rId8"/>
    <p:sldId id="304" r:id="rId9"/>
    <p:sldId id="1076" r:id="rId10"/>
    <p:sldId id="1077" r:id="rId11"/>
    <p:sldId id="1036" r:id="rId12"/>
    <p:sldId id="1037" r:id="rId13"/>
    <p:sldId id="1149" r:id="rId14"/>
    <p:sldId id="1150" r:id="rId15"/>
    <p:sldId id="1082" r:id="rId16"/>
    <p:sldId id="1083" r:id="rId17"/>
    <p:sldId id="1084" r:id="rId18"/>
    <p:sldId id="1085" r:id="rId19"/>
    <p:sldId id="1086" r:id="rId20"/>
    <p:sldId id="1087" r:id="rId21"/>
    <p:sldId id="499" r:id="rId22"/>
    <p:sldId id="1166" r:id="rId23"/>
    <p:sldId id="500" r:id="rId24"/>
    <p:sldId id="725" r:id="rId25"/>
    <p:sldId id="1162" r:id="rId26"/>
    <p:sldId id="726" r:id="rId27"/>
    <p:sldId id="1167" r:id="rId28"/>
    <p:sldId id="1029" r:id="rId29"/>
    <p:sldId id="1163" r:id="rId30"/>
    <p:sldId id="1030" r:id="rId31"/>
    <p:sldId id="1139" r:id="rId32"/>
    <p:sldId id="1207" r:id="rId33"/>
    <p:sldId id="1208" r:id="rId34"/>
    <p:sldId id="644" r:id="rId35"/>
    <p:sldId id="1159" r:id="rId36"/>
    <p:sldId id="1160" r:id="rId37"/>
    <p:sldId id="672" r:id="rId38"/>
    <p:sldId id="1216" r:id="rId39"/>
    <p:sldId id="1218" r:id="rId40"/>
    <p:sldId id="1217" r:id="rId41"/>
    <p:sldId id="575" r:id="rId42"/>
    <p:sldId id="1219" r:id="rId43"/>
    <p:sldId id="577" r:id="rId44"/>
    <p:sldId id="578" r:id="rId45"/>
    <p:sldId id="1220" r:id="rId46"/>
    <p:sldId id="1221" r:id="rId47"/>
    <p:sldId id="1224" r:id="rId48"/>
    <p:sldId id="1223" r:id="rId49"/>
    <p:sldId id="1228" r:id="rId50"/>
    <p:sldId id="1222" r:id="rId51"/>
    <p:sldId id="1227" r:id="rId52"/>
    <p:sldId id="1225" r:id="rId53"/>
    <p:sldId id="1226" r:id="rId54"/>
    <p:sldId id="70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11" d="100"/>
          <a:sy n="111"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07:19.388"/>
    </inkml:context>
    <inkml:brush xml:id="br0">
      <inkml:brushProperty name="width" value="0.05292" units="cm"/>
      <inkml:brushProperty name="height" value="0.05292" units="cm"/>
      <inkml:brushProperty name="color" value="#FF0000"/>
    </inkml:brush>
  </inkml:definitions>
  <inkml:trace contextRef="#ctx0" brushRef="#br0">20267 10830 0,'0'36'31,"0"69"-15,0 460-1,18-353 1,17-54-16,18-52 16,0 0-16,0 0 15,0-18-15,-18-53 16,0-17-16,-17-18 16</inkml:trace>
  <inkml:trace contextRef="#ctx0" brushRef="#br0" timeOffset="383.62">20779 11324 0,'0'0'0,"35"53"16,18 159-1,-53-142 1,0 107 0,0-124-1,0-18-15,0 18 16,0-36 0</inkml:trace>
  <inkml:trace contextRef="#ctx0" brushRef="#br0" timeOffset="591.83">20779 10777 0,'35'0'31,"-17"0"-31,-1 18 16,-17 0 0,35-18-1,-35 17-15</inkml:trace>
  <inkml:trace contextRef="#ctx0" brushRef="#br0" timeOffset="888.47">21519 11818 0,'0'0'0,"0"18"0,18-1 15,-18 1 1,0 0-16,0 17 16,0-17-1</inkml:trace>
  <inkml:trace contextRef="#ctx0" brushRef="#br0" timeOffset="1730.64">22348 11659 0,'18'-17'31,"-18"-36"-16,0 0-15,0-106 16,0 71 0,0-18-16,0 36 15,-53-1-15,-17 0 16,-54-52 0,89 123-1,17 0-15,-35 18 16,18 34-16,17 125 15,18 176 1,0-177-16,0-17 16,53 35-1,0-141-15,-53-18 16,18-35-16,0 0 31,123-159 0,-88 71-31,-1 18 16,-16-1 0,17-17-1,-36 88 48,-17 70-48,18-52 1,0 70 0,-1-70-1,1 35 1</inkml:trace>
  <inkml:trace contextRef="#ctx0" brushRef="#br0" timeOffset="1991.65">22666 11571 0,'0'0'0,"18"0"0,17 71 16,-17 176-1,-1-194 1,-17-36-16,0 18 16</inkml:trace>
  <inkml:trace contextRef="#ctx0" brushRef="#br0" timeOffset="2217.64">22507 10777 0,'0'-17'46,"36"17"-30,34 17 0,-35 1-1,-17-18-15</inkml:trace>
  <inkml:trace contextRef="#ctx0" brushRef="#br0" timeOffset="2503.85">22895 10654 0,'0'0'0,"53"0"15,247 159 1,53 35-16,70 17 16,142 142-1,-407-212-15,-87-35 16,-71-35-16,0 52 15,-71 1 1,-17-36-16,-71 0 0,18-17 16,0-19-16,18-16 15,-71 17 1,123-53 0</inkml:trace>
  <inkml:trace contextRef="#ctx0" brushRef="#br0" timeOffset="3190.61">19967 12735 0,'18'18'16,"105"-18"-1,18 0-15,89 0 16,158-18-16,123-35 16,71 36-16,36 17 15,-89 0-15,-53 0 16,-141 0-16,-141 0 15,-70-18 1,-89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07:57.468"/>
    </inkml:context>
    <inkml:brush xml:id="br0">
      <inkml:brushProperty name="width" value="0.05292" units="cm"/>
      <inkml:brushProperty name="height" value="0.05292" units="cm"/>
      <inkml:brushProperty name="color" value="#FF0000"/>
    </inkml:brush>
  </inkml:definitions>
  <inkml:trace contextRef="#ctx0" brushRef="#br0">13335 12665 0,'141'70'16,"-53"1"0,18 17-16,0 0 15,229 212 1,-247-212-1,-35-17-15,0-36 16,-18 18 0</inkml:trace>
  <inkml:trace contextRef="#ctx0" brushRef="#br0" timeOffset="326.81">14323 12735 0,'-71'18'16,"-17"70"0,-124 124-1,159-159 1,-17-18-16,52 0 16,-17-17-16,35 0 15</inkml:trace>
  <inkml:trace contextRef="#ctx0" brushRef="#br0" timeOffset="1244.75">13582 13564 0,'0'0'0,"0"53"0,0-35 16,106 70-1,-53-53 1,0-17-16,0-18 15,-18 18-15,18-18 16,-18 0-16,0 0 16,1 0-16,-1 0 15,71-71 1,-71 36 0,18-36-16,-18 18 0,0 0 15,1 0-15,-36 18 16,17 18-16,-17-19 15,0 1-15,0-18 16,0-53 0,0 71-16,0-18 15,0 18-15,0 0 16,0 17-16,0-17 16,0 17-1,0 0-15,0 1 16,-35-36-1,0 17 1,17 19-16,-17-1 16,-36-70-1,18 70-15,0-17 16,-17 0-16,-1 0 16,1 35-16,17-18 15,-18 0-15,18 1 16,1 17-16,-1-18 15,0 18-15,35 0 16,0 18-16,-17-1 16,-35 1-16,17 52 15,-18-17-15,18 36 16,0 16-16,36-34 16,17 17-16,0-35 15,0 18-15,0-36 16,35 35-1,0-70-15,-17 18 16,-1 0-16,19-18 16,-1 17 15,-17 1-31,-1-18 16,1 0-16,0 18 15,17-18-15,0 17 16,18-17-16,18 0 15,52 0-15,-17 0 16,176 0 0</inkml:trace>
  <inkml:trace contextRef="#ctx0" brushRef="#br0" timeOffset="1454.88">14534 13317 0,'0'0'0,"106"-35"16,-88 17-16,0 18 15</inkml:trace>
  <inkml:trace contextRef="#ctx0" brushRef="#br0" timeOffset="1799.05">14587 13282 0,'18'0'31,"123"0"-15,0 0-16,36 0 15,52 0-15,18 0 16,370 0 0,-317 0-16,35 0 15,-88 0 1,-18 0-16,-17 0 0,-71 0 15,-35 0-15,-53 0 16,-35 0-16</inkml:trace>
  <inkml:trace contextRef="#ctx0" brushRef="#br0" timeOffset="2127.59">16457 12912 0,'53'0'31,"35"35"-31,36 0 16,228 53-1,-140-52-15,17 34 16,-35-17-16,-35 0 16,-18 0-1,-123-35-15,0-1 16,-18 1 0,0 35-1,-89 53 1,36-71-16,-17 18 15,-36 0-15,0-36 16,18 1-16,-18 17 16,36-35-16</inkml:trace>
  <inkml:trace contextRef="#ctx0" brushRef="#br0" timeOffset="3343.76">14111 13917 0,'18'0'0,"-1"0"16,19 0-16,17 0 15,176 0 1,-141 0 0,18 0-1,-88 0 48,-18 35-48,-106-17-15,-35 0 16,-283-1 0,160-17-16,34 0 15,-122 0 1,316 0-16,19 0 15,52 0 17,18-17-17,35 17-15,300-18 32,-247 18-17,71 0 1,-106 0-16,-53 0 15,0 0 1,-36 0-16,1 0 16,0 0-1,-18-18 63</inkml:trace>
  <inkml:trace contextRef="#ctx0" brushRef="#br0" timeOffset="4542.51">18944 13353 0,'0'0'0,"-17"17"15,17 19 16,0-19-31,0 1 16,0-1-16,17 54 16,1-53-16,17-1 15,18 54-15,0-36 16,35 0 0,18 1-16,-18-1 15,71-17-15,-18-1 16,0 1-16,18-18 15,299 0 1,-352 0 0,18-35-16,52-71 15,-123 35 1,-53 1-16,18-36 16,-18 35-16,0 18 15,-159-194 1,106 177-1,-123-18 1,87 70 0,1 18-16,-18 0 15,-352 0 1,246 35 0,-458 177 15,529-124-31,53-53 15,52 18-15,36-17 16,0-19 0,18 36-16,35 18 0,53-1 15,-18-34 1,88 17 0</inkml:trace>
  <inkml:trace contextRef="#ctx0" brushRef="#br0" timeOffset="5104.27">19121 11765 0,'17'71'32,"195"229"-17,-159-248 1,17 37-16,-17-54 16,-35 0-16,0-35 15,-1 0 32</inkml:trace>
  <inkml:trace contextRef="#ctx0" brushRef="#br0" timeOffset="5374.76">19156 11518 0,'0'0'0,"-18"35"16,1 54-1,-89 263 1,70-263 0,-87 87-1,88-123 1,17-35-1</inkml:trace>
  <inkml:trace contextRef="#ctx0" brushRef="#br0" timeOffset="5859.03">18609 11589 0,'35'0'15,"18"53"1,35 35-16,1 0 16,16-17-16,1-18 15,-35-18-15,-1-18 16,-34 19-1,-1-19 1</inkml:trace>
  <inkml:trace contextRef="#ctx0" brushRef="#br0" timeOffset="6158.85">19544 11412 0,'0'18'63,"0"88"-48,0-53 1,0 0-16,-53 35 16</inkml:trace>
  <inkml:trace contextRef="#ctx0" brushRef="#br0" timeOffset="6809.87">18538 14464 0,'0'0'0,"71"0"0,88 0 15,17-18-15,53 1 16,248-19 0,-230 36-16,17 0 15,265 0 1,-335 0-16,18 0 15,70 0 1,-193 0 0,-37 0-16,1 0 0,-17-17 15</inkml:trace>
  <inkml:trace contextRef="#ctx0" brushRef="#br0" timeOffset="11486.66">19632 14182 0,'0'70'31,"0"36"-31,0 0 0,0 0 16,0-36-16,0 18 16,0 18-16,0-53 15,0 0-15,0-18 16,-18 18 15,18-35-31,-17-18 16,-18 0-16,-1 0 15,1-18-15,0-17 16,-1 17-16</inkml:trace>
  <inkml:trace contextRef="#ctx0" brushRef="#br0" timeOffset="11752.79">19350 14799 0,'0'-18'16,"53"36"-16,-18 53 15,36-18-15,-36 17 16,18-35-16,-36 1 16,54-1-1,-53-35 1,-1 0-16,1 0 16,70-35-1,-53-36 1,1 36-16,-19-71 15,1 71 1,-18 17-16,0 0 16</inkml:trace>
  <inkml:trace contextRef="#ctx0" brushRef="#br0" timeOffset="12218">19191 15328 0,'35'18'15,"18"70"1,141 212-1,-105-177 1,-19 1-16,36-18 16,-71-36-16,36-17 15,-54 0-15,1-35 16,-18-1-16,0-52 62,0-35-62</inkml:trace>
  <inkml:trace contextRef="#ctx0" brushRef="#br0" timeOffset="12479.13">19791 15558 0,'0'0'0,"-35"105"0,-36 1 16,-52 18-16,17-19 16,-194 178-1,159-195-15,35-18 16,53-17-16,0-35 16,53 0-1,53-36 1,70-35-1,-17 18-15,18-36 16</inkml:trace>
  <inkml:trace contextRef="#ctx0" brushRef="#br0" timeOffset="12821.84">20302 15205 0,'0'35'16,"0"36"-1,-35 123 1,0-141 0,-18 17-16,53-35 0,-18 1 15,1-36 1</inkml:trace>
  <inkml:trace contextRef="#ctx0" brushRef="#br0" timeOffset="14087.71">20743 15469 0,'0'0'0,"18"18"15,53 0 1,-54-1-16,1-17 15,-1 0 1,1 0-16,0 0 16,-18 18 15,0 0-15,-36 52-16,-69-35 15,-125 89 1,124-71-16,71-18 15,18-35-15,-1 18 16,53-18 31,53 0-47,18-36 16,35-17-16,-35 18 15,-18 0 1,-35 17-16,-35 1 15,-36 52 48,1 0-47,-54 53-1,1-17-15,52-36 16,-17 36-16,17-36 15,18 0-15,-18 1 32,18-72 30,36-34-46,-19 34-16,1-16 15</inkml:trace>
  <inkml:trace contextRef="#ctx0" brushRef="#br0" timeOffset="14336.04">20902 15857 0,'18'0'16,"-1"71"-1,1-18-15,-18-36 16,0 19-16,18-19 15,-18 1-15,0 0 16,17 17 0,1-35-1,0 0 1,105-88 15,-88 52-31,-35-69 31</inkml:trace>
  <inkml:trace contextRef="#ctx0" brushRef="#br0" timeOffset="15271.75">20514 15575 0,'0'18'31,"0"17"-31,0-17 0,0 17 15,18 0-15,-1-17 16,-17 0-16,18-1 16,-18 1 31,-18 17-32,-35 0 16,0-35-31,36 18 16,-1 0 15,18-1-15,18 19 0,-1-19-1,1-17 1,-18 18-1,0-1 1,0 1-16,0 0 16,0-1-16,0 1 15,-18 0-15,-17-1 16,0-17-16,-18 0 16,0 18-16,0-18 15,18 0-15,17 0 16,36 0 31,194 0-16,-71 0-31,17 0 0,107 35 31,-159-17-31,-53 0 16,-36-1-16,1-17 15,0 0 32,-1 0-31</inkml:trace>
  <inkml:trace contextRef="#ctx0" brushRef="#br0" timeOffset="15449.47">21678 16351 0,'0'0'0,"88"0"16,-70 0-1,0 0-15,17 0 16,0 0-16,18-17 31,-18-1-31,-17 18 16,17 0-16</inkml:trace>
  <inkml:trace contextRef="#ctx0" brushRef="#br0" timeOffset="21734.8">7355 14446 0,'0'18'16,"0"17"-1,0 0-15,18 18 16,0-17-16,-1-19 16,1 1-1,0 0-15,17-18 16,0 0-1,0 0 1,-17-18-16,-18-17 16,0-54 15,0 54-31,-18 18 16,1 17 15,-1 0-31,1 0 31,-1 0-31,18 17 16,0 18-16,0-17 15,0 0-15,0-1 16,0 1-16,0 0 16,0-1 46,18-17-46,-1 0-16,1 18 15,-18 0 1,88 34 0,18 19-16,-18 17 15,0-17-15,18 70 16,35-35-16,0 35 15,18 18-15,0 17 16,141 177 0,-195-177-16,19-35 15,-18 18-15,-53-53 16,35-18-16,-35-53 16,-36 1-16,19 17 15</inkml:trace>
  <inkml:trace contextRef="#ctx0" brushRef="#br0" timeOffset="22079.12">9490 16828 0,'17'17'31,"19"18"-15,-19-35 0,19 0-16,-19 0 15,1 0-15,-1 0 16,19-52 0,-19 16-16,-17 19 15,0-36-15,0 17 16,0 1-16,-17 35 15,17-18-15,-18 18 16,0 0-16,-17 0 16,0 0-16,17 18 15,1 0-15,-1-1 16,0-17 31,1 0-47</inkml:trace>
  <inkml:trace contextRef="#ctx0" brushRef="#br0" timeOffset="23000.25">9490 14340 0,'0'18'31,"0"17"-31,0 1 16,0-19-16,0 1 15,0 17-15,35-35 31,0-17-15,-17-1-16,17-35 16,0 0-1,-35 18-15,0 17 16,0 1-16,0-19 16,0 19 15,-35 17 0,-18 0-31,0 0 0,0 0 16,-17 0-1,52 17-15,-17-17 16,35 18 109,0 105-94,-53-34-31,-35 87 0,-36 0 16,-34 54-1,17-54-15,-1 71 16,1-88-16,0-1 16,53-52-16,0-18 15,-106 124 17,176-194-32,1-1 15,17 1-15,-18-18 16</inkml:trace>
  <inkml:trace contextRef="#ctx0" brushRef="#br0" timeOffset="23694.04">7902 16263 0,'0'18'47,"0"-1"-47,18 54 16,-18-53-1,35 17-15,-35-18 110,35-17 46,-17 0-156,0 0 15,17-35-15,0 18 16,-17-1 0,-18-17-1,0 17-15,0 0 16,0 1-16,0-19 16,-18 36-1,1 0-15,-19 0 16,19 0-16,-1 0 15,-17 0 1,0 0 0,17 18-1,18 0 17</inkml:trace>
  <inkml:trace contextRef="#ctx0" brushRef="#br0" timeOffset="63920.31">23460 12083 0,'0'-18'32,"-53"36"-17,18-1-15,-36 19 16,-35 16-16,0 19 15,-70 105 1,176-123 0,0 36-16,0 16 15,0 19-15,70 35 16,72 105 0,-107-193-1,0 70 1,-17-71-16,-1-17 15,-17 36-15,0-37 16,0 178 0,0-160-1,-17 18-15,-18 1 16,-1-1-16,1 18 16,-18-53-1,0 17-15,18-17 0,-18 18 16,35-54-16,18 1 15,-17-18 17,-1 0-17,0 0-15,-17-18 16,0-35-16,35 18 16,0-18-16</inkml:trace>
  <inkml:trace contextRef="#ctx0" brushRef="#br0" timeOffset="64585.9">23724 11959 0,'-17'0'63,"52"18"-63,88 35 15,36 0-15,53 17 16,-18 18-16,88 18 15,36 35-15,-107-35 16,1 53-16,-53-18 16,-89-35-16,-34 0 15,-19 194 1,-34-195 0,-36 1-16,-53 35 15,18-52-15,-36 16 16,1 1-16,-89 35 15,-352 194 17,369-264-32,19 0 15,35-36-15,53-35 16,53 0-16,-1 0 16,19 0-1,17-18 1,-36-88-1</inkml:trace>
  <inkml:trace contextRef="#ctx0" brushRef="#br0" timeOffset="65367.75">29863 11959 0,'0'0'0,"-141"0"15,-1 0-15,-87 124 31,141-54-31,35 36 0,0 70 16,35 1-16,1-1 16,17 1-16,0-1 15,0-35-15,159 335 32,-89-352-17,1-18-15,-1 17 16,-17-35-16,18 71 15,17-35-15,-70-54 16,123 353 0,-106-299-1,-35 140 17,0-193-32,-18-18 0,-35 18 15,-123 70 1,70-88-1,-17-36-15,-1-17 16,36 0-16,17 0 16</inkml:trace>
  <inkml:trace contextRef="#ctx0" brushRef="#br0" timeOffset="65999.96">29986 11836 0,'0'0'0,"88"0"0,71 0 16,70 0-16,-35 35 15,671 318 1,-407-124-16,54 71 16,387 441-1,-546-336 1,-247-16-16,-106-54 15,0-88-15,0-71 16,-35 18-16,-53-18 16,-54-34-16,-34-19 15,-759 389 1,547-371 0,-1005 247-1,1075-318 1,71-34-16,88-36 15,-176-36 1,247-17 0,-18 0-16</inkml:trace>
  <inkml:trace contextRef="#ctx0" brushRef="#br0" timeOffset="66693.87">22772 14570 0,'0'0'0,"0"17"15,106 107 1,-53-89-16,52 0 15,19 1-15,-1-1 16,18-17-16,1-1 16,16 1-16,1-18 15,106 0 1,-177 0-16,0 0 16,18-53-1,-71 18-15</inkml:trace>
  <inkml:trace contextRef="#ctx0" brushRef="#br0" timeOffset="68211.12">23918 12876 0,'0'0'0,"18"36"0,17-1 16,36 53-1,-36-70-15,36 17 32,-71 0 30,-36 1-46,-69-1-16,69 18 15,1-36-15,0 19 16,35-19-16,0 1 16,0 0-16,0 35 15,17-18-15,19-18 16,17 1-1,-1 17-15,-16-35 0,-19 18 16,1 0 0,-71 35 15,0-36-31,0 1 0,18 0 16,17-18-1,1 0 1</inkml:trace>
  <inkml:trace contextRef="#ctx0" brushRef="#br0" timeOffset="68398.73">24536 13406 0,'0'0'0,"0"70"0,0-17 15,0 0-15,0 18 32,0-36-32,0-18 15</inkml:trace>
  <inkml:trace contextRef="#ctx0" brushRef="#br0" timeOffset="69160.99">31380 13564 0,'-18'0'0,"-70"0"15,-53 0-15,0 0 16,35 0-1,18 18-15,-1 17 0,54-17 16,17 17-16,1-17 16,17-1-16,0 72 31,17-19-31,19 1 0,34-1 16,-34-34-16,16 16 15,-34-16 1,0-19-16,-18 1 15,0 0 1,0 17-16,0 0 16,-36 1-16,19-19 15,-18 18-15,-18-17 16</inkml:trace>
  <inkml:trace contextRef="#ctx0" brushRef="#br0" timeOffset="69551.02">31627 14235 0,'0'17'32,"0"89"-1,-18-71-31,-35 1 0,-18-1 16,19-17-16,34-18 15,-17 17-15,35 1 31,17-18-15,142 0 15,-36 0-31,-52 0 16,-18 0-16,0-35 16</inkml:trace>
  <inkml:trace contextRef="#ctx0" brushRef="#br0" timeOffset="70180.08">23777 14076 0,'18'0'16,"282"-71"15,-159 54-31,71-19 0,-54 36 16,1-35 0,-36 17-16,-34 1 15</inkml:trace>
  <inkml:trace contextRef="#ctx0" brushRef="#br0" timeOffset="71001.19">28328 14887 0,'0'0'0,"194"0"0,-18 0 16,19 0-16,16 0 16,706 0-1,-634 0 1,158 0-16,282 0 16,-441 0-1,18 0-15,-88 0 16,193-35-1,-369 17 1,16-17 0</inkml:trace>
  <inkml:trace contextRef="#ctx0" brushRef="#br0" timeOffset="73958.78">26723 13723 0,'0'0'0,"53"-18"0,70 1 16,18 17-1,336 0 1,-319 0 0,389 0-1,-388 0 1,-18 0-16,0 17 16,36 19-1</inkml:trace>
  <inkml:trace contextRef="#ctx0" brushRef="#br0" timeOffset="74225.98">28593 13476 0,'0'0'0,"105"71"16,1 35-16,35-1 16,-88-34-16,71 17 15,-89-53-15,-17-17 16,-1 0-16,-17-1 16,0 1-1,0 17-15,-53 0 16,-52 1-16,-36-1 15,-106 0 1</inkml:trace>
  <inkml:trace contextRef="#ctx0" brushRef="#br0" timeOffset="75030.77">27340 13353 0,'0'0'0,"-17"0"16,-1 0-16,-70 35 31,53-17-31,-18 17 15,0-35-15,-35 17 16,17 19-16,36-19 16,17-17-16,18 18 15,-18 0 79,1-18-78,-89 35-1,53-17-15,-106-1 32,142 1-32,-1-18 15,0 0 79,36 35-78,35-17-16,70 35 15,1 0-15,52 35 16,-35-35-16,18 17 15,-18-17-15,-17 0 16,-1 0-16,-35-18 16,18 18-1,-88-53 1</inkml:trace>
  <inkml:trace contextRef="#ctx0" brushRef="#br0" timeOffset="75998.89">22860 15681 0,'0'0'0,"35"141"0,1 0 16,105 212-1,-88-230-15,-18-70 16,0 18-16,0-36 15,1-35 1,-19 0 0,1-17-16</inkml:trace>
  <inkml:trace contextRef="#ctx0" brushRef="#br0" timeOffset="76288.77">23707 15963 0,'0'0'16,"35"0"-16,0 0 15,71 53-15,176 265 31,-194-177-31,-17-35 16,0-18-16,-54-71 16,19 19-16,-19-19 47</inkml:trace>
  <inkml:trace contextRef="#ctx0" brushRef="#br0" timeOffset="76631.48">24395 16298 0,'0'0'0,"-71"71"16,-123 141-1,35-71-15,53-53 16,36-35-16,17-18 15,18 0-15,17-35 16</inkml:trace>
  <inkml:trace contextRef="#ctx0" brushRef="#br0" timeOffset="76898.86">24783 16598 0,'0'0'0,"0"71"0,17-36 15,19 53 1,-36-70 0</inkml:trace>
  <inkml:trace contextRef="#ctx0" brushRef="#br0" timeOffset="77178.71">24959 16210 0,'18'0'31,"-1"35"-31,19 1 0,-1 17 16,18-18-16,53 35 15,-53-17-15,-1-17 16,37 34-16,-36-35 16,-36-17-16,1 0 15</inkml:trace>
  <inkml:trace contextRef="#ctx0" brushRef="#br0" timeOffset="77407.14">25506 16193 0,'-18'88'31,"18"-18"-31,-17 1 0,-1-1 16,-53 19-1,36-54-15,0 18 16,17-36 0,1 1-16,17 0 15</inkml:trace>
  <inkml:trace contextRef="#ctx0" brushRef="#br0" timeOffset="78454.88">25083 16739 0,'0'36'47,"17"-1"-31,1-17 15</inkml:trace>
  <inkml:trace contextRef="#ctx0" brushRef="#br0" timeOffset="79088.37">25329 15963 0,'18'88'32,"0"36"-32,-18-36 0,17 18 15,19 53 17,-19-124-32,19-53 31,16-17-16,-16 0-15,17-71 16,0 18-16,0-18 16,-36 35-16,18 1 15,-17 52 1,0 71 31,-1 71-47,-17 17 15,0-36 1,0 37-16,0-19 16,-35-17-16,-18 0 15,-17-18 1,52-70 0,-17-18-1,17-124 1,18 89-1,0-106 1,53 88 0,-18-18-16,53 54 15,-52 17 1,-19 0-16,1 0 16,0 0 15</inkml:trace>
  <inkml:trace contextRef="#ctx0" brushRef="#br0" timeOffset="79239.86">25894 16581 0,'18'17'0,"-36"-34"0,36 87 0,17 1 15,-35 17 1,17-53 0,-17-17-16,0-1 15,0-52 48</inkml:trace>
  <inkml:trace contextRef="#ctx0" brushRef="#br0" timeOffset="79480.59">26000 15752 0,'17'0'16,"19"0"0,-1 52-16,18 54 15,-18 0-15,18 0 16,0 17-16,-53-17 16,18-53-16,-18 18 15,0-18-15,-18 0 16,0-18-16,1 0 15,-36-17-15</inkml:trace>
  <inkml:trace contextRef="#ctx0" brushRef="#br0" timeOffset="80015.52">30145 16087 0,'0'0'0,"-18"141"0,18 0 16,0 123-1,0-158-15,18 0 16,17-18-16,0-17 15,18-18-15,-35-36 16,17 1-16,1 0 16,-19-18-16,18 0 15,-17 0-15</inkml:trace>
  <inkml:trace contextRef="#ctx0" brushRef="#br0" timeOffset="80230.7">30533 16581 0,'18'0'0,"17"70"15,0-17-15,0 18 16,18-18-16,-35-18 16,17 0-1,-17-17 1</inkml:trace>
  <inkml:trace contextRef="#ctx0" brushRef="#br0" timeOffset="80447.72">30798 16457 0,'0'88'0,"-142"247"32,89-229-32,18-70 15,-35 34-15,52-52 16,0-18-16,1 0 16</inkml:trace>
  <inkml:trace contextRef="#ctx0" brushRef="#br0" timeOffset="80694.96">31274 16757 0,'53'88'31,"-36"-35"-31,-17 0 15,0-18 1,0 18-16,-17-18 0,-1-17 16,0-18 31,71-106-16,18 18-31</inkml:trace>
  <inkml:trace contextRef="#ctx0" brushRef="#br0" timeOffset="81183.42">31803 16298 0,'0'36'31,"0"17"-15,18 105 15,-18-122-31,0-1 0,17-18 16,1 19 15</inkml:trace>
  <inkml:trace contextRef="#ctx0" brushRef="#br0" timeOffset="81446.94">31556 16916 0,'0'0'0,"0"17"16,0 1-16,0 0 15,0 17-15,0-17 16,0-1 0</inkml:trace>
  <inkml:trace contextRef="#ctx0" brushRef="#br0" timeOffset="82053.78">31891 16016 0,'0'0'0,"35"194"16,-17-88-1,0-18-15,-18 18 16,0 88 0,0-159-1,0-17-15,0 17 16,17-35 15,36-35-15,71-194-1,-71 105-15,-18 18 16,18-17-16,-36 70 16,-17 18-16,0 52 62,0 230-46,0-141-1,0-18-15,0 36 16,-35 158 0,18-211-1,-1-36-15,0 0 16,-17 0-16,17-17 15,1-18 1,-1-18 15,18-70-31,0 0 16,159-194 15</inkml:trace>
  <inkml:trace contextRef="#ctx0" brushRef="#br0" timeOffset="82447.86">32597 16704 0,'0'0'16,"35"53"-16,-17-35 0,-18 35 15,17-36 16,-17 18 48,0 18-64,-17-35 1,17 17 15,0-17-15,17-18-16,124-35 15,-88 35 1,18-53-16,-36 35 16,-17 0-16,-1-17 15,-17 0 1</inkml:trace>
  <inkml:trace contextRef="#ctx0" brushRef="#br0" timeOffset="82726.8">32967 15804 0,'0'0'0,"141"194"15,-88-52 1,53 193 0,-88-212-1,-18 1-15,17-54 16,-17 1-16,0 17 16,0-35-16,0 17 15,-141 54 1,0-89-16,-18-17 15,-35-18-15,-88-71 16</inkml:trace>
  <inkml:trace contextRef="#ctx0" brushRef="#br0" timeOffset="83304.05">23583 15452 0,'-17'-18'62,"52"18"-46,88 0-1,89-35-15,53-1 16,105-34-16,89 17 16,34 0-16,-69 0 15</inkml:trace>
  <inkml:trace contextRef="#ctx0" brushRef="#br0" timeOffset="83655.17">29051 15222 0,'0'0'0,"141"0"15,18 0-15,35 0 16,35 0-16,1 0 16,775 0-1,-476 0 1,53 0-16,36 0 15,17 0-15,-159 0 16,-476-17 31</inkml:trace>
  <inkml:trace contextRef="#ctx0" brushRef="#br0" timeOffset="122829.71">22754 8802 0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32:28.891"/>
    </inkml:context>
    <inkml:brush xml:id="br0">
      <inkml:brushProperty name="width" value="0.05292" units="cm"/>
      <inkml:brushProperty name="height" value="0.05292" units="cm"/>
      <inkml:brushProperty name="color" value="#FF0000"/>
    </inkml:brush>
  </inkml:definitions>
  <inkml:trace contextRef="#ctx0" brushRef="#br0">12682 16316 0,'0'0'16,"71"0"-16,52 0 15,-70 0-15,18 0 16,17 18-16,36-1 16,122 1-1,-87-18-15,0 0 16,158 0 0,-193 0-16</inkml:trace>
  <inkml:trace contextRef="#ctx0" brushRef="#br0" timeOffset="46535.06">6050 11148 0,'-17'17'32,"34"1"-1,36-18-31,35 35 16,36 1-16,-1-19 15,-35 1-15,71 35 16,53-18-1,-89-17-15,-17 17 16,71 0 0,-54-17-16,-52 0 15,52-1 1,0-17-16,19 0 0,-37 0 16,19 0-16,-18 0 15,-36 0 1,89 0-1,-124 0 1,71 0 0,-53 0-1,35 0 1,0 0-16,-35 0 16,36 0-16,-1 0 15,123 0 1,-87 0-16,-1 0 15,-34 0-15,52 0 16,106 0 0,-177 0-16,54 0 15,105 0 1,-158 0 0,17 0-16,0 0 15,0 0-15,18 0 16,17 0-16,-34 0 15,87 0 1,-88 0 0,0 0-16,-35 0 0,0 0 15,0 0 1,0 0-16,-35 0 16,70 0-1,-53-17 1,36-19-16,35 1 15,-71 35 1,53-18 0,-35 1-1,-18-1-15,0 18 0,36-35 16,-18 17-16,0 18 16,-53-17-16,35-1 15,71-35 1,-71 35-1,18-17-15,-35 35 16,17-35-16,0 17 16,71-52-1,-71 34-15,1 36 16,-1-53 0,0 36-16,-35-1 15,36 0-15,-19 1 16,1-18-16,17 17 15,-17-17 1,-1-18-16,19 35 16,-36-17-16,17 0 15,1 17-15,-18-17 16,0-1-16,0 19 16,0-36-16,0 18 15,-18 17 1,-17-70-1,17 52 1,1 19-16,17-1 16,-35-17-16,17 17 15,0 1-15,1-19 16,-36 19 0,35 17-16,0-18 15,-35 18-15,1 0 16,-19-18-16,-17 18 15,-36-35-15,-17 17 16,0 1-16,18-1 16,-18 1-16,-18-1 15,-71-17 1,72 17 0,52 0-16,18 1 15,0 17-15,17 0 16,0 0-16,-52 0 15,-18 0-15,17 0 16,-317 0 0,300 0-1,18 0-15,17 0 16,-141 0 0,159 0-1,-53 0 1,70 0-16,-17 0 15,0 0-15,52 0 16,1 0-16,-35 0 16,-54 0-1,89 0 1,-89 0 0,72 17-16,-37-17 15,-69 0 1,105 0-16,-53 0 15,-18 0 1,1 0-16,-18 0 0,35 0 16,18 0-16,35 0 15,0 0 1,-18 0 0,54 0-1,-1 0 1,-70 0-1,-18 0 1,-70 36 0,70-36-16,0 0 15,-35 0 1,88 0-16,0 0 16,0 17-1,18-17 1,-18 36-1,18-1 1,17-18 0,-17 1-16,17 0 15,-17 17 1,-18 18-16,53-18 16,-18 18-16,18 18 15,0-1-15,0 1 16,0 35-1,0-53-15,36 17 16,-36 1-16,17-1 16,-17-17-16,18-18 15,-18 1-15,0-19 16,17 19 0,-17-19-1</inkml:trace>
  <inkml:trace contextRef="#ctx0" brushRef="#br0" timeOffset="48754.81">13582 11289 0,'0'0'0,"35"18"15,18 17-15,0-35 16,265 123 0,-177-70-1,0-18-15,53-17 16,-35 35-16,-1-35 15,19-1-15,17 1 16,0-18-16,-35 0 16,334 0-1,-334 0 1,18 0-16,34 0 16,-70 0-1,71 0-15,-36 0 16,1 0-16,-18 0 15,281 0 1,-316 0 0,-36 0-16,36 0 15,-1 0-15,-17-18 16,159-17 0,-177 17-1,247-35 1,-247 53-1,18-17-15,-36-1 16,-17 1-16,18 17 16,-18 0-16,35-18 15,-17 18-15,-36-18 16,229-17 15,-158 0-31,194-36 31,-229 54-31,-1 17 0,-34-18 16,-1-17-16,0 17 16,0-17-16,1 35 15,-36-18-15,35 0 16,-17 1 0,-1 17-16,18 0 0,-17-18 15,0 18-15,-1-17 31,1 17-31,0-18 16,-1-17 15,-17 17-31,0-17 0,0-18 16,0-35 0,-35 35-1,-71-53 1,36 71-1,52-1-15,-17 19 16,-18-19-16,35 36 16,1-17-1,-1 17 1,-17-18 0,-18 18-1,0 0-15,-35-35 16,-1 17-16,-16-17 15,16 0 1,-34-1-16,-1-17 0,-17 18 16,71 17-16,-71-17 15,0 0 1,-265-53 0,265 70-1,0 0-15,35 1 16,-124-18-1,195 35 1,-18-18-16,-17 18 16,-248 0-1,177 0 1,-88 0-16,-1 0 16,-563-124-1,581 89 1,-229-71 15,353 106-31,17 0 0,-17-17 16,35 17-16,-17 0 15,-1 0-15,1 0 16,-107 0 0,107 0-16,-54 0 15,-17 0 1,35 0-1,36 0-15,34 0 16,-52 0-16,-18 17 16,-88 89-1,141-71 1,0-17-16,53 0 16,-88 35-1,35-18 1,18 0-16,17-17 15,-17 52-15,-18 36 16,18-35-16,0 17 16,17-35-16,18-18 15,0 18-15,0-18 16,0 1-16,0 17 16,0 17-1,18 1-15,-1-36 16,89 124-1,-35-124 1,35 36-16,-1-19 16,1 1-16,0 0 15,-35-17-15,-36-19 16,0-17-16,-17 18 16,-1-18-1</inkml:trace>
  <inkml:trace contextRef="#ctx0" brushRef="#br0" timeOffset="52448.1">5768 11659 0,'35'-17'47,"18"17"-31,18 0-16,35 0 15,176 0 1,-159 0 0,-17 0-16,53 0 15,17 0-15,18 0 16,-35 0-16,-18 0 15,18 0-15,-36 0 16,-17 0-16,-35 0 16,52 0-1,-88 0 1,1 0-16,-1 0 16,71-18-16,-36 18 15,19-18-15,69-17 16,1 35-16,0 0 15,35 0-15,18 0 16,-36 0-16,18 0 16,-35 0-1,35 0-15,-36 0 16,19 0-16,-71 0 16,35 0-16,0 0 15,0 0-15,177 0 16,-177 0-1,0 0-15,17 0 16,-16 0-16,140 0 16,-141 0-1,-18 0-15,-34 0 16,210 0 0,-210 0-1,-19 0-15,54 0 16,-36 0-16,18 0 15,-18 0-15,-18 0 16,195 0 0,-212 0-1,18-35 17</inkml:trace>
  <inkml:trace contextRef="#ctx0" brushRef="#br0" timeOffset="53407.88">11236 11906 0,'-35'53'47,"-1"-18"-32,-69 71 1,69-70-16,-17-1 16,18-18-16,17 1 15,1 0-15,-1-18 16,18 17 78,18-17-79,194 18 1,-142-18-1,36 18 1,-53-18-16,-36 0 16,1 0-1,0 0 1,-18-18 46,0 0-62,0 1 16,-18-19-16,-17-16 16,17 16-16,-35-17 15,36 18-15,-19 0 16,36 17-16,-17 18 16</inkml:trace>
  <inkml:trace contextRef="#ctx0" brushRef="#br0" timeOffset="54456.08">17110 12012 0,'-18'0'16,"0"0"-16,-105 71 31,88-36-31,-142 88 31,160-105-31,-19 17 31,19-35-15,70 0 78,141 0-79,-88 0-15,-18 0 16,18 0 0,-54 0-16,-34 0 62,-18-35-31,0 0-31,0 17 16,0-52-16,0 34 16,0-34-16,-18 17 15,1 18-15,-1 35 16,18-18-16,-17 18 15</inkml:trace>
  <inkml:trace contextRef="#ctx0" brushRef="#br0" timeOffset="55609.05">17216 11924 0,'-36'0'32,"-17"18"-32,18-1 15,-18 36-15,-17-18 16,17 1-16,17-1 16,-16-17-16,-1 17 15,17-35-15,19 35 16,-36-17-16,35-18 15,-17 17 1,17-17 0,1 0 15,-1 0-15,0 18 109,36-18-32,35 0-93,35 0 16,371 0 15,-406 0-31,-18 0 16,18 0 15,-36 0-31,1-18 16,0 18 31,-18-17-32,0-1 79,-36-17-78,-17 0-16,36 17 15,-71-53 16,88 54-31,-18 17 32</inkml:trace>
  <inkml:trace contextRef="#ctx0" brushRef="#br0" timeOffset="57679.36">11342 11871 0,'-35'18'63,"-18"17"-47,-18 0-1,18 0-15,18-17 16,-36 0-16,36-1 15,17 1 64,1 0-64,17-1 1,-18-17-1,0 18 79,1 17-78,-1-17 15,1-1 47,-1 1-62,106-18 93,230 18-78,-230-18-31,-35 17 0,0-17 16,0 0-16,-36 0 31,-17-17 94,-35-19-125,-18 19 16,18-18-16,-18-1 16,18 1-16,-18-18 15,35 35-15,-17 1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32:39.306"/>
    </inkml:context>
    <inkml:brush xml:id="br0">
      <inkml:brushProperty name="width" value="0.05292" units="cm"/>
      <inkml:brushProperty name="height" value="0.05292" units="cm"/>
      <inkml:brushProperty name="color" value="#FF0000"/>
    </inkml:brush>
  </inkml:definitions>
  <inkml:trace contextRef="#ctx0" brushRef="#br0">15416 14058 0,'71'35'32,"17"71"-32,18 35 15,-18-17-15,18 17 16,-18-70-16,0 17 16,-17-35-1,-36-18-15,-35-17 16</inkml:trace>
  <inkml:trace contextRef="#ctx0" brushRef="#br0" timeOffset="280.06">16157 14358 0,'-106'88'31,"18"0"-31,-18 18 16,18-18-16,18-17 15,17-36-15,17-17 16,1 17-16</inkml:trace>
  <inkml:trace contextRef="#ctx0" brushRef="#br0" timeOffset="1207.65">11606 13247 0,'0'0'0,"18"-18"0,-18 1 15,0-19 1,0 1-16,0 0 15,0-18-15,0 0 16,0 0-16,0 18 16,0-18-16,18 35 15,-1-17-15,-17 17 16,0-17-16,-17-18 16,-36 35-16,-71-17 15,-17 17-15,0 1 16,0 17-1,-265 17 1,300 36-16,18 0 16,53 18-1,88 299 1,53-229 0,70 36-16,0-54 15,19 18-15,34 0 16,88 71-1,-264-159-15,-17-53 16,-36 18 0,-18-18-16,-88 0 15,-35 0-15,-494-53 32,423 0-32</inkml:trace>
  <inkml:trace contextRef="#ctx0" brushRef="#br0" timeOffset="1769.09">10231 14376 0,'0'0'0,"105"106"0,-16-18 15,369 106 1,-281-177 0,-19-17-16,-17 0 15,1 0-15,157-88 16,-193 0-1,106-124 1,-106 71-16,-71-35 16,0-195-1,-35 107-15,-123 35 16,-54-18-16,-105-18 16,35 89-1,-17 35-15,52 52 0,-17 36 16,70 18-16,18 17 15,70 18-15,-17 0 16,35 0-16,-35 71 16,-18 35-1,-282 529 1,282-459 0,-141 336-1,194-389 1,18 54-1,35-89-15,71-35 16,-1 0-16</inkml:trace>
  <inkml:trace contextRef="#ctx0" brushRef="#br0" timeOffset="2688.8">15222 15064 0,'0'0'0,"106"70"0,-18 1 16,18-18-16,-18-18 15,-35-35 1,18 0-16,-36 0 0,18 0 16,35-88-1,-52 52 1,-1-34-16,0-1 15,0-17-15,-35 18 16,0-142 0,0 141-16,0 1 15,0-1-15,0-17 16,0 0 0,0 70-16,-35-17 15,-88-71 1,52 88-1,1 18-15,17 0 16,0 0-16,0 0 16,35 0-16,-52 0 15,17 18-15,-18 17 16,-17 1 0,53-19-16,-1 19 15,19-19-15,17 19 16,0-1-1,0 35-15,0-17 0,0-17 16,106 140 0,-36-106-16,-17-34 15,35-1 1,-52-35-16</inkml:trace>
  <inkml:trace contextRef="#ctx0" brushRef="#br0" timeOffset="3647.94">15258 14605 0,'-36'0'31,"-299"0"-15,106 0 0,-89-18-16,-140-35 15,-1394-229 17,1252 194-32,141 35 0,230 18 15,-88-18 1,228 18-16</inkml:trace>
  <inkml:trace contextRef="#ctx0" brushRef="#br0" timeOffset="3964.62">10971 13741 0,'0'17'31,"0"36"-15,0-17 0,-35-1-16,35-18 15,0 1-15,0 0 16,35-18 15</inkml:trace>
  <inkml:trace contextRef="#ctx0" brushRef="#br0" timeOffset="4504.89">12224 14129 0,'0'0'0,"-106"17"0,-35 1 16,-106 35-1,194-53-15,18 18 16,-1-1-16,19-17 16,17 36 77,247 87-77,-159-88 0,194 71-1,-194-53 1,-35-18-16,-17-17 16,-1 0-16,-18-1 15,-17 1 1</inkml:trace>
  <inkml:trace contextRef="#ctx0" brushRef="#br0" timeOffset="10355.96">20955 11271 0,'0'0'0,"0"-17"0,-18 70 78,1 35-63,-1-53-15,0 36 16,1 211 0,17-176-1,0-18-15,35 18 16,36 17-16,52 89 16,-52-142-1,-36-17-15,36 18 16,-54-36-16,18 0 15,1-17-15,-19 0 16,1-1-16,0-17 16,-1 0 46,-17-17-46</inkml:trace>
  <inkml:trace contextRef="#ctx0" brushRef="#br0" timeOffset="10844.04">21431 11624 0,'53'18'16,"35"88"-1,177 140 1,-142-104-16,-17-37 16,-53-34-16,-18-36 15,-35-17 1</inkml:trace>
  <inkml:trace contextRef="#ctx0" brushRef="#br0" timeOffset="11120.22">22119 11712 0,'-17'18'47,"-54"70"-47,53-35 16,-17 18-16,0-1 16,17-52-16,18 17 15,0-17-15</inkml:trace>
  <inkml:trace contextRef="#ctx0" brushRef="#br0" timeOffset="11720.51">21872 12012 0,'0'18'16,"0"17"-1,-35 18-15,17 0 16,18-18 0,-35 36-16,17-36 0,1-17 15,-19 17 1,19-17-16</inkml:trace>
  <inkml:trace contextRef="#ctx0" brushRef="#br0" timeOffset="12065.35">22401 12224 0,'0'17'31,"18"1"-15,-18 0 15,0-1-16,0 1-15,0 0 0,0-1 16,0 36 15</inkml:trace>
  <inkml:trace contextRef="#ctx0" brushRef="#br0" timeOffset="12379.02">22754 12259 0,'18'0'31,"17"18"-31,-17-1 0,-18 1 16,17 0-16,36 35 31,-35-53-31,0 17 15,-1-17-15</inkml:trace>
  <inkml:trace contextRef="#ctx0" brushRef="#br0" timeOffset="12650.43">23019 11553 0,'123'230'31,"-17"-107"-31,18 36 0,34-18 16,1 0-16,0-17 15,-36-36 1</inkml:trace>
  <inkml:trace contextRef="#ctx0" brushRef="#br0" timeOffset="12872.56">23830 11924 0,'0'0'0,"-35"18"0,0-1 16,17 1-16,-17-1 16,17 1 15</inkml:trace>
  <inkml:trace contextRef="#ctx0" brushRef="#br0" timeOffset="13547.62">23248 11571 0,'0'88'15,"0"1"-15,0 34 16,0-17-16,0-18 16,0 0-16,0-70 15,0 17-15,53-53 47,18-52-31,17-36-16,0 18 15,18 0-15,-71 52 16,0 1-16,-17 70 63,-18 36-48,0 17-15,0 36 16,0 17-16,-35 0 15,35-35-15,-36 17 16,19-52-16,-1-36 16,-17 0-16,0 1 15,-1-36-15,1 0 16,-18 0-16,18 0 16,17-36-16,1 1 15,-1-18-15,18-53 16,123-123-1,-52 158 1,17 54-16,-35 17 16,0 0-16,0 0 15</inkml:trace>
  <inkml:trace contextRef="#ctx0" brushRef="#br0" timeOffset="13787.54">23865 12224 0,'0'0'0,"0"53"0,0 35 0,0-35 15,0 53 1,0-1-16,0-52 16,0-17-16,0-19 15,0 1-15,36-36 63</inkml:trace>
  <inkml:trace contextRef="#ctx0" brushRef="#br0" timeOffset="14113.02">23918 11677 0,'71'123'46,"17"-17"-46,-17 35 16,-1 0-16,-17-52 0,-18-19 16,-17-17-1,-18 0-15,0-18 16,-18 1 0,1-19-16,-19 1 15,-16 0-15,34-1 16</inkml:trace>
  <inkml:trace contextRef="#ctx0" brushRef="#br0" timeOffset="14401.65">25277 12383 0,'17'0'16,"1"52"-16,17 54 16,18 0-16,-18-53 15,-17 0-15,0 0 16,-18-36-1</inkml:trace>
  <inkml:trace contextRef="#ctx0" brushRef="#br0" timeOffset="14847.83">25876 11624 0,'-35'124'15,"35"-1"1,0 36-16,0-18 15,88 212 1,-53-300 0,71 88-1,-88-106 1,0-35 15</inkml:trace>
  <inkml:trace contextRef="#ctx0" brushRef="#br0" timeOffset="15122.22">25964 11906 0,'71'36'15,"17"52"1,18 18-16,106 105 16,-142-123-1,-34-52-15,-19-19 16</inkml:trace>
  <inkml:trace contextRef="#ctx0" brushRef="#br0" timeOffset="15362.84">26370 11994 0,'-17'0'31,"-107"283"1,71-213-32,-106 195 15,142-265 1,17 35 0,0-17 15</inkml:trace>
  <inkml:trace contextRef="#ctx0" brushRef="#br0" timeOffset="15705.79">26670 12383 0,'53'0'16,"-35"35"-1,-1 53 1,-17-53-16,0 1 16,-17 16-16,-19-16 15,1-19 1,35 1-1,35-36 32,53 1-31,-35-19 0,36 1-16</inkml:trace>
  <inkml:trace contextRef="#ctx0" brushRef="#br0" timeOffset="15936.61">27093 12488 0,'0'0'0,"18"18"0,35 35 16,106 159-1,-142-195 1,1 1 0</inkml:trace>
  <inkml:trace contextRef="#ctx0" brushRef="#br0" timeOffset="16683.75">27340 12118 0,'18'18'31,"-18"52"-31,18 36 16,17 35-1,-35-88-15,0-18 16,0-17 0,17-18 31,1-18-32,35-123 1,-53 71-16,18-19 15,-18 54-15,0 17 16,0 1-16,17 87 47,-17 1-31,36 141-1,-19-107-15,-17 1 16,0 71-1,0-107-15,0 18 16,-17-35-16,-72 53 31,54-88-31,0-18 16,17 0 0,1 0-1,-1-35-15,18-36 16,0 0-16,0 1 15,53-54 1,0 54-16,-18 52 16,18 1-1,-18-19-15,1 36 16</inkml:trace>
  <inkml:trace contextRef="#ctx0" brushRef="#br0" timeOffset="17131.16">27728 12718 0,'36'0'15,"-19"0"-15,1 17 16,-18 1-1,0 0 1,0 52 0,0-52-16,-35 35 31,17-18-31,0-17 47,18-1-16,0 1 0,18-18-31,0 0 16,87-71 0,-69 54-1,17-36 1</inkml:trace>
  <inkml:trace contextRef="#ctx0" brushRef="#br0" timeOffset="17514.66">28081 11836 0,'0'0'0,"35"0"16,124 247 0,-124-177-1,-17 36-15,-18-53 16,0 0-16,-53 35 16,-35 53-1,53-88-15,-1 53 16,-52 17-1,35-105-15,36 17 16</inkml:trace>
  <inkml:trace contextRef="#ctx0" brushRef="#br0" timeOffset="17881.41">23724 13600 0,'0'0'0,"89"17"0,69 1 16,336 0 0,-71-18-16,71 0 15,653 0 1,-618-18-16,18-35 16,106-71-1,-407 107-15,-52-18 16,1 35-16,-90 0 15,72 0-15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34:06.673"/>
    </inkml:context>
    <inkml:brush xml:id="br0">
      <inkml:brushProperty name="width" value="0.05292" units="cm"/>
      <inkml:brushProperty name="height" value="0.05292" units="cm"/>
      <inkml:brushProperty name="color" value="#FF0000"/>
    </inkml:brush>
  </inkml:definitions>
  <inkml:trace contextRef="#ctx0" brushRef="#br0">11518 2381 0,'0'71'125,"18"35"-109,-1-18-16,-17 18 15,18-36-15,0 36 16,-1-53-16,-17 0 16,0-18-16,18 18 31</inkml:trace>
  <inkml:trace contextRef="#ctx0" brushRef="#br0" timeOffset="722.51">11501 2328 0,'17'0'47,"54"0"-47,35-17 15,35 17-15,35-18 16,36 18-16,35 0 15,-18 0-15,0 0 16,1 0-16,-36 0 16,17 0-1,-70 0-15,-52 0 16,-36 0-16,-18 0 16,0 0-16,-35 53 109,0 0-93,0 35-16,0-17 15,0 123 16,0-141-31,0 0 0,0-1 16,0 54 15,-18-88-31,1 0 0,-36 17 16,-18-18-16,1-17 16,-18 18-16,-36-18 15,-17 0-15,0 0 16,-18 0-16,-17 0 15,-1 0-15,1 0 16,0 0 0,-1 0-16,71 0 15,1 0-15,-19 0 16,71 0-16,36 0 16</inkml:trace>
  <inkml:trace contextRef="#ctx0" brushRef="#br0" timeOffset="1353.38">14429 2417 0,'0'17'31,"0"36"-31,0 35 0,35 36 16,-35-18-16,18-18 15,-18 18-15,17-36 16,-17-17-16,0-35 16,0-1-1</inkml:trace>
  <inkml:trace contextRef="#ctx0" brushRef="#br0" timeOffset="1942.13">14482 2611 0,'0'0'15,"17"0"-15,1-18 0,35 18 16,194-35 15,-71 35-31,0 0 0,36 0 16,35 0-16,-18 0 16,18 0-16,-53 0 15,18 0-15,-18 0 16,-35 0-16,-89 0 15,-17 0 1,-35 0 0,0 0 46,-18 17-62,0 19 16,0-1-16,0 18 15,-18 0-15,18 17 16,-18-17-16,18 35 16,0-35-16,-17-17 15,-1 34 1,18-52-16,-18-1 16,1 1-1,17 0-15,-53-18 16,-18 0-1,-17 0-15,-88 0 0,17 0 16,-264 0 0,176 0-16,-18-18 15,-17-17 1</inkml:trace>
  <inkml:trace contextRef="#ctx0" brushRef="#br0" timeOffset="2737.07">14623 3157 0,'53'0'78,"-18"0"-78,35 0 16,72 0 0,-90 0-16,1 0 15,18 0-15,-18 0 16,-36 0-16,1 0 16,0 0-16</inkml:trace>
  <inkml:trace contextRef="#ctx0" brushRef="#br0" timeOffset="3785.69">13106 2346 0,'35'-18'47,"177"-70"-16,-89 35-31,1 0 0,-1 0 16,36-17-16,-53 17 15,158-18 17,-211 54-32,0-1 0,-35 18 15,17 0-15,0 0 16,1 0-16,16 0 16,-16 0-16,-19 18 15,1-18-15,35 35 16,-18-17-1,0 35-15,18-18 16,-17 18-16,17 35 16,0 18-16,105 211 31,-87-211-31,-18-35 16,35 87-1,-70-158-15,-18 18 16</inkml:trace>
  <inkml:trace contextRef="#ctx0" brushRef="#br0" timeOffset="4659.09">12682 2487 0,'18'-18'78,"53"-17"-78,-36 0 16,35 17-16,36-35 16,-18 36-1,-17-19-15,17 19 16,-17-18-16,-18-1 15,-18 36 1,0 0-16,-17-17 16,-1 17-16,1-18 0,0 18 187,-54 35-187,1 1 16,-35-1-16,34-18 15,1 1 1,0 17-16,17-35 16</inkml:trace>
  <inkml:trace contextRef="#ctx0" brushRef="#br0" timeOffset="5496.91">12559 2611 0,'-18'17'16,"18"18"0,0 1-16,106 70 15,-71-71 1,18 18-1,18-36-15,-36 1 16,0 0-16,54-1 16,-72-17-1,19-17-15,-19-19 16,1-16 0,-18 16-16,0-17 15,0 0-15,0 18 16,0 0-16,0 17 15,-18-17-15,1 35 16,-1 0 0,0 0-16,1 0 31,-1 0-31,0 0 16,-17 18-1,-36 52 1,19-52-1,16 17 1,19-35 0</inkml:trace>
  <inkml:trace contextRef="#ctx0" brushRef="#br0" timeOffset="6450.15">12700 2575 0,'0'0'0,"-18"53"0,1-35 16,-1 88 0,18-89-1,0 1-15,0 17 16,18-17-1,-1-18-15,1 0 16,105 0 0,-87 0-1,17 0 1,-36-18 0,1-17-1,-18 0-15,0-1 16,0-17-1,0 18-15,0 0 16,-18 0-16,18 17 16,-17 18-1,17-18-15,-18 18 0,0 0 47,1 0-47,-1 0 16,-35 0-16,18 0 15,-71 36 1,71-1 0,17 18-1,18-36 1,0 1-16,0 17 16,35 18-1,1-53-15,-1 18 16,18 0-16,0-1 15,-18-17-15,0 0 16,36 0 0,-36 0-16,-17-17 15,0 17 1,-1-36-16,1-17 0,-18 36 16,17-19-16,-17 1 15,0 0-15,0 0 16,0 17-16,0-17 15,-17 17-15,17 0 16,-18 18 0,-17 0-16,17 0 15,-17 0 1,-71 0 0,71 0-1,0 18-15,-54 17 16,54 1-1,17-1 1,18-17 0,0 34-1,18-52-15,53 53 16,-18-35-16</inkml:trace>
  <inkml:trace contextRef="#ctx0" brushRef="#br0" timeOffset="7897.69">15258 2946 0,'0'35'31,"17"0"-31,19 1 32,-19-19-17,1-17 1,-1 0 0,19 0-16,-19 0 0,1 0 15,17 0-15,1-17 16,-1-36-16,-17 35 15,-18 0-15,0-17 16,0 0-16,0 17 16,0-17-16,0 17 15,0-17 1,-18 35-16,0 0 47,-17 0-32,17 0-15,-17 0 16,17 0-16,1 0 16,-19 0-1,19 18-15,-1-18 16,1 17-16,17 1 47,0 0-32,-18-18 1,18 17 0,-18-17-16,18 18 15,0-1 17,0 1-32,0 0 15,0-1-15,0 1 16,0 17-1,53 1 1,-35-36-16,-1 35 16,1-35-1,0 17-15,17-17 16,-17 0-16,17 0 16,-17 0-16,17 0 15,-17 0-15,-1 0 16,1 0-16,-18-35 15,0 0-15,0-18 16,0 18-16,0-1 16,0 1-16,0 18 15,-18-19-15,1 19 16,-1-1-16,0 0 16,-17 1-1,-18 17-15,0 0 16,18 0-16,0 0 15,17 0-15,-17 0 16</inkml:trace>
  <inkml:trace contextRef="#ctx0" brushRef="#br0" timeOffset="16233.4">20585 6597 0,'53'0'31,"52"0"-15,1 0-16,35 0 16,53 0-16,18 0 0,35 0 15,18 0-15,17 0 16,-18 0-16,-17 0 15,18 0-15,-18 0 16,17 0-16,-17 0 16,0 0-16,0 0 15,-17 0-15,16 0 16,654 0 15,-600 0-31,35 0 16,-70 0-16,-36 0 15,300 0 1,-353-18 0,195 1-1,-248-1 1,18 0-16,54-17 16,440-18-1,-371 53 1,-35 0-16,265 0 15,-282 0 1,-36 0-16,1 0 16,-71 0-16,-1 0 15,-52 0-15,0 0 16,-17 0-16,-1 0 16,71 0-1</inkml:trace>
  <inkml:trace contextRef="#ctx0" brushRef="#br0" timeOffset="17185.53">3246 7444 0,'70'0'15,"54"0"1,17 0-16,70 0 15,742 0 1,-512 0 0,-53 0-16,141 0 15,-53 0 1,1 0-16,-125 0 0,-17 0 16,-52 0-16,-72 0 15,54 0 1,-194-18-16,-19 18 15,-16 0-15,-19 0 16,-17-18 0,36 18-1,-19 0-15</inkml:trace>
  <inkml:trace contextRef="#ctx0" brushRef="#br0" timeOffset="60915.19">18733 4251 0,'0'0'0,"0"35"0,0 18 0,0 0 16,0-18 0,35 36-1,-18-36-15,19-35 32,-19 0-17,36-17-15,18-19 16,-18-52-1,-18 18-15,-35 17 16,-18-106 0,-70 53-16,0 53 15,-35 18-15,-1 17 16,-141 18 0,160 71-16,52-18 15,-35 17-15,52-34 16,19 16-16,-1 1 15,18-35-15,0 0 16,18 35-16,35-53 16</inkml:trace>
  <inkml:trace contextRef="#ctx0" brushRef="#br0" timeOffset="61664.98">18327 4233 0,'35'0'15,"18"89"-15,0-37 16,300 125 15,-300-160-31,17 1 16,-17-18 0,-18 0-16,-17 0 0,0 0 15,-1-141 1,-17 70-1,0 1-15,-35-18 16,-18 35-16,0 0 16,0 35-16,-70-35 15,88 53-15,-36 0 16,18 0-16,18 0 16,-1 0-16,19 0 15,-1 18 16,1 0-31</inkml:trace>
  <inkml:trace contextRef="#ctx0" brushRef="#br0" timeOffset="62410.43">21608 776 0,'17'0'31,"71"18"-15,-70-18-1,0 0-15,17 17 16,53-17 0,-70 0-1,70-17 17,-70-19-32,-1-16 0,1-1 15,-18 0-15,0 0 16,0-35-1,-35 52-15,-18 19 16,35 17-16,1 0 16,-1 0-16,-17 0 15,-1 35 1,-34 36 0,17-19-1,18 37 1,35-72-1,0 19-15,0-19 16,0 18-16,17-17 16</inkml:trace>
  <inkml:trace contextRef="#ctx0" brushRef="#br0" timeOffset="63465.04">17992 1887 0,'0'18'16,"0"53"-1,0-1-15,0-35 16,0 18-16,0-17 16,35 34-1,-17-52 1,-1-18-1,19 0 1,16 0-16,19-18 0,35-52 16,0-1-16,-53 18 15,-18 18 1,0-18-16,-35 35 16,0-35-16,0 18 15,0 0-15,-18 17 16,-34 1-1,-19-1-15,-52 0 0,-36 1 16,-18 17-16,-17-18 16,-141 18-1,247 0-15,35 0 16,18 0-16</inkml:trace>
  <inkml:trace contextRef="#ctx0" brushRef="#br0" timeOffset="64714.5">22031 4251 0,'35'0'15,"-35"18"1,0-1-16,18 19 16,0 16-16,-18 1 15,17-35-15,18 17 16,-17 1-1,17 16-15,18-34 16,-35-18-16,17 0 16,0 0-16,1 0 15,17-18-15,-53 1 16,0-18-16,0-18 16,0 17-16,0-17 15,-36 1-15,-17 16 16,18 1-16,-53 0 15,17-1-15,19 19 16,-1 17 0,17 0-16,-34 0 15,35 0-15,17 17 16,0 1-16,-52 35 16,52-35-16</inkml:trace>
  <inkml:trace contextRef="#ctx0" brushRef="#br0" timeOffset="65498.04">18009 1817 0,'0'0'0,"0"17"32,0 19-17,-53 52 1,18-53-16,17 0 16,-52 1-16,70-19 15,-18 1-15,18 0 16</inkml:trace>
  <inkml:trace contextRef="#ctx0" brushRef="#br0" timeOffset="66696.89">18380 1976 0,'35'17'62,"18"1"-46,53 52-1,17-17-15,1 18 16,158 88 0,-106-54-16,54 1 15,34 88 1,-105-105-16,-53-19 15,17 36 1,-17-36-16,-35-34 0,-18 17 16,35 17-16,0 1 15,177 52 17,-177-52-32,18 17 15,17 0-15,-17-17 0,0-1 16,0 1-16,-18-18 15,0 0-15,-35-18 16,106 53 15,-106-70-31,-18-18 0,0 17 16,0 19-16,18-36 16,-17 0-1,16 17-15,-16 1 0,-1-18 16,36 35-1,-19-17 1,-34 0 0,17-1 15</inkml:trace>
  <inkml:trace contextRef="#ctx0" brushRef="#br0" timeOffset="67888.96">21819 811 0,'0'-17'16,"-35"34"0,-18 72-1,0 16-15,-35 19 16,-106 158 0,71-158-16,17 17 15,-141 123 1,123-158-16,18 0 15,18-18-15,-18 53 16,1-17-16,-19 17 16,36-35-16,0-18 15,35-35-15,-18 53 16,18-36-16,0 36 16,0-18-1,1 0-15,-1 1 16,17-36-16,1 17 0,17-52 15,1 17 1,-71 53 0,52-70-1,-122 88 1,87-71 0,36 0-16,17-17 15,-35 17-15,18 0 16,17-17-16,1 0 15,17-1 1,-18 1 0,-17 17 62,35 1-63,-18-36-15</inkml:trace>
  <inkml:trace contextRef="#ctx0" brushRef="#br0" timeOffset="71227.22">20126 1887 0,'0'0'0,"194"-17"0,-53 17 15,-53 106-15,53 123 16,-17 71-16,-1 88 16,-105-124-16,17 36 15,-70-88 1,-71-89-16,-53 1 15,-70-71-15,-53-53 16,-124 0-16,-229-230 16,-511-334-1,740 229-15,106-441 32,318 546-32,193-34 15,142-36-15,229 35 16,-17 177-16,211 35 15,-18 53-15,-140 71 16,-124 123-16,-212-18 16,-106-17-16,-70-18 15,-71 36-15,-35-54 16,-35 18-16,-282 53 16,34-141-1</inkml:trace>
  <inkml:trace contextRef="#ctx0" brushRef="#br0" timeOffset="71432.69">17533 864 0,'0'0'0,"265"159"15,176 159-15,88 52 16,1252 865-1,-1181-883 1,-88-87-16,334 247 16,-564-371-1,-105-53-15</inkml:trace>
  <inkml:trace contextRef="#ctx0" brushRef="#br0" timeOffset="72362.92">25365 13529 0,'17'0'31,"1"35"-31,17 1 16,18 34-1,-35-70 1,-1 0-16,36 0 16,-17-17-1,-1-107 1,-35 53-16,0 19 16,-35-1-1,17 35-15,0-17 0,-17 35 16,0 0-16,17 0 15,1 0-15,-36 0 16,17 17-16,1 19 16,17-1-1,1 18 1,17-18 0,0-17-1,35-18-15,-17 0 16</inkml:trace>
  <inkml:trace contextRef="#ctx0" brushRef="#br0" timeOffset="73578.16">25488 13529 0,'0'0'0,"18"71"32,-18-18-32,0 88 15,-35 0 1,-1 35-16,-52 230 15,35-212 1,36-53-16,-54 0 0,53-35 16,1 0-16,17-18 15,0-35-15,0-18 16,0 0-16,0 1 16,0-1-16,0-17 15,0-1-15,0 19 16,0-19-1,0 36 17,0-35-32,17-18 15,-17 17 17,18-17-17,-18 18 16,18-18-31,-1 18 16,1-18 0,17 17 15,-17-17-31,-1 0 16,1 36 15,-36-54 188,1 18-204,-1-18 16,1 18-15,-1 0 15,0 0 1,-17 0-1,35 18-31,0 0 0,0-1 15,0 1 1,0-1 0,0 1-1,35 0 1,-17-18-16,17 0 16,-17 0-16,17 0 15,-17 0 1,-1 0-16,1 0 15,17-106 17,-35 88-32,0 1 0,-17-19 15,-1 36 1,-35 0 0,18 0-1,17 0-15,1 0 16,-36 0-1,35 18 1,0 0 0,1-18 15</inkml:trace>
  <inkml:trace contextRef="#ctx0" brushRef="#br0" timeOffset="76634.96">23865 14499 0,'-17'-17'0,"-1"17"0,18 17 16,0 1-1,0 17-15,0-17 16,0-1-16,0 36 16,18-53-16,-1 18 15,1-18-15,17 0 16,1 0-16,-1 0 16,0 0-1,-17-18-15,-1-17 16,-17-18-16,0 35 15,-52-105 17,16 88-32,19 17 15,-36 18 1,17 0-16,1 0 16,-53 35 15,88 18-31,0-35 0,0 0 15,18 17-15,17-35 16,-17 0-16,17 0 16,0 17-16,0 1 15,1-18 1,-1 0 0,18 18-16,17-18 0,160 35 15,-107-17 1,18-1-16,18 19 15,35-19-15,0 1 16,18 35-16,-18-36 16,159 1-1,-265-18 1,-35 0-16,0 0 16,-18 0-16,0 0 15,89 18 16,-36-1-31,-18-17 0,107 36 32,-107-36-32,1 17 0,-36-17 15,0 0 1</inkml:trace>
  <inkml:trace contextRef="#ctx0" brushRef="#br0" timeOffset="77077.14">26882 14958 0,'0'0'0,"0"35"15,0-17-15,17 17 16,1 0 0,0-35-1,-18 18 1,53-18-1,-1 0 1,-16-18 0,-19-52-1,-17 34-15,0 1 16,0-53 0,-35 53-1,17 35-15,-17-18 0,18 18 16,-1 0-1,-35 0 1,18 0 0,-1 18-1,1 52 1</inkml:trace>
  <inkml:trace contextRef="#ctx0" brushRef="#br0" timeOffset="81953.86">31450 13758 0,'0'36'15,"0"17"-15,0-18 16,18 18-1,-18-18-15,17-35 16,1 18-16,0-18 16,17 0-1,0 0-15,1 0 16,52-36 0,-71 36-1,1-35-15,-18 0 0,0 0 16,0 17-16,0 0 15,0-17 1,-18 17-16,18 1 16,-17 17-1,-19 0 1,1 0 0</inkml:trace>
  <inkml:trace contextRef="#ctx0" brushRef="#br0" timeOffset="82401.3">31538 14023 0,'0'18'31,"0"34"-31,0 19 16,0 17-16,0 36 15,0 17-15,18 53 16,-18-35-16,0 52 15,0-17-15,-35-17 16,-1 17-16,19 0 16,-1-53-16,1 35 15,-1-52 1,18 123 0,-18-159-16,1-35 15,17-18 1,0 0-1,0-17 1</inkml:trace>
  <inkml:trace contextRef="#ctx0" brushRef="#br0" timeOffset="82858.5">31380 16757 0,'17'0'78,"19"0"-62,34-18 0,1-35-1,-54 36-15,-17-19 16,0-52 0,0 53-16,-17 0 15,-19 17-15,36 0 16,-35 18-16,-35 0 31,17 18-31,17 35 16,-70 0-1,89-18-15,-1-17 16,18-1-16,0 19 16,0-1-1,18-17-15</inkml:trace>
  <inkml:trace contextRef="#ctx0" brushRef="#br0" timeOffset="83466.56">29510 14975 0,'53'53'31,"-18"-35"-31,-35 0 15,35-18-15,-17 17 16,17-17 0,-35 18-16,18-18 15,0-18 1,-18-35-16,0 18 16,-18-35-16</inkml:trace>
  <inkml:trace contextRef="#ctx0" brushRef="#br0" timeOffset="83907.86">29457 14923 0,'0'0'0,"18"0"0,-1 17 16,36-17-16,-18 18 15,1-18 1,-1 17-16,18-17 16,35 18-16,53-18 15,635 53 1,-511 0-1,52-18-15,-52 18 16,0-18-16,-71-35 16,194 36-1,-335-19 1,-1-17 0,-16 0-16,-1 0 0,0 0 15,-17 0 1,0 0-1,-1 0 1,1 0-16</inkml:trace>
  <inkml:trace contextRef="#ctx0" brushRef="#br0" timeOffset="84424.58">32755 15275 0,'71'36'31,"-53"-1"-31,-1-18 16,1 19-16,17-1 15,18 36 16,-35-54-31,-1 1 16,1-18-16,17 0 16,1 0-16,16 0 15,1 0-15,-17-18 16,-1 1-16,-17-54 31,-18 36-31,0 17 0,0-17 16,0 0-16,-18 35 15,0-36-15,1 36 32,-1 0-32,-17 0 15,-36 0-15,1 0 16,17 0 0,-18 36-16,36-36 15,17 17-15,1-17 16,-1 18-1,0-18 17,18 17-32</inkml:trace>
  <inkml:trace contextRef="#ctx0" brushRef="#br0" timeOffset="85729.21">29651 15117 0,'0'0'0,"0"17"16,0 18-16,0 1 16,18-1-1,17-35-15,-17 18 16,-1-18-16,18 0 16,18 0-1,-35 0-15,0 0 16,-1 0-16,1-36 15,-18 1 1,18 0-16,-18 0 0,0-1 16,0 1-16,0 0 15,0-1-15,0 19 16,-18-1 0,-88-35-1,88 53 1,1 0-1,-18 18 1,17 0 0,-17 17-1,35 0 1,0 0-16,0 36 16,0-36-1,0-17-15,0 17 16,0-17-1,17-1-15,1 1 16,0-18 0,17 0-1,-18 0-15,19 0 16,-19 0 0,1 0-16,0-35 15,-1-1 1,1 19-1,-18-1-15,0-17 16,0 0-16,0 17 0,0-17 16,0-1-1,-18-34 1,18 52 0,-17 18-1,-1 0-15</inkml:trace>
  <inkml:trace contextRef="#ctx0" brushRef="#br0" timeOffset="91049.88">23883 14958 0,'35'0'78,"18"0"-63,-17-18 1,16 1-16,-16 17 16,-1-18-16,18 18 0,-35 0 15,17 0 1,-18 0-1,1 0-15,0 0 16,-1 0-16,1 0 16,17 0-16</inkml:trace>
  <inkml:trace contextRef="#ctx0" brushRef="#br0" timeOffset="91581.64">26741 15134 0,'17'0'15,"1"0"-15,17 0 16,18 0-16,0 0 15,18-17-15,17 17 16,-18-18-16,1 0 16,-1 18-16,-17 0 15,-17 0-15,-1 0 16</inkml:trace>
  <inkml:trace contextRef="#ctx0" brushRef="#br0" timeOffset="92129.95">25365 13899 0,'70'0'31,"18"0"-15,124-17 0,-141-1-16,17 18 15,-53 0-15,18 0 16,-35 0-16,35 0 15</inkml:trace>
  <inkml:trace contextRef="#ctx0" brushRef="#br0" timeOffset="92722.75">25294 16387 0,'0'0'15,"0"-18"1,0 0 31,53 18-47,53 0 15,0 0-15,70 0 16,124 0 0,-159 0-16,-17 0 15</inkml:trace>
  <inkml:trace contextRef="#ctx0" brushRef="#br0" timeOffset="95640.33">27623 13335 0,'0'18'62,"0"52"-62,0-17 16,0 18-16,0-18 16,0-36-16,0 36 15,0-35-15,0-1 16,0 1-16,0 0 16</inkml:trace>
  <inkml:trace contextRef="#ctx0" brushRef="#br0" timeOffset="96225.41">27887 13176 0,'53'36'31,"-35"-1"-31,-18-18 16,17 1 0,1 0-16,0-18 31,70 0-16,-53-36-15,-17 1 16,-1-18 0,-17 36-16,0-19 15,0 19 1,-17 17 46,-1 0-46,-17 17-16,17 19 31,-17-19-31,17 1 16</inkml:trace>
  <inkml:trace contextRef="#ctx0" brushRef="#br0" timeOffset="101368.34">31380 13741 0,'0'17'62,"17"1"-46,-17 0-16,18-18 15,-18 17 1,35 1 0,-17-18-1,-1 18-15,1-1 16,0-17 0,-1 0-1,1 0 1,17 0 15,-17 0-31,0 0 16,-1-17-1,1-1 1,-1 0-16,1 18 16,-18-17-1,0-1-15,0 0 16,0 1-1,0-1-15,0 0 16,0-17 0,0 18 15,-35 17-15,0 0-16,17-18 15,-35 18-15,35 0 16,-35 0-1,36 0 1,-18 0-16,17 0 16,0 0-1,1 53 1,17-18-16,0-17 16,0 17-16,0-17 15,0 35-15,0-36 16,35 18 15,-17-17-15,-18 0-1,35-18-15,0 17 16,0-17 0,-17 0-16,0 0 15,-1 0 16,19 0-15,-19-17 0,1 17-16,-18-18 15,0 0 1,0 1 0</inkml:trace>
  <inkml:trace contextRef="#ctx0" brushRef="#br0" timeOffset="102993.6">31574 16651 0,'-18'0'0,"0"0"31,1 0-15,-1-18-1,0 18 1,-52 0-1,52 0 1,1 0-16,-1 18 16,0 0-16,1-18 15,-1 17 1,18 19 0,0-19-16,0 1 15,0 0-15,0-1 31,0 1-15,0 0 15,35-1-15,-17-17 0,0 0-16,-1 0 0,1 0 15,0 0 1,34 0-16,-34 0 0,0-35 15,17 17-15,-35 1 16,18-1 0,-1-17-16,-17-1 15,0 19-15,0-19 16,0 19 0,0-1-16,-17 1 15,-1-1-15,18 0 16,-53-17-1,18 17 1,0 1-16,17 17 16,-17-18-1,-1 18-15,19 0 0,-1 0 16,-17 0-16,-1 0 16,1 0-1,18 0 1,17 18-1,0-1 1,0 36 15,0-35-31,0 0 16,0 17-16,0 0 31,17 0-31,1-17 16,-18 0-16</inkml:trace>
  <inkml:trace contextRef="#ctx0" brushRef="#br0" timeOffset="119968.03">27922 9225 0,'0'0'0,"0"35"0,0 18 16,0 0-16,0 0 15,0 35 1,0-52-16,0-19 15,18-17 1,17 0 0,18-35-16,0-36 15,-18 36-15,1-18 16,-36 18-16,0-18 16,0 35-16,0 1 15,-36 34 63,-17 107-62,53-106 0,0-1-1,0 1 48,-70 176-48,52-71 1,-17-34-16,-18 52 16,18-18-16,0 18 15,-36 159 1,36-159-16,17 36 15,0-36 1,1-71-16,17 1 0,0-36 16,-18 0-16,18-17 15,0 0 1,0-1 0</inkml:trace>
  <inkml:trace contextRef="#ctx0" brushRef="#br0" timeOffset="120266.6">27623 11430 0,'0'0'0,"35"53"31,-18-53-15,1 0-16,17 0 15,18 0-15,0-35 16,-35 17-16,-1-17 15,36-53 1,-53 70 0,0 0-16,-17 18 15,-19 0-15,19 0 16,17 18-16,-35-18 16,17 18-16,0-1 15,71-17 16</inkml:trace>
  <inkml:trace contextRef="#ctx0" brushRef="#br0" timeOffset="121401.22">32544 9437 0,'0'17'31,"0"54"-31,0 0 16,0-19-16,17-16 16,1-1-16,-18-17 15,18-18-15,-18 17 16,35-17 31,0 0-47,-17-53 15,-18 0-15,0 1 16,0 16-16,0 19 16,0-19-1,-18 36 1,1 18-1,-1 35-15,-17-35 16,17 17-16,0 18 16,1-18-16,17 0 15,0 1 1,0-19 0,17 19-16,54 105 31,-53-53-31,35 18 0,-18 35 15,0-18-15,18 124 32,-18-141-32,1 0 0,-1 17 15,-35-34-15,17 16 16,-17-52-16,18 53 16,-18-71-1,18 18 1,-18-17-16,0-19 15,0 1 1,0 17 0,0 0-16,0-17 15,0 17-15,0-17 16,0 17-16,0-17 16,17 17-16,1-17 15,0 35-15,17-18 16,-17 0-1,-1-17-15,1 0 16,-1-18-16,1 0 16,0 17-16,-1-17 15,19 0-15,-1-17 16,18-72 0,-35 36-16,-18 1 15,0 16-15,0 1 16,0 0-1,0 17-15,-18 18 32,-17 0-1,-18 53-15,35-18-16,18-17 15,-18 17 1</inkml:trace>
  <inkml:trace contextRef="#ctx0" brushRef="#br0" timeOffset="122416.82">27728 9349 0,'18'0'78,"0"-18"-47,-1 18-31,1 0 31,0 0-15,-1 0 62,54-35-47,-36 35-31,0 0 0,1-18 32,-19 18-32,-17-18 0</inkml:trace>
  <inkml:trace contextRef="#ctx0" brushRef="#br0" timeOffset="124337.73">27711 11430 0,'0'0'0,"17"-18"93,-17-35-77,53-70-16,-53 0 16,53-266 15,-53 266-31,0-18 0,18 35 16,-1-17-16,19-36 15,17-282 16,-18 212-31,-17 52 0,17 1 16,-18 35-16,19 17 16,175-370-1,-87 300 1,52-106 0,-70 195-16,-71 52 15,18 0-15,0 17 16,-35 19-1,17-1-15,18-17 16,-18 35-16,36-35 16,-1-1-16,36-17 15,0 36-15,18-18 16,-19-1-16,37-17 16,16 0-16,-17 18 15,-70 35-15,0-18 16,-1 18-16,18 0 15,-35 0-15,35 0 16,1 0-16,-19 0 16,36 36-16,0-1 15,123 36 1,-105-18-16,-36-1 16,194 195-1,-194-123 1,-17-1-16,-1 54 15,107 211 1,-89-212-16,0-35 16,0 36-16,18-1 15,-53-88-15,0 18 16,0 18 0,0-19-16,17 1 15,-17 0-15,0 0 16,-35-53-16,17 17 15,0-17-15,1-17 16,-19-1-16,-17-18 16,36 54-1,-36-36 1,52 71 0,-34-18-1,17-17-15,1 17 16,-19 0-16,1 106 15,0-70-15,-1-89 16,1 53-16,-18 0 16,53 36-1,-18-36-15,-17-53 16,-1-17-16,1 17 16,-18 18-16,18-53 15</inkml:trace>
  <inkml:trace contextRef="#ctx0" brushRef="#br0" timeOffset="125233.79">27376 11783 0,'0'-18'16,"17"18"0,195 53 15,-124-53-31,141-18 31,-158-34-31,-18-1 16,-18 0-1,-17 0-15,-1 0 16,1-88 0,-18 70-16,0 18 15,-35 0-15,-106-88 16,52 106 0,-34 17-16,70-17 15,-35 35-15,35 0 16,-35 0-16,-18 0 15,35 35-15,1-17 16,35 35-16,17-53 16,0 70-1,18-34 1,0 17-16,18 17 0,35 1 16,70 35-16,36-36 15,70 18-15</inkml:trace>
  <inkml:trace contextRef="#ctx0" brushRef="#br0" timeOffset="125985.29">33091 11800 0,'0'0'0,"-18"53"0,-17 36 0,17-54 15,18 18-15,-18 0 16,18-18 0,0-17-16,0-1 15,0 1-15,18-18 16,35 0 0,70 0-1,1-18-15,-36-35 16,18-17-16,-36 17 15,-34-18-15,17 1 16,-36-1-16,-17 18 16,0 0-16,0 0 15,0 18-15,-17 0 16,-36-18 0,0 35-16,-18 18 15,1 0-15,-1 0 16,1 0-16,-36 18 15,0 52-15,71-34 16,-54 52-16,19-35 16,52 0-16,1-18 15,-1-17-15,18-1 16,0 1 0,0 17-16,18-17 0,-1 0 15,1-1 1</inkml:trace>
  <inkml:trace contextRef="#ctx0" brushRef="#br0" timeOffset="131748.62">25382 14781 0,'0'18'16,"0"17"0,0-17-16,18 0 78,0-18-47,-18-18-31,0 0 16,0 1-1,0-1 1,-18 18 31,-17 0-32,17 0 1,-17 0 62,17 0-62,1 0-1,-1-18 1,0 1-16,18-1 16,0 0-1,0 1 1,36 17-1,-19 0 1,1 0 0,-36 17 46,-35 1-31,36-18-31,34 0 79,19 0-64,16 0 1,-34 0-16,-18 18 62,-18-18-46,1 17-16,34-17 94,1 0-94,0 0 15,-1 18 17,-17 0-17,-17-1 1,-19-17-1,1 0-15,18 0 0,-1 0 16,0 0 31,18-35-47,18 17 16,17-17-1,0 17-15,-17 18 16,0 0 15,-1 0-15,-17 18-16,0 0 15,-17 17 1,-1-17-16,-17-18 16,0 17-16,17-17 62,36-17-46,-1-1-16,1 0 15,35 18-15,-18 0 16,-17 0 0,-54 0 46,1 0-46,-18 0-1,36 0 1,34 0 15,-17-17-31,18-1 16,35 0-16</inkml:trace>
  <inkml:trace contextRef="#ctx0" brushRef="#br0" timeOffset="134640.93">25347 14799 0,'0'0'0</inkml:trace>
  <inkml:trace contextRef="#ctx0" brushRef="#br0" timeOffset="135210.31">25347 14728 0,'0'0'0,"0"-17"109,18-18-109,-18-1 16,17-17-16,-17 0 15,18-17-15,-18 35 16,0-18-16,18-18 16,-18 1-1,17-1-15,1-17 0,-18-18 16,0 35-1,18-105 1,-18 123-16,0 0 16,0 18-1,0 17-15,0 1 16,0-1-16</inkml:trace>
  <inkml:trace contextRef="#ctx0" brushRef="#br0" timeOffset="136088.16">25753 14005 0,'0'36'391,"0"16"-391,17 19 15,1-36 1,17 54-1,1-19 1,-36-52 0,17-1 15,1-17-15</inkml:trace>
  <inkml:trace contextRef="#ctx0" brushRef="#br0" timeOffset="136354.43">25947 14217 0,'-71'53'31,"36"-35"-31,17 52 32,1-52-32,17-1 15</inkml:trace>
  <inkml:trace contextRef="#ctx0" brushRef="#br0" timeOffset="136569.14">26070 14323 0,'18'0'0,"0"17"16,-18 1-16,0 0 15,0 17-15,0-17 16,0-1 0,0 1-16,0 0 15,-18-18-15</inkml:trace>
  <inkml:trace contextRef="#ctx0" brushRef="#br0" timeOffset="137184.94">24342 14164 0,'0'0'0,"35"0"16,-17 35 0,17 18-16,18 18 15,0-18-15,-36-36 16,1 1-16,-18 0 15,18-1 1</inkml:trace>
  <inkml:trace contextRef="#ctx0" brushRef="#br0" timeOffset="137496.16">24589 14199 0,'0'18'16,"0"17"-16,-36 18 15,19-18-15,-36 36 16,35-36-16,-17-17 16,35 17-1,-18-35-15,18 18 16</inkml:trace>
  <inkml:trace contextRef="#ctx0" brushRef="#br0" timeOffset="137809.7">24642 14393 0,'35'36'16,"-35"-1"-1,0-17-15,0 17 16,0-18-1,0 1 1</inkml:trace>
  <inkml:trace contextRef="#ctx0" brushRef="#br0" timeOffset="138554.17">25488 15028 0,'18'0'32,"17"36"-17,53 34-15,-70-52 16,88 52 0,-89-70-1,-17 18-15,18-18 16</inkml:trace>
  <inkml:trace contextRef="#ctx0" brushRef="#br0" timeOffset="138809.89">25788 14993 0,'0'0'0,"-18"18"0,1 35 16,-1-18-16,1 0 16,-1 36-16,0-36 15,1-17-15,17-1 16,-18 1-1,18 0 32</inkml:trace>
  <inkml:trace contextRef="#ctx0" brushRef="#br0" timeOffset="139066.06">26017 15222 0,'18'18'16,"-18"0"-1,0-1-15,0 1 16,18 0-16,-18-1 15,0 1 32</inkml:trace>
  <inkml:trace contextRef="#ctx0" brushRef="#br0" timeOffset="139273.19">26053 15169 0,'53'0'15,"-36"0"-15,18 0 16,54 0 0,-72 0-16,19 0 15,-1 0-15,-17 0 16,-18-17 15</inkml:trace>
  <inkml:trace contextRef="#ctx0" brushRef="#br0" timeOffset="139498.04">26247 15064 0,'0'53'16,"0"-18"-16,0-18 16,0 36-1</inkml:trace>
  <inkml:trace contextRef="#ctx0" brushRef="#br0" timeOffset="139711.76">26300 15099 0,'17'-18'16,"1"18"-1,-18 18 1,35 17-16,-35-17 15,53 123 1,-35-123 0,17 52-16,-17-52 15,-18-1 1,17 1 0</inkml:trace>
  <inkml:trace contextRef="#ctx0" brushRef="#br0" timeOffset="140256.63">24306 15169 0,'0'0'0,"89"71"16,-1 0-16,0-19 16,-17 19-16,-1-36 15,-35 18-15,1-35 16,17 17-16,-36-17 16,1-18-16,-18 17 15,17-17 1</inkml:trace>
  <inkml:trace contextRef="#ctx0" brushRef="#br0" timeOffset="140513.5">24765 15222 0,'0'0'0,"-88"177"32,53-124-32,17-18 15,-17 36-15,35-54 16,-18 1 0,36-18 30,17 0-46</inkml:trace>
  <inkml:trace contextRef="#ctx0" brushRef="#br0" timeOffset="140760.81">24747 15487 0,'18'0'0,"-18"18"16,35 70-1,-35-53-15,36 18 32</inkml:trace>
  <inkml:trace contextRef="#ctx0" brushRef="#br0" timeOffset="140988.35">24800 15434 0,'0'0'0,"36"0"0,-19 0 16,107-35 15,-107 35-31,1 0 0,0 0 16,-18-18 0,0 0-1</inkml:trace>
  <inkml:trace contextRef="#ctx0" brushRef="#br0" timeOffset="141162.59">24994 15311 0,'0'0'0,"0"35"16,0 18 15,0-36-31,0 1 0,0 0 16</inkml:trace>
  <inkml:trace contextRef="#ctx0" brushRef="#br0" timeOffset="141348.23">24994 15240 0,'0'35'0,"18"18"16,0-18-16,-18 1 16,0-19-1,0 1-15,0 17 16,-18 1 15</inkml:trace>
  <inkml:trace contextRef="#ctx0" brushRef="#br0" timeOffset="143528.22">27164 14905 0,'-35'0'78,"-54"0"-62,1 0-16,-53 0 15,0 0-15,-18 0 16,1 0-16,-19 0 16,71 0-16,-17 0 15,52 0 1,36 0-16,0 0 15,-1 0-15,1 0 16,0 0 0,17 0-16,-35 0 0,36 0 15,-1 0-15,0 0 16,1 0 109,17 18-109,-18-1-16,0 18 15,1 18-15,-18 0 16,17-35-16,-17 52 15,-18-17-15,53-17 16,-18 17-16,18 35 16,-18-35-16,18-18 15,-17 18-15,17 0 16,0-18 0,0 0-16,0 1 15,-18-1-15,18 0 16,-17 36-1,17-54 1,0 1-16,0-71 109,-18-123-93,0 105 0,18-17-16,-17-18 15,-1 36-15,18-1 16,-18-105 0,18 105-1,0 1-15,0 34 16,0 19-16,0-1 15,36 18 110,34 0-109,142 0 0,-53 0-16,52 0 15,230 0 1,-229 0-16,35 0 16,35 0-1,-229 0-15,-53-18 188,-88 1-173,53 17-15,-18 0 16,17 0-16,1-18 16,-36 18-16,1-18 15,-36 18-15,36 0 16,-230 0-1,106 0 1,17 0-16,54 0 0,-1 0 16,54 0-16,-1 0 15,1 0-15,34 0 16,19 0 0,-1 0-16,0 0 0,18 18 171,106 176-155,-70-106-16,-1 36 16,0 123-1,-35-106-15,0-53 16,0-35-16,0 0 16,0 0-1,0-36 1,0 1-16</inkml:trace>
  <inkml:trace contextRef="#ctx0" brushRef="#br0" timeOffset="146371.64">25912 15575 0,'0'18'16,"17"52"0,18-34-16,1-1 0,-1 0 15,0-17 1,18-18-16,18 17 16,-1-17-16,-17 0 15,53 0-15,-53 0 16,18 0-16,-54-17 15,1-1-15,35-35 16,35-53 15,-70 71-31,-1 0 0,1 0 16,-1-1-16,-17 1 16,0-124-1,0 106 1,0 0-16,0 18 15,0 0-15,0 17 16,-17 1-16,-1-19 16,1 36-16,17-17 15,-18 17 1,0-18 0,1 18-16,-36-18 15,0 1 1,18 17-1,-18 0-15,-53-18 16,53 18-16,0-35 16,-18 17-16,36 18 15,-88-35 1,87 17 0,19 18-1,-1 0-15,0 0 16,-70-17-1,71 17 1,-36-18-16,35 18 16,-17 0-1,17 0 32,-17 0-31,17 0-16,-17 0 15,0 0-15,-18 18 16,17-1-16,19-17 16,-18 0-16,35 18 15,-18-18 1,0 0 0,18 18-1,-17-1 1,-19 19-1,36-1 1,0 53 0,0-70-1,0 17-15,0-17 16,0 17 0,18 18-1,0-18-15,-18-17 16,17 17-16,-17-17 15,36 34 1,-36-34 0,17 0-16,1-1 0,-1 1 15,1 17 1,0-35-16,-1 36 16,1-36-16,17 35 15,18-17 1,-35-1-16,35-17 15,53 35-15,-53-17 16,52 0-16,19 17 16,-1 0-1,-70-17-15,18 0 16,-18-18-16,-18 17 16,-17-17-1,-18 18-15,17-18 16,1 0-16</inkml:trace>
  <inkml:trace contextRef="#ctx0" brushRef="#br0" timeOffset="149088.87">27093 15469 0,'18'0'16,"17"36"-1,-35-1-15,0 18 16,0 0-16,0 17 16,0 1-16,0 35 15,0-53-15,0-18 16,0 0 0</inkml:trace>
  <inkml:trace contextRef="#ctx0" brushRef="#br0" timeOffset="149816.97">26970 15946 0,'35'52'31,"0"-16"-31,-35-19 16,71 1-1,-36 0-15,18-18 16,0 0-16,0 0 16,70 0-1,-70-53-15,0-35 31,-53-1-31,0 54 16,0 0-16,0 0 16,0-1-16,-17 1 15,-1 0-15,0 17 16,1 0-16,-1 1 16,-17-1-16,17 1 15,-52-1-15,34 18 16,-34-35-16,-1 35 15,1 0 1,17 0-16,18 0 16,-18 0-1,35 35-15,18 0 16,-35 71 0,35-71-16,0-17 15,0 35-15,0-18 16,0 0-16,0 1 15,0-1-15,17 0 16,19 0-16,-19 1 16,19-19-16,-1-17 15,-18 0-15,1 0 16</inkml:trace>
  <inkml:trace contextRef="#ctx0" brushRef="#br0" timeOffset="152656.53">29333 14923 0,'0'0'0,"36"0"0,-19 0 16,54 0-1,-53 0 1,-1 0-16,36 0 16,176 0-1,-123 17 1,18 1-16,-1-1 15,18 1-15,0-18 16,18 0-16,53 0 16,52 0-16,19 0 15,69 53-15,19-18 16,-54 18-16,-87-18 16,-36-35-16,-88 0 15,-54 0-15</inkml:trace>
  <inkml:trace contextRef="#ctx0" brushRef="#br0" timeOffset="153076.6">31221 13688 0,'53'511'31,"-18"-211"-31,-35-18 16,0 300-1,0-282 1,0-123-16,-35-1 15,35-35-15,-18-70 16,0-18-16,18 0 16,0-36-16,0 1 15</inkml:trace>
  <inkml:trace contextRef="#ctx0" brushRef="#br0" timeOffset="154531.26">31327 15240 0,'0'18'31,"0"-1"-15,0 19 0,0-19 15,0 1 16,-18-18-32,0 0 1,1-18-16,17-17 16,-18 0-16,18 17 15,0-17-15,0 17 16,0-70-1,18 88 1,17-18-16,-17 18 16,52-17-1,-34 17 1,-19 0 0,1 0-1,-1 17-15,-17 19 16,18 16-1,-18-16 1,0-19-16,0 19 16,-18-1-16,-17-17 15,0-1-15,17-17 16,-35 0 0,18 0-16,-18 0 15,18 0-15,-18 0 16,35 0-16,1-17 15,-1-1-15,18 0 16,0-105 0,0 70-1,18 18-15,35-18 16,-18-18-16,53 36 16,-35 17-16,35 1 15,0 17-15,1 0 16,69 0-1,-158 17 1,18 1-16,-18 17 16,0 71-1,0-71-15,-35 18 16,-36 18 0,1-54-1,-19 1-15,54-18 0,-18 0 16,18 0-16,17 0 15,-35-18-15,36 1 16,17-1 0,-18-35-1,18 18-15,0 0 16,0 17-16,0 0 16,0 1-1,35 17 1,1 0-16,-1 0 15,53 53 1,-70-18 0,-18-17-1,0 17-15,-18 0 16,0-17-16,-34-1 16,16 1-16,1 0 15,-36-1 1,36-17-16,-18 0 15,36 0-15,-19-35 16,1 0-16</inkml:trace>
  <inkml:trace contextRef="#ctx0" brushRef="#br0" timeOffset="155749.79">25259 14852 0,'-18'0'16,"1"-18"-1,-1 1 1,18-1-16,0-17 15,0-53 1,0 52-16,35-34 16,36 17-16,-54 18 15,19 17-15,-1-17 16,-17 35-16,17 0 16,0-18-16,-17 18 15,17 0-15,-17 0 16,17 0-16,0 0 15,-17 0-15,0 0 16,-1 0-16,-17 35 16,18 1-16,0 16 15,-18-16-15,0-19 16,0 19-16,-18 17 16,-70 35-1,52-71-15,-52 19 16,18-36-16,-1 17 15,18-17-15,18 0 16,17 0 0,1 0-1,17-17 1,-18-1-16,18-17 16,0-1-16,0 1 15,0 18-15,0-1 16,0-17-16</inkml:trace>
  <inkml:trace contextRef="#ctx0" brushRef="#br0" timeOffset="156946.1">25294 14587 0,'18'0'31,"-1"0"-31,1 0 0,17 0 16,18 0-16,35 0 16,54 0-16,175-35 31,-158 17-31,17-17 16,-17 18-16,-36 17 15,19 0-15,-19 0 0,159 0 31,-158 0-31,17 0 16,0 0-16,-35 0 16,17 0-16,-17 0 15,-53 0-15,0 0 16,17-18-16,-17 18 16,18 0-1,0 0-15,52 0 0,159 0 31,-194 0-31,-35 0 16,18 0-16,-1 0 16,1 0-16,35 0 15,-36 0-15,107 0 32,-107 0-32,19 0 15,-37 0-15,19 0 16,0 0-16,-1 18 0,-35-18 15,36 0-15,-18 17 16,0 1-16,0-18 16,70 35 15,-70-17-31,-18-1 16,-17 1-16,17-18 15,1 35-15,-19-17 16,71 35 15,-52-36-31,-1 1 16,0-18-16,0 18 15,1-18-15,-1 17 16,-17 1-16,-1-18 16,-17 18-16,18-18 15,0 17-15,-1 1 16,1-18 15,0 18-31,17-18 16,-18 0-16,1 17 15,0-17-15,17 18 16,0 0-16,-17-1 16,0-17-16,-1 18 15,1-18 1,-1 17-1,1-17-15,0 18 16,-36-18 78,0-53-79,-34 18-15,-37-18 16,54 35-16,-88-17 16,-354-71 15,319 53-31,-142 0 31,212 18-31,-1 17 16,-16-17-16,-37 18 15,19-1-15,-36 0 16,-17 1-16,17-1 16,-35 0-16,-18 18 15,-35-35-15,-35 35 16</inkml:trace>
  <inkml:trace contextRef="#ctx0" brushRef="#br0" timeOffset="157928.84">25718 15452 0,'70'0'31,"-17"0"-15,300 0 15,-265 0-31,18 0 0,-36 0 16,54 0 15,-89 0-31,36 0 31,-54 0-31</inkml:trace>
  <inkml:trace contextRef="#ctx0" brushRef="#br0" timeOffset="158672.62">31238 15346 0,'0'17'47,"0"1"-31,18-18-16,-18 18 31</inkml:trace>
  <inkml:trace contextRef="#ctx0" brushRef="#br0" timeOffset="159528.82">31397 14305 0,'0'0'0,"36"177"0,16 17 15,37 17-15,-72-87 16,1-1-16,0-70 16,-18-18-16,17 1 15,-17-54 63,-17-299-62,-19 193 0,-17-282-1,18 301 1,17 52-16,18 17 16,0 1-16,0 17 15,0 1 1,-17 34 62,-18 89-62,17-88-1,0 17 1,18-52 31,0-36-32,-17-36 1,-1 19-16,0-71 16,1 105-1,17 19-15,0-1 16,0 53 46,0 36-46,70 282 15,-52-265-31,-18-35 0,0-18 16</inkml:trace>
  <inkml:trace contextRef="#ctx0" brushRef="#br0" timeOffset="160080.78">31891 14111 0,'0'18'32,"53"88"-32,53 88 31,-71-124-31,-35-35 15,35 36 1,-35-53 0</inkml:trace>
  <inkml:trace contextRef="#ctx0" brushRef="#br0" timeOffset="160322.49">32050 14164 0,'0'0'0,"-35"18"0,-1 17 16,-34 53-16,-18 0 15,35-35-15,17 18 16,1-54-16,35 1 15,-18 0-15,1-18 16,17 17 31</inkml:trace>
  <inkml:trace contextRef="#ctx0" brushRef="#br0" timeOffset="160684.26">32262 14411 0,'0'0'0,"17"0"0,1 0 16,17 0-16,-17 35 15,-18-17 1,0 0-16,0-1 16,0 18-1,-36-17 1,1 17-16,0-35 0,17 0 16,36 0 62,123-17-63,-88-1-15</inkml:trace>
  <inkml:trace contextRef="#ctx0" brushRef="#br0" timeOffset="160938.1">32614 14411 0,'0'0'16,"89"-18"-16,-54 18 15,0 0-15</inkml:trace>
  <inkml:trace contextRef="#ctx0" brushRef="#br0" timeOffset="161187.59">32773 14252 0,'0'71'16,"0"-18"-1,0 17-15,0-17 16,0 35-1,0-70 1</inkml:trace>
  <inkml:trace contextRef="#ctx0" brushRef="#br0" timeOffset="161433.69">33002 14164 0,'18'35'47,"-18"124"-31,0-106-1,0-18-15,0 53 16,-18-52 0,1-19-16,-1 36 15,0-53-15</inkml:trace>
  <inkml:trace contextRef="#ctx0" brushRef="#br0" timeOffset="161977.19">32844 14446 0,'0'0'0,"17"0"16,1-17-16,0-19 31,-18 19-16,17-1 64</inkml:trace>
  <inkml:trace contextRef="#ctx0" brushRef="#br0" timeOffset="178443.81">24483 16563 0,'17'0'32,"54"0"-17,211 0 1,-70 0 0,17 0-16,142 0 0,52 0 15,159 0-15,35 0 16,142 0-16,-159 53 15,-54 17-15,1 1 16,-88 0 0,-89-1-16,-158-52 0,35 17 15,-18-17 1,0-18-16,-17 35 0,-18-17 16,18 34-1,35-16-15,-36-36 16,19 17-16,-19 1 15,1-18-15,0 0 16,211 0 0</inkml:trace>
  <inkml:trace contextRef="#ctx0" brushRef="#br0" timeOffset="180332.25">26370 6438 0,'0'0'0,"0"18"15,0-1-15,18 19 16,88 52 15,-71-53-31,-17-17 16,17 0-16,35 17 15,-17-35-15,-35 17 16,17-17-16,36 18 16,-36-18-16,36 0 15,-1 18-15,71-18 16,-53 0-16,36 0 15,-18 0 1,0 0-16,-1 0 16,89-18-1,-105 0-15,16 1 16,-16-18-16,-36 17 16,0-17-16,35-18 15,-53 17-15,36-34 16,-19 17-16,1-35 15,0 0-15,0 17 16,-35 18-16,-1-17 16,19 17-1,34-106 1,-52 106-16,-18 0 16,0 0-16,0 18 15,0-18-15,-18 18 16,-17-89 15,17 89-31,-35-18 0,36 0 16,-1 35-16,-17-17 15,0-18-15,-18 0 16,0 18 0,0-36-16,-53 19 15,18 16-15,0-17 16,17 18-16,-17-18 15,-18 18-15,0-18 16,53 35-16,-35-17 16,-35 17-16,-1 18 15,1 0-15,17 0 16,-18 0-16,19 0 16,34 0-16,18 36 15,-35 17-15,17 0 16,1 17-16,-18 18 15,17 0-15,-17-17 16,0 0-16,-1 17 16,19 0-16,35 0 15,17-17-15,0 35 16,1-18-16,17 18 16,0 17-16,53 18 15,264 247 16,-211-247-31,35-52 0,53 16 16,18-16-16,52 16 16,-34-52-1,-36 18-15,0-36 16,-106-17-16,18-1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38:46.562"/>
    </inkml:context>
    <inkml:brush xml:id="br0">
      <inkml:brushProperty name="width" value="0.05292" units="cm"/>
      <inkml:brushProperty name="height" value="0.05292" units="cm"/>
      <inkml:brushProperty name="color" value="#FF0000"/>
    </inkml:brush>
  </inkml:definitions>
  <inkml:trace contextRef="#ctx0" brushRef="#br0">13370 8484 0,'0'53'31,"0"53"-16,-35 229 1,0-211 0,35-71-16,0 17 15,0-52 1,0 17 0</inkml:trace>
  <inkml:trace contextRef="#ctx0" brushRef="#br0" timeOffset="607.74">13247 8484 0</inkml:trace>
  <inkml:trace contextRef="#ctx0" brushRef="#br0" timeOffset="3504.17">13670 8484 0,'53'0'94,"18"0"-79,52 0-15,36 0 16,53 0-16,17 0 15,35 0-15,-17 0 16,-17 0-16,-36 0 16,17 0-16,-70-17 15,-35 17-15,-35-18 16,-1 0 0,1 18-16,141 0 15,-71 0 1,53 0-16,0 0 15,705 0 17,-687 0-32,-18 0 15,88-17 1,-229 17 0,-18 0-16,1-36 15,87 19 16,-70 17-31,18-18 16,-18 18-16,17 0 16,1 0-16,-1 0 0,1 0 15,-1 0-15,19 18 16,16-1 0,-69-17-1,-19 0-15,19 0 16,-19 18 15,19-18-31,-36 18 0,17-18 31,-17 17 47,0 19-62,0 87 0,0-52-1,0-1-15,18 1 16,-1 17 0,19 0-16,-19-35 0,19 35 15,-1 89 1,-35-160-1,0 1-15,0 0 16,-18-18 109,-211 17-109,123-17-1,-264 0 1,229 0 0,-18 0-16,0 0 15,-335 0 1,353 0-1,18 0-15,-18 0 16,-1 0-16,54 0 16,-106 0-16,0 0 15,35 0-15,36 0 16,17 0-16,0 0 16,-158 0-1,123 18-15,17-18 16,-176 0-1,142 0 1,-19 0-16,1 0 0,17 0 16,0 0-16,53 0 15,-70 0 1,88 0 0,-18 0-16,0 0 15,-35 0-15,0 0 16,-247 0-1,300 0 1,-106 35 0,176-35 15,-17 0 78,-36 18-93,54-18 0,-1 0 109,18-53-110,0 35 1,0 1-1,0-19 1,0-17 0,18-52-1,-1 52 1,1 0-16,-18 0 16,0 0-16,17 0 15,-17 0-15,0 18 16,0 0-16,18 35 15,-18-18 1,18 0 0,17 18-1,-17-17 1,-1-1 15,-17 0-31,0 1 16,18-36-1,-18 35 1,0 1-16,0-1 16,0 0-1,18-17 1,-18 17 31,0 1-32,17-19 17,1 36 30,17 0-46,53 18-1,-35 0-15,-35-18 16,70 0 0,-53 0-1,1 0-15,17 0 16,-36 0-16,1 0 16,-1 0 30,1 0-46,0 0 16</inkml:trace>
  <inkml:trace contextRef="#ctx0" brushRef="#br0" timeOffset="7161.66">13123 9172 0,'0'-17'63,"18"-1"-48,0 18-15,-18-18 31</inkml:trace>
  <inkml:trace contextRef="#ctx0" brushRef="#br0" timeOffset="7977.62">13194 9066 0,'0'0'0,"18"-17"0,34 17 16,1 0-16,18-18 15,17 18-15,36 0 16,-1 0-16,-35 0 16,18 0-16,0 0 15,0 0 1,229 0 0,-212-18-1,-34 18-15,34 0 16,-35 0-16,18 0 15,247 18 1,-212 0 0,0-1-16,18 1 15,-18 17-15,18 1 16,-53-36-16,17 17 16,-35 1-16,18-18 15,159 0 1,-160 0-1,1 0 1,35 0-16,-35 0 0,35 0 16,-17 0-1,-1 0-15,-35 0 0,-17 0 16,88 0 0,-71 0-16,-17 0 15,-1 0-15,36 0 16,-36 0-16,36-18 15,0 1 1,265 17 0,-266 0-1,107 0 1,-194 0 0,17 0-16,-17 0 15,-1-18-15,19 18 16,-1 0-16,-18-18 15,36 18 1,-35 0-16,0 0 16</inkml:trace>
  <inkml:trace contextRef="#ctx0" brushRef="#br0" timeOffset="8712.96">19032 8855 0,'53'35'62,"18"-17"-46,-18-1 0,35 36-1,-35-35-15,-35-1 16,-1 1-16,1-18 15,-1 18-15,1-1 32,0 1 15,-18 0-1,-71-1-14,36 1-32,17-18 0,-17 0 15,0 18-15,-1-1 16,-17-17-16,1 18 16,-1-18-16,-18 0 15</inkml:trace>
  <inkml:trace contextRef="#ctx0" brushRef="#br0" timeOffset="9823.45">19597 9190 0,'-18'0'16,"-17"0"-1,-18 0 1,-194 53-1,141-36-15,18 1 16,-18 35 0,71-35-16,-53-1 15,70 1-15,0-18 16,1 18 0</inkml:trace>
  <inkml:trace contextRef="#ctx0" brushRef="#br0" timeOffset="11032.63">13441 9419 0,'17'35'16,"54"142"-16,-36 17 16,1 459 15,-36-477-31,0 18 0,-18-18 16,-35-17-16,18 0 15,-1-36-15,1-35 16,18-35-16,17-17 15</inkml:trace>
  <inkml:trace contextRef="#ctx0" brushRef="#br0" timeOffset="11520.93">14482 9384 0,'17'18'31,"54"423"0,-54-230-31,19 18 16,-36 36-16,0-53 16,53 282-1,-18-389 1,-18-52-16,1-17 15</inkml:trace>
  <inkml:trace contextRef="#ctx0" brushRef="#br0" timeOffset="11871.31">15363 9578 0,'18'18'15,"17"87"1,54 72-16,-19 34 16,1 54-16,-1-71 15,-17-18-15,-35 18 16,17-35-16,-35-35 16,0-54-16,18-17 15,-18-35 1</inkml:trace>
  <inkml:trace contextRef="#ctx0" brushRef="#br0" timeOffset="12185.69">16581 9366 0,'0'0'0,"35"88"16,0 89-16,0 35 15,1-1-15,-1 1 16,0 0-1,-35-18-15,0-53 16,0 88 15,0-194-31,-17-17 0</inkml:trace>
  <inkml:trace contextRef="#ctx0" brushRef="#br0" timeOffset="12472.32">17551 9578 0,'0'0'0,"158"353"16,-87-212-16,88 300 31,-142-318-15,1 1-16,-18-36 16,0-35-16,0 0 15,-18 0-15</inkml:trace>
  <inkml:trace contextRef="#ctx0" brushRef="#br0" timeOffset="12791.28">18574 9543 0,'0'0'16,"229"335"0,-176-159-16,0-52 15,70 334 16,-123-387-31,18 35 0,0-36 16,-18-52 0,0 17-16</inkml:trace>
  <inkml:trace contextRef="#ctx0" brushRef="#br0" timeOffset="13129.32">19332 9578 0,'36'0'32,"16"106"-32,19 88 15,-18 53-15,35 53 16,0-36-16,-35-52 16,35-18-16,-52-71 15,-19-70 1,-17 0-16,0-35 15,0 17 1</inkml:trace>
  <inkml:trace contextRef="#ctx0" brushRef="#br0" timeOffset="14437.16">13758 10866 0,'-35'0'15,"-35"-18"-15,-89-17 16,18-1-16,17 1 16,1 17-16,52 1 15,18 17-15,18-18 16,0 18-16,17 0 31,0 0-31,1 0 16,-89 18-1,88-1-15,-17 1 16,0 0 0,17-1-1,0 19 32,-17 17-31,18-18-16,-1 53 15,0 0-15,1 0 16,-1 18-16,18-18 16,0 36-16,0 17 15,0 0-15,0-35 16,35 35-16,-35-88 15,18 0-15,-18-18 16,0 0-16,0 1 16,18-36-16,-1 35 15,-17-17 1,35-1 0,-35 1-16,36 0 0,-1-18 15,18 0-15,35 17 16,-17-17-1,176 0 1,-89 0-16,178 0 16,-195 0-1,-71 0-15,1 0 16,-18 0-16,-18 0 16,-35-17-16,18 17 15,-1-18-15,1 0 16,-18 1-16,0-1 15,17-35 1,1 18 0,-18 0-16,0-36 15,0-35-15,0 0 16,0-17-16,0-1 16,-18-17-16,-34-17 15,16 34-15,-17 18 16,0 18-16,36 35 15,-1 18-15,1 17 32</inkml:trace>
  <inkml:trace contextRef="#ctx0" brushRef="#br0" timeOffset="15378.48">14975 10795 0,'-35'0'31,"0"0"-15,-36 0-16,1 0 16,-18 0-16,-54 0 15,-175 18 1,193 17-16,-17-17 15,71-18-15,-18 17 16,52 1 0,36-1-1,0 1 1,18 53 0,0-36-16,52 124 31,-52-124-31,17 36 15,-17-1-15,-1 36 16,-17-36-16,18 54 16,0-18-16,-1-18 15,-17 18-15,0-18 16,0 18-16,0-18 16,18-17-1,0-18-15,17 35 16,-18-53-16,19 0 15,-1 18-15,0-18 16,1-17-16,17 0 16,70-18-1,-52 0-15,-19 0 16,19 0-16,-36-36 16,53-16-16,-35-19 15,0 36-15,-17-53 16,-36 35-16,35 0 15,-35 0-15,18 0 16,-1-35-16,-17 35 16,0 0-16,18 0 15,-18 0-15,0-18 16,17 1 0,-17-1-16,0 1 0,0-1 15,-35-35-15,-18 1 16,-17-37-16,-1 72 15,18-1-15</inkml:trace>
  <inkml:trace contextRef="#ctx0" brushRef="#br0" timeOffset="16087.98">16193 10918 0,'0'0'16,"-71"0"-16,-35 0 0,18 0 15,-18 0-15,0 0 16,0 0-16,18 0 15,18 0 1,34 0-16,-17 0 16,18 18-16,35 0 15,-35 88 1,0-36-16,-1 54 16,36-54-16,-17 71 15,17 0-15,-18-17 16,18 17-16,0-18 15,0-34-15,18 16 16,17-16-16,0-36 16,-17-18-16,17 18 15,0-36-15,18 1 16,-17-18-16,52 0 16,0 0-16,36 0 15,-19-18-15,36-17 16,177-159 15,-247 106-31,-54-106 16,-17 70-1,0 19-15,-17-19 0,-54-52 16,-17-1 0,17 54-16,-17 17 0,0 18 15</inkml:trace>
  <inkml:trace contextRef="#ctx0" brushRef="#br0" timeOffset="16844.02">17004 10689 0,'-18'0'31,"-264"35"1,159 18-32,34-17 15,-16 34-15,-37 36 16,54-53-16,0 35 15,70-17-15,-17 17 16,0 0-16,35 36 16,17-36-1,19-18-15,17 1 16,17 17-16,36 0 16,264 124 15,-228-159-31,-19-18 0,-52 0 15,-18-35-15,-36 0 16,18 0-16,1 0 16,87-70-1,-70 17 1,18-18-16,-18 18 16,35-141-1,-71 89-15,1-19 16,-18-17-16,0-18 15,-35 36 1,-18 35-16,-18-54 16,-176-87-1,142 176 1,34 18-16,36 17 16,-36 1-1</inkml:trace>
  <inkml:trace contextRef="#ctx0" brushRef="#br0" timeOffset="17449.24">17551 10583 0,'0'0'0,"-18"0"0,-35 0 16,-70 0-1,70 18 1,-18 35-16,-17 17 16,-53 336-1,123-247 1,18 0-16,0 35 16,88 0-16,-35-71 15,141 142 1,-35-195-1,18 19-15,-36-54 0,70-18 16,-34-17-16,17 0 16,-36 0-16,-34 0 15,-1-35-15,-34-35 16,-19-1-16,-17 0 16,-53-34-16,0 16 15,0-34-15,0 0 16,0 17-16,-70-18 15,-19-17-15,-16-18 16,-37 18-16,-16 35 16,-19-35-16,19 35 15,-1 18 1,35 35-16,36 18 16,53 35-16</inkml:trace>
  <inkml:trace contextRef="#ctx0" brushRef="#br0" timeOffset="18056.68">18697 10795 0,'0'53'15,"0"70"-15,0-34 16,0 52 0,53 141-1,-18-194-15,36 53 16,-18-70 0,-35-36-16,-1-17 15,-17-1-15,18-17 16,17 0-1,106-105 1,-88 69-16,0-17 16,-18-17-16,-17-36 15,-18 71-15,0-54 16,0 19-16,0-18 16,-18 52-16,-17-16 15,0-19-15,-18 18 16,18 18-16,-36-18 15,36 35-15,-18-17 16,35 17-16,-35 18 16,36-17-1</inkml:trace>
  <inkml:trace contextRef="#ctx0" brushRef="#br0" timeOffset="18668.29">19509 11324 0,'0'0'0,"17"53"0,19 53 32,-36-88-32,0 34 0,17-16 15,-17-1 1,18 36-16,-18-1 0,17-17 16,19 53-16,34 17 15,-17-34 1,18-1-16,-1-18 0,-17-52 15,-17 17-15,-1-35 16,-18 0-16,19 0 16,17 0-16,-18-17 15,0-19-15,0 1 16,1-36 0,-1-17-16,-17 35 15,52-158 1,-70 105-16,35-18 15,-17 1 1,-18-1-16,0 19 0,-35 16 16,-71-52-16,18 35 15,-18 36-15,-35-1 16,17 36-16,-52 0 16,-18-36-16,0 36 15,35 17-15,18 1 16,0-1-16,18 18 15,52 0-15,-35 0 16,36 18-16,17 17 16,0-17-1,35-1-15</inkml:trace>
  <inkml:trace contextRef="#ctx0" brushRef="#br0" timeOffset="20903.88">13335 8961 0,'-18'17'15,"18"1"16,53-1 1,-35-17-32,35 18 0,53 0 31,-18-1-31,0 1 0,18-18 16,264 0 15,-229 0-31,265 35 31,-300-35-31,-18 0 16,-17 0-16,-18 0 15,0 0-15,-1 0 0,54 0 32,-88 0-32,17 0 15,0 0-15,18 0 16,18 0-16,0 0 15,17 0-15,18 0 16,-18 0-16,212 0 31,-212 0-31,0 0 16,35 0-16,-52 0 16,35 0-16,-18 0 15,18 0-15,-36 0 16,19-17-16,-1 17 15,0 0-15,35 0 16,-34 0-16,34 17 16,1-17-16,17 18 15,-18-18-15,-35 0 16,36 0-16,-36 0 16,18 0-1,-36 0-15,1 0 0,17 0 16,18 0-16,0 0 31,-36 0-31,19 0 16,52 0-16,-18 0 15,-52 0-15,-1 0 16,1 0-16,-18 0 16,-36 0-1,1 0 1</inkml:trace>
  <inkml:trace contextRef="#ctx0" brushRef="#br0" timeOffset="21460.29">18962 8714 0,'0'17'15,"123"124"16,-35-70-31,18-36 16,177 142 0,-248-177-1,0 17-15,-17 1 16,-1-18-16,1 18 31,-36-1 32,-105 18-48,52-17 1,-34-18-16,16 18 16,-17-1-16,36 1 15</inkml:trace>
  <inkml:trace contextRef="#ctx0" brushRef="#br0" timeOffset="27731.27">16563 8008 0,'18'0'15,"17"0"1,0 88-16,18-17 16,71 211-1,-72-141-15,37 18 16,-36 105 0,-36-105-16,-17-53 15,0 106 1,-17-106-1,-36-36-15,0 18 0,-18 1 16,-70 87 0,53-88-1,17-35-15,36-18 0,0 1 16,17-19-16,0 1 16</inkml:trace>
  <inkml:trace contextRef="#ctx0" brushRef="#br0" timeOffset="28407.71">16951 7973 0,'18'70'16,"-1"1"-16,-17 35 15,0 17-15,0 54 16,0-1-16,36 53 15,69 159 1,-34-211-16,-1-19 16,72 107-1,-107-194-15,18-1 16,-36-35 0,19 1-16,-19-19 15,1-17 32</inkml:trace>
  <inkml:trace contextRef="#ctx0" brushRef="#br0" timeOffset="29926.87">22437 10089 0,'0'18'31,"0"70"-31,0 0 16,0 18-16,0 18 15,35 211 17,0-265-32,-35-17 0,18 0 15,17 18-15,-17-36 16,-1-17 31,-17-53-16</inkml:trace>
  <inkml:trace contextRef="#ctx0" brushRef="#br0" timeOffset="30873.24">22437 10195 0,'35'0'32,"53"0"-32,36 0 15,387 18 1,-246-18-1,17 0-15,106 0 16,600 0 15,-829 0-31,-18 0 0,-36 0 16,-69 18 0,-19-18 15,-17 17 31,0 1-46,0 17 0,0 124-1,0-71 1,0 0-16,0 18 15,0 88 1,0-176 0,0 17-1,0-17 1,-17-1 0,-1 1 15,-17-18-31,17 0 0,-17 0 15,-177 0 17,54 0-32,-37 0 0,-16 0 15,-36-35-15,35-1 16,1 36-16,17 0 16,-353 0 15,423 18-31,18 17 15,-105 18 1,193-53 0,-35 0-16,0 0 15,-123 0 1,141 0 0,-1 0-1,19 0-15</inkml:trace>
  <inkml:trace contextRef="#ctx0" brushRef="#br0" timeOffset="31656.36">26617 10354 0,'0'18'0,"0"35"15,0 17-15,0 1 16,0 35-16,0 52 16,0-87-1,18-18-15,-1-36 16,-17 1-16,0 17 16,0-17 46</inkml:trace>
  <inkml:trace contextRef="#ctx0" brushRef="#br0" timeOffset="32866.51">26776 10372 0,'0'0'0,"88"-18"16,0 0 0,0 18-16,89-35 0,17 35 15,-18 0-15,336 0 16,-71 0-1,-265 0 1,-70 0-16,-18 0 16,-53 0-16,-17 0 15,35-18 1,-18 18-16,1 0 16,16 0-1,19 0-15,17 0 16,53 0-16,0 0 15,177 0 1,-177 0-16,0 0 16,71 0-1,-142 0-15,-17 0 16,18 0 0,-54 0 46,-17 18-46,0 0-1,0 35 1,0 0-16,0 105 31,0-87-31,0-18 16,0 17-1,0 19-15,0-72 0,0 1 16,0-1-16,0 1 31,0 0 1,0 17-17,0-17 1,-17-18-1,-18 0-15,-18 17 16,-106-17 0,53 0-16,-17 0 15,-124 0 1,123 0-16,1 0 16,-36 0-1,0 0-15,-17 0 0,-53 0 16,-230 0-1,-17 0 1,317 0-16,35 0 16,36 0-16,-18 36 15,89-36-15,-19 17 16,19-17-16,-18 0 16,-18 18-16,-18-18 15,-35 18-15,18-1 16,0-17-1,35 0-15,0 18 16,18-1 0,-1-17-1,19 0 1,-18 0-16,-18 0 16,-36 0-1,37 0-15</inkml:trace>
  <inkml:trace contextRef="#ctx0" brushRef="#br0" timeOffset="35248.21">24007 9155 0,'0'17'32,"0"36"-17,0 35-15,17-17 16,-17-1-16,0 1 16,0-36-1,0 18-15,0-18 16,0-17-16,0 0 15,0-1-15,0 1 16,0 0-16,0-1 16,0 1-16,0 0 15,0-1 1,0 1 15,0 0 0</inkml:trace>
  <inkml:trace contextRef="#ctx0" brushRef="#br0" timeOffset="35752.62">23760 9666 0,'0'0'0,"35"18"16,35 52 0,-52-17-16,17 0 15,-17-18-15,0 36 16,-1-36 0,1-17-16,-18 0 15,18-18 1,17 0 31,-18-36-47,1-17 15,35-158 17,-53 140-32,0 18 15,18 0-15,-18 36 16,0-1-1,0 0 1</inkml:trace>
  <inkml:trace contextRef="#ctx0" brushRef="#br0" timeOffset="36808.91">23936 9737 0,'0'35'47,"0"18"-47,0-18 15,0-17-15,0-1 16,0 19-16,0-19 16,0 1-1,18 0 1,-1-1 0</inkml:trace>
  <inkml:trace contextRef="#ctx0" brushRef="#br0" timeOffset="37203.64">24042 9948 0,'0'0'0,"17"106"31,-17-88-31,0-1 0,0 1 16,0-36 62,0-70-62</inkml:trace>
  <inkml:trace contextRef="#ctx0" brushRef="#br0" timeOffset="39368.72">28910 9613 0,'0'-17'140,"0"-19"-124,-17 19-1,-1-1-15,18 0 32,-18 1-32,1-1 15,17-35 1,-36-35 0,19 53-1,-19-36 1,36 54-16,0 52 78,0 18-62,0 70-1,0-70-15,0 18 16,0-1-16,0-17 15,0 35 1,0-52-16,0-19 16,0 1-1</inkml:trace>
  <inkml:trace contextRef="#ctx0" brushRef="#br0" timeOffset="39823.76">28557 9613 0,'0'0'0,"36"71"16,17 140 0,-36-175-1,1-1-15,-18-17 16,17-1-16,1 19 16,0-36 30,-1 0-30,1 0-16,0 0 16,-1-18-16,54-17 31,-53 17-15,-1 18-16,89-88 31,-88 70-31,-1-17 15,-17 17 1,0-17-16,0 17 16,0 1-1</inkml:trace>
  <inkml:trace contextRef="#ctx0" brushRef="#br0" timeOffset="40312.28">28734 9684 0,'0'17'15,"35"36"1,0 36 0,1-54-16,-36 0 15,0-17 1,17-18 0,-17 17-1,0 1 1</inkml:trace>
  <inkml:trace contextRef="#ctx0" brushRef="#br0" timeOffset="40768.29">28734 9843 0,'0'35'31,"0"18"-31,0 0 16,0 0-1,0-18-15,0 0 16,0-17 0,0-1-16</inkml:trace>
  <inkml:trace contextRef="#ctx0" brushRef="#br0" timeOffset="43010.96">22842 11412 0,'53'0'31,"18"0"-15,35 0-16,123 0 15,-70 0 1,17 0-16,-17 0 16,441 0-1,-406 0 1,-53 0-16,-71 0 16,-34 0-16,-19 0 15,1 0 1,-1 0-1,1 0 1</inkml:trace>
  <inkml:trace contextRef="#ctx0" brushRef="#br0" timeOffset="43624.59">26688 11412 0,'0'0'0,"88"0"0,35 0 15,424 0 1,-318 0-1,1 0-15,17 0 16,53 0-16,35 0 16,-53 0-16,-18 0 15,-87 0-15,-18 0 16,17 0 0,-123 0-16,0 0 15,-36 0-15,36 0 16,-17-17-16,17-1 15,-18 18-15</inkml:trace>
  <inkml:trace contextRef="#ctx0" brushRef="#br0" timeOffset="46543.37">23460 12083 0,'35'0'32,"0"17"-17,-17 1-15,17 70 16,0-53-16,1 18 16,17 18-16,-36-36 15,19 18-15,-36-18 16,17-17-16,-17 0 15,18-18 1,-18 17 31,18-17-31,17-35-16,35-88 15,1-36-15,35-35 16,-18 17-16,-35 36 15,35-35-15,-53 52 16,-17 36-16,-18 18 16,0-1-1</inkml:trace>
  <inkml:trace contextRef="#ctx0" brushRef="#br0" timeOffset="49335.86">24306 10231 0,'0'-18'110,"0"-17"-95,18 17 1,-18-17 0,18 17-1,-1 0-15,-17 1 16,18-1-16,0-17 16,-18 17-16,0 1 15,17-19-15,1 1 16,0 0-1,-1 0 1,-17 17-16,18 0 16,-18 1-1,35-1-15,-17-17 16,17 17-16,-17 0 16,17-17-16,18 0 15,-18 35-15,0-18 16,-17 1-1,35 17-15,-35-18 16,17 0-16,0 1 16,18 17-16,18-18 15,70-17 1,-35 17-16,-36 0 16,36 1-16,-36 17 15,1 0-15,-18-18 16,53 1-1,-71 17-15,-17-18 16,17 18-16,-17 0 16,35 0-1,-18 0-15,0 0 16,18 0-16,0 0 16,0 18-1,53-1-15,0 36 0,-54-35 16,1-18-16,0 17 15,0 1-15,-18-18 16,1 18-16,-19-18 16,1 0-1,0 17-15,35 1 16,-36 0-16,18 17 16,-17-35-1,17 17-15,1 1 16,-19-18-1,19 18-15,-1-1 16,-17-17-16,17 0 16,-18 18-1,36 0-15,-17-1 0,-1 1 16,0 0-16,-17-1 16,17-17-16,-17 0 15,-18 18-15,17-18 16,1 0-16,17 18 47,-17-1-32,0-17 1</inkml:trace>
  <inkml:trace contextRef="#ctx0" brushRef="#br0" timeOffset="49984.64">27305 9701 0,'35'0'31,"36"36"-31,-36-19 16,18 19-16,-35-19 16,35 19-1,-36-19-15,1 1 0,0-1 16,-1-17-16,-17 18 31,18 0 0,-18-1 1,0 1-1,-35 0 0,-36-18-31,-17 0 16,-36 0-16,-105 0 31,106 0-31,52 0 0,0 0 16,-17 0 15,71 0-31,-1 0 0</inkml:trace>
  <inkml:trace contextRef="#ctx0" brushRef="#br0" timeOffset="52255.04">26494 11271 0,'0'0'0,"123"18"16,36 0-16,35-18 15,194 17 1,-176-17-16,-18 0 15,-36 0 1,-17 0-16,-17 0 16,-1 0-16,-34 0 0,34 0 15,18 0-15,-17 0 16,-1 18-16,18-1 16,18 1-1,35 0-15,-35-18 16,35 0-16,-18 0 15,212 0 1,-335 0 0,-35 0-16,-1 0 15,19 0 17,-19 0-32,19 0 0,-19-18 15,71 0 1,-88 1-1,36 17-15,-19 0 32,1 0-1,-124 0 63,-352-18-79,246-17-15,-53 0 16,-52-18 0,88 35-16,-1 0 15,19 18-15,34 0 16,36 0-16,0 0 15,0 0 1,123 0 0,-17 0-16,17 0 15,-88 0 1,54 0 0,16 0-16,1 0 15,17 0-15,1 0 16,-36 0-16,35 0 15,-88 0 1,36 0 0,34 0-16,-34 0 15,35 0-15,-1 0 16,1 0 0,17 0 15,1 0-16,-36 0-15,18 0 16,-1 0-16,1 0 16,35 18-16,-35-18 15,0 18 17,17-18-17,-17 0 1,-1 0-1,19 0 79,-1 0-78,-70 0-1,70 0-15,-17 0 16,17 0-16,1 0 47,17 17-47,-18-17 16,0 0-16,1 0 15,-1 0 1,0 18-16</inkml:trace>
  <inkml:trace contextRef="#ctx0" brushRef="#br0" timeOffset="53400.27">27922 11695 0,'0'17'31,"0"1"-15,-17 17-16,-1 0 15,-70 107 1,0-37-16,0 19 15,-54-18-15,-87 35 16,-512 123 0,371-193-16,-36-18 15,106-36 1,-35-17-16,35 0 16,89 0-16,34-70 15,124 35-15,36-1 16,-1-17-1,18 18 1,18-35 0,-1 70 15,-17 17 63,0 177-79,0-123-15,-53 70 32,18-123-17,17-1-15,1-17 16,-1 0-16,1 0 15,-1-17-15,-35-125 32</inkml:trace>
  <inkml:trace contextRef="#ctx0" brushRef="#br0" timeOffset="53656.06">24130 12629 0,'35'0'15,"1"0"-15,-19 18 16,71 17 0,-52-17-16,34 0 15,1-18-15,-1 0 16,36 0-16,35-36 16,124-105-1,-195 106-15,-34 0 16,-19 17-1,-17 0-15</inkml:trace>
  <inkml:trace contextRef="#ctx0" brushRef="#br0" timeOffset="53994.41">25523 12259 0,'36'0'16,"52"18"-1,-35 52-15,106 54 16,-1 34-16,1 1 16,-35-18-16,34 0 15,-34 1-15,-36-54 16,-35-53 0,-35-53 15,-18-35-16</inkml:trace>
  <inkml:trace contextRef="#ctx0" brushRef="#br0" timeOffset="54263.51">26264 12188 0,'0'18'16,"-17"70"-1,-36 53-15,17-17 16,1-1-16,-18 54 16,36-54-16,-19 1 15,19-71-15,17 0 16,-18-36-16,18 1 15</inkml:trace>
  <inkml:trace contextRef="#ctx0" brushRef="#br0" timeOffset="57682.48">22578 11113 0,'53'0'62,"141"0"-46,-124 0 0,1 0-16,-1 0 15,72 0 1,-107 0 0,18 0-16,17 0 15,1 0-15,-1 0 16,71 0-1,-52 0 1,-1 0-16,0 0 0,18 0 16,17 0-1,-17 0-15,18 0 16,-36 0-16,18 0 16,17 0-16,18 0 15,0 0-15,1 0 16,387 17-1,-353-17 1,-70 0-16,-53 0 16</inkml:trace>
  <inkml:trace contextRef="#ctx0" brushRef="#br0" timeOffset="58272.08">23107 11095 0,'106'0'32,"-53"0"-32,264 0 31,-176 0-31,0 0 16,1 0-16,-1 0 15,0 0 1,70 0-1,-140 0-15,0 0 16,-19 0-16,-16 0 16,34-18-1,-52 18-15,0 0 110</inkml:trace>
  <inkml:trace contextRef="#ctx0" brushRef="#br0" timeOffset="59544.15">25506 7638 0,'0'70'47,"0"-17"-47,0-18 15,0 18 1,0 0-16,0-17 16,0-1-16,17 53 31,-17-35-31,18-35 0,-18-1 15</inkml:trace>
  <inkml:trace contextRef="#ctx0" brushRef="#br0" timeOffset="60243.45">25576 7514 0,'0'0'0,"89"-17"0,52-1 16,300 18-1,-230-18 1,36 18-16,-17 0 16,-1 0-16,-35 0 15,-18 0-15,-52 0 16,-54 0-16,-17 0 15,-17 0-15,-19 0 16,1 18 62,-18 35-62,53 106-1,-36-71 1,19 35 0,-19-70-16,-17-35 15,0 17 17,-17-35-17,-19 0 1,1 0-16,-35 0 15,-19 0-15,1 0 16,-194-35 0,141 17-1,-18-17-15,-35 35 16,-35 0-16,-1-18 16,-457-17-1,563 17 1,53 18-16,54 0 15</inkml:trace>
  <inkml:trace contextRef="#ctx0" brushRef="#br0" timeOffset="61496.39">27076 8061 0,'0'0'0,"0"35"15,0-17-15,17 52 32,-17-52-32,0 17 15,36 18-15,-36 0 16,17 0-16,-17 0 15,0 18-15,18-1 16,17-17-16,18 159 31,-53-159-31,0 0 16,18-1 0,-1 1-16,19 0 0,-36 0 15,17 0-15,1 0 16,-18-35-16,0-1 15,0 1 1,0-36 78,-53-17-79,18 0-15</inkml:trace>
  <inkml:trace contextRef="#ctx0" brushRef="#br0" timeOffset="61799.43">26952 9013 0,'0'0'0,"159"230"15,-124-195 1,53 71 15,-70-88-31,17-18 32,1 0-32,34 0 15,1-53-15,17-36 16,0-34-1,-35 52-15,-18-17 0,1 18 16,-36 34 0,17 1-16</inkml:trace>
  <inkml:trace contextRef="#ctx0" brushRef="#br0" timeOffset="62712.5">29528 11430 0,'0'35'16,"0"53"0,35 230-1,0-124-15,0-18 16,18 248 0,-53-213-16,0-34 15,0-36-15,0-35 16,0-18-16,0-35 15,0-18-15,0-17 16,0-1 0,0-34 31,-35-107-47,17-34 15</inkml:trace>
  <inkml:trace contextRef="#ctx0" brushRef="#br0" timeOffset="63008.19">29245 11359 0,'0'0'0,"-17"0"16,-19 53-16,19 0 15,-1 88 1,0-88-16,1 0 16,17-35-16,-18 17 15</inkml:trace>
  <inkml:trace contextRef="#ctx0" brushRef="#br0" timeOffset="63193.34">29528 11430 0,'0'0'0,"123"71"15,-88-71-15,53 52 16,1 1 0,-72-35-16,36 17 15,-35-17-15,17 0 16,0 17-16,-17-35 16</inkml:trace>
  <inkml:trace contextRef="#ctx0" brushRef="#br0" timeOffset="67672.19">24130 10724 0,'35'18'0,"-70"-36"0,123 71 15,-35 18-15,-18-36 16,-17 53-1,17-52-15,-17-19 16,17 54 0,-17-71 15,0 0-31,52-53 16,-52 18-1,-18-54-15,17-16 16,-17-1-16,0-18 15,0 36-15,-17-35 16,-54-54 0,54 177-16,17-17 15,-36 17-15,1 0 16,-18 0-16,18 17 16,17 36-16,18 0 15,0 0-15,0 0 16,0 0-16,0-18 15,0 18-15,18-35 16,70 88 0,-17-71-16,52 35 15</inkml:trace>
  <inkml:trace contextRef="#ctx0" brushRef="#br0" timeOffset="68862.74">28222 11024 0,'0'0'0,"53"89"31,-35-72-31,-1-17 16,19 0-1,-19-53 1,1-17-16,-18-1 15,0 1-15,0-19 16,0 19 0,0-1-16,-35 1 15,-1-1-15,1 54 16,35-1-16,-17 18 16,17-18-16,-18 18 15,0 0 1,-17 18-16,0 17 15,17 0 1,0 18-16,18-17 16,0-1-16,0 0 15,0 0-15,0 18 16,0 71 15,36-89-31,-19 18 0,19-18 16,-19-17-16,1 0 15,0-18 1,-1 0 0,1 0-1,-1 0 17,-17-18-1</inkml:trace>
  <inkml:trace contextRef="#ctx0" brushRef="#br0" timeOffset="74286.72">23142 10513 0,'-17'0'31,"17"17"-31,0 19 16,0-1-16,0-17 16,0 17-16,0 0 15,0 18-15,0 0 16,35-18-16,-17 1 15,-1-1-15,-17-18 16,18 1-16,-1 17 16,1-35 31,0-17-32,-1-54-15,1-35 16,-18 18-16,0 35 15,0-17 1,0 34-16,0 19 16,0-18-16,-18 35 0,1-36 15,-1 19 1,0 17 31,1 0-32,-18 0 17,35 17 30,0 1-31,0 0 16</inkml:trace>
  <inkml:trace contextRef="#ctx0" brushRef="#br0" timeOffset="75129.23">23195 10389 0,'0'18'16,"18"194"15,-1-142-31,-17 1 0,18 17 15,0-18-15,-18 1 16,35 70 0,-35-106-1,0-17 17,0-36 30,-18-52-62,1 17 16,17 0-16,-18-35 15,0 53-15,18-71 32,0 53-32,0 35 15,-17-17-15,17 17 16,0-17-16,-18 35 15,18-18 1,-17 1 15,17-19-15,0 19 0,0-18-16,0-1 31,0 19-31,0-19 15,17 1 1,-17 0-16,18-1 16,-18 1-16,0 0 15,0 17-15,0 1 16,17-1 15,36 18-15,36 18 15,16 17-31</inkml:trace>
  <inkml:trace contextRef="#ctx0" brushRef="#br0" timeOffset="75848.06">24395 10425 0,'53'88'15,"-36"-35"1,-17 0-16,18 17 15,-18 1-15,0 52 16,0-70 0,0-18-16,0 1 15,0 70 1,0-89 0,0 1-16,0-1 31,-35-34 16,17-71-32,18 17-15,-35-17 16,35 17 0,0 18-16,0-35 15,0 18-15,0 17 0,0 0 16,0 18-16,0-18 15,0 17 1,0-34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40:43.131"/>
    </inkml:context>
    <inkml:brush xml:id="br0">
      <inkml:brushProperty name="width" value="0.05292" units="cm"/>
      <inkml:brushProperty name="height" value="0.05292" units="cm"/>
      <inkml:brushProperty name="color" value="#FF0000"/>
    </inkml:brush>
  </inkml:definitions>
  <inkml:trace contextRef="#ctx0" brushRef="#br0">13159 8026 0,'0'17'157,"0"54"-142,0-1-15,0 1 16,0 17-16,0 18 15,0-18-15,0 36 16,0-54-16,0 1 16,17 123 15,-17-106-31,18-35 16,0 0-16,-18 0 15,0-18-15,17 0 16,1 1 15,-18-19-31</inkml:trace>
  <inkml:trace contextRef="#ctx0" brushRef="#br0" timeOffset="1567.71">13229 8184 0,'35'0'32,"18"-17"-17,0 17-15,53-18 16,35 18-16,18 0 15,35 0-15,18 0 16,-1 0-16,36 0 16,-17 0-16,-36 0 15,35 0-15,-17 0 16,17 0-16,-35 0 16,35 0-1,-17 0-15,0 0 16,-1 0-16,1 0 15,388 0 1,-406 0 0,-36 0-16,-16 0 15,-1 0-15,17 0 16,1 0-16,35-17 16,-17 17-16,-1 0 15,283 0 1,-318 0-1,-36 0-15,1 0 16,-35 0-16,-18 0 16,0 0-16,0-18 15,-36 18-15,1 0 16,0 0-16,-1 0 31,18 0 16,-17 35-31,-18 36-16,35 35 15,1 17 1,52 89 0,-53-142-1,-35-34-15,35 69 16,-17-52-1,-18-35-15,0 0 16,0 17-16,0-18 16,0 19-1,0-19 1,0 19 0,0-19-16,0 1 31,0 0-16,-35-18 1,-36 0-16,18 0 16,-35 17-16,-18 1 15,-52 0-15,16-18 16,-16 0-16,-36 0 16,35 0-16,-18 0 15,-34 0 1,-424 0-1,423 0 1,0 0-16,-17 0 16,18 0-16,16 0 15,37 0-15,-1 0 16,-35 0-16,53 0 16,-335-53 15,299 35-31,-34-17 0,-1 17 15,-17 0-15,17-35 16,-370 1 0,441 34-1,-159 0 1,247 18 0,-18 0-16,-17 0 15,-194 18 1,176 0-1,-17-1-15,52 1 16,1-1-16,17-17 16,17 0-16,19 0 15</inkml:trace>
  <inkml:trace contextRef="#ctx0" brushRef="#br0" timeOffset="2464.34">16951 7267 0,'0'0'0,"-88"36"62,17-19-62,-52 1 16,-283 35 15,283-36-31,-1 1 0,1 0 16,34-18-16,-16 0 15,69 0-15</inkml:trace>
  <inkml:trace contextRef="#ctx0" brushRef="#br0" timeOffset="2960.11">16069 7267 0,'-35'0'15,"-36"0"1,-334 0 15,316 18-31,19 0 16,34-1-16,19-17 15,-1 18 48,18-1-48,18 19 1,-1-36-16,19 35 16,-1 18-16,71 17 31,-36-34-31,36 17 16,-18-36-16,1 1 15,-19 17-15,1-17 16,-36-1-16,71 1 31,-88-18-15</inkml:trace>
  <inkml:trace contextRef="#ctx0" brushRef="#br0" timeOffset="3574.68">15311 7444 0,'17'0'47,"36"0"-32,0 0-15,0 0 16,18 0-16,87 0 31,-87 0-31,17 0 16,-17 0-16,-1 0 15,1 0-15,-54 0 16,1 0-16</inkml:trace>
  <inkml:trace contextRef="#ctx0" brushRef="#br0" timeOffset="6383.7">13247 9049 0,'17'0'78,"72"0"-63,-1 0 1,406 0 0,-283 0-1,1 0-15,-36 0 16,318 0 15,-423 0-31,-18 0 0,-36 0 16,1 0-16,0 0 62,17 0-62,18 0 16,-18 0-1,0 0-15,1 0 16,52 0 15,-70 0-31,35 0 0,-1 0 16,19 0-16,17 0 16,300 35-1,-282-35 1,-35 0-16,-18 0 15,-36 18-15,1-18 16,-53 0 140,-1 0-140,-87 0 0,70 0-16,-35 17 15,-36-17 1,18 0-16,-35 0 15,0 0-15,-35 0 16,35 0-16,-18 0 16,-264 0-1,317 0 1,-53 0 0,141 0-1,1 0-15,-19 0 16,-87 0-1,70 0 1,-106 0 0,124 0-1,0 0-15,17 0 16,-70 0 0,70 0-1,-35 0-15,36 0 16,-107-17 15,71 17-31,18 0 16,-18 0-16,-53-18 15,36 18 1,52 0 0,0 0-1,89 0 63,70 0-62,388 0 0,-370 0-1,0 0-15,105 0 16,-140 0-1,140 0 1,-140 0 0,-36 0-16,0 0 15,36 0-15,-54 0 16,36 0-16,-18 18 16,1-1-16,-19-17 15,18 0-15,18 0 16,0 0-16,17 0 15,1 18 1,264 0 0,-247-1-16,0 1 15,-17 0 1,123-18 0,-194 17-1,-1-17 1,-34 0-1,17 0 1,18 0 0,0 0-16,35 0 15,124 0 1,-124 0-16,18 0 16,-18 0-16</inkml:trace>
  <inkml:trace contextRef="#ctx0" brushRef="#br0" timeOffset="7798.55">13194 8220 0,'0'17'31,"0"1"32,-18-18-48,18 53 32,18 17-47,17 36 16,-17 0-16,-1 18 15,-17-54-15,18 1 16,-18 17 0,18-53-16,-18 0 15,0-17 17,17-18 14</inkml:trace>
  <inkml:trace contextRef="#ctx0" brushRef="#br0" timeOffset="9704.08">14640 8731 0,'18'0'0,"0"18"16,-1 17-16,18 18 15,1-18-15,-19-17 16,1 0-16,0-18 15,-1 0-15,19 0 16,-19 0-16,19-18 16,-19-17-16,1-18 15,-18 0-15,0 0 16,0 0-16,0 0 16,0 0-1,-35-53 1,-1 89-16,36-1 15,-17 18 1,-1 0 15,-17 35-15,17 36-16,0 0 16,1-19-16,17 1 15,0-17 1,0-19-16,0 1 31</inkml:trace>
  <inkml:trace contextRef="#ctx0" brushRef="#br0" timeOffset="10600.49">14781 8767 0,'18'70'16,"-53"18"-16,-1 36 16,-16 35-1,-1-1-15,17 19 16,-52 17-16,18 0 15,-36 0-15,18 53 16,-177 299 0,194-387-1,-34 0 1,87-124 0,18-17-1,35-18 126,18-18-126,35 1-15,18 17 16,194 0 0,-88 0-1,-1 0-15,213 17 16,-177 36 0,-53-35-16,-53-1 15,-53 1-15,-35-18 16,-18 0-1,-35-35 48,0 17-47,-70-176-1,34 124 1,-17-19-16,1-52 15,-19 0-15,-35-18 16,36-35-16,17 71 16,17 52-16,-34-123 15,-71-106-15,70 106 16,-52 53-16,52-17 16,18 69-1,0 19-15,53 17 16,-17 18-1</inkml:trace>
  <inkml:trace contextRef="#ctx0" brushRef="#br0" timeOffset="15186.18">21167 8767 0,'-18'17'31,"18"1"-15,18 70 0,-1-88-1,19 35 1,-1-35-1,0 0-15,36 0 16,-1-17 0,-34-19-16,-36 1 15,17 0-15,-17-18 16,0 18-16,0-18 16,0 17-16,-17 19 15,-1-18-15,0 17 16,1 0-16,-1-17 15,0 35 1,-17 0-16,0 0 16,-18 35-1,35-17-15,1 17 16,-1 36-16,0-18 16,18-36-16,0 1 15,0 17-15</inkml:trace>
  <inkml:trace contextRef="#ctx0" brushRef="#br0" timeOffset="15624.8">21237 7214 0,'-17'-17'15,"17"70"17,0 70-32,0-35 15,0 18-15,0-35 0,0-1 16,0-17-16,17-18 16,-17 1-16,0-1 15,0 0 16,0-17-15,-17-18 47</inkml:trace>
  <inkml:trace contextRef="#ctx0" brushRef="#br0" timeOffset="15953.46">21061 7620 0,'17'123'15,"36"-34"1,0 17 15,-35-106-31,0 17 31,-1-17-15,36-35 0,35-53-1,-17-1-15,-36 19 16,0 17-16,-17-18 15,0 19-15,-18 16 16,0-17-16,0 0 16</inkml:trace>
  <inkml:trace contextRef="#ctx0" brushRef="#br0" timeOffset="17863.86">21184 6685 0,'0'35'15,"0"1"-15,0-19 16,18 19-16,-18-19 15,0 1-15,18 17 32,-1-17-32,-17 17 0,0-17 15,0-1 1,0 19-16,18 69 16,0-16-1,17-36-15,-35-36 16,0 54-1,0-54 1,0 1-16,0 17 16,0-17-1,0 0 1,0-1 0,0 1 15,0 0-16,0-1 1,0 1 15,0-1 47,0 1-46</inkml:trace>
  <inkml:trace contextRef="#ctx0" brushRef="#br0" timeOffset="18807.84">21167 6632 0,'0'36'31,"17"52"-31,-17 0 16,18 0 0,0-17-16,-1 34 15,-17-52-15,0-17 16,0 17-16,0-36 16,0 19-16,0-1 15,0 0-15,0-17 16,0 35 15,0-18-31,0-17 0,0-1 16,-17 18-1,17 1 1,0-19-16,0 1 16,-18 0 15,18-1-16,0 1 1,0 0 0,0-1 171,0 1-156,-18-18 48,1 0-64,-19 0 1,19 0-16,-1 0 15,0-18-15</inkml:trace>
  <inkml:trace contextRef="#ctx0" brushRef="#br0" timeOffset="20247.89">20990 7620 0,'0'-18'94,"0"1"-79,0-1-15,-17 0 16,-1-17 0,18 18-16,0-1 15,0 0 32,18 36 62,17 35-93,-17-36-16,-1 1 16,-17 17-16,35-17 15,-17 35 1,0-35 0,-18 17-1,17-35 1,-17 17-16,18 1 15,-18 0 1,0-1 15,18-17-15,-1 18 31,1 0 78,-18-1-94,18-17-15,-1 18-1,1-18 32,0 0-16,-1 0-15,18 0 15,-17 0-15,17 0 0,-17-18-1,0 1 1,17-19-1,0 1 1,-35 17-16,18-17 16,17 18-16,-35-1 15,18-17-15,-1-1 16,19-17 0,-19 36-16,1-18 15,-18-1-15,18 19 16,-18-1-1,17 0 1,-17 1-16,0-1 16,0-17-1,0 17 1,-17 18 125</inkml:trace>
  <inkml:trace contextRef="#ctx0" brushRef="#br0" timeOffset="20911.4">21290 7214 0,'0'0'0,"0"71"0,0-18 16,18 53 0,-18-71-16,17 18 15,-17 0 1,0-18-16,0-17 15,0-1-15,0 1 16,0 0-16,0-1 16,0 1-1,0-1 1,0 1 0,0 0-1,0-1-15,0 1 16</inkml:trace>
  <inkml:trace contextRef="#ctx0" brushRef="#br0" timeOffset="22615.23">21431 9525 0,'0'0'0,"18"18"16,17 87-16,-35 1 15,35 88-15,1 0 16,-36 0-16,35 18 16,-17-18-16,-18-35 15,17-18-15,1-18 16,-18-34-16,18-1 16,-18-71-1,0 1-15,0 0 16</inkml:trace>
  <inkml:trace contextRef="#ctx0" brushRef="#br0" timeOffset="23071.71">21343 9543 0,'0'17'32,"0"19"-32,0-19 0,0 18 15,-35 36 1,17-36-1,1-35-15</inkml:trace>
  <inkml:trace contextRef="#ctx0" brushRef="#br0" timeOffset="23224.9">21414 9454 0,'70'36'31,"-52"-19"-31,17 19 16,-17 17-1,17-18-15</inkml:trace>
  <inkml:trace contextRef="#ctx0" brushRef="#br0" timeOffset="24030.96">21713 12047 0,'0'0'0,"-158"-17"0,-36-1 16,-547-35-1,141 0-15,106-35 16,-53 35-16,36 0 15,123 53 1,-53-35-16,-53 17 0,106 18 16,106 0-16,-53 0 15,70 0 1,-52 0-16,-354 0 16,371 0-1,-899 0 1,934 0-1,-17 0-15,-212-53 16,265 18 0,-89-18-1,248 36 1,70-1 15</inkml:trace>
  <inkml:trace contextRef="#ctx0" brushRef="#br0" timeOffset="24710.92">12965 11289 0,'0'0'0,"-53"0"47,-53 53-47,-35 0 16,-36-18-16,-17 36 15,36-36-15,34 0 16,1 0-16,87-35 16,1 0-16,53 0 109,246 53-93,-140-35-1,17 0-15,18-1 16,35 36-16,-53-35 15,0-1-15,-53 1 16,-17-18-16,-54 18 16</inkml:trace>
  <inkml:trace contextRef="#ctx0" brushRef="#br0" timeOffset="45655.19">13423 9066 0,'18'0'78,"35"0"-78,17 0 16,107 0-1,-54 0-15,-35 0 16,159 0 0,-158 0-16,52 0 15,53 0 1,-53 0-1,300 0 1,-300 0 0,0 0-16,-18 0 15,-34 0-15,-1 0 16,-18 0-16,-34 0 16,87 0-1,-52 0-15,-1 0 16,107 0-1,34 0 1,-123 0-16,-17 0 16,35 0-1,-18 0-15,18 0 0,-18 0 16,0 0-16,0 0 16,1 0-16,-19 0 15,54 0 1,-54 0-1,1 0-15,-1 0 0,36 0 16,-35 0-16,-1 0 16,36 0-16,-18 0 15,-17 0 1,70 0 0,-35 0-16,-18 0 15,18 0-15,0 0 16,35 0-16,0 0 15,0 0-15,53 0 16,88 0 0,-158 0-16,-36 0 15,53 0 1,-88 0-16,35 0 16,-53 0-16,18 0 15,36-17 1,-54 17-16,0-18 15,0 18-15,18-18 16,-35 18-16,0 0 16,-1 0-16,19 0 15,-19 0-15,89 0 32,-71 0-32,18 0 15,-18 0-15,1 0 16,-19 0-16,19 0 15,-19 0 1,1 0 0,0 0-1,-1 0-15,18 0 16,-17 0-16,0 0 16,17 0-16,0 0 15,-17 0-15,0 0 16,-1 0-16,1 0 15,0 0-15,-1 0 32,1 0-17,-1 0 1,36 0 0,0 0-16,-35 0 15,17 0-15,0 0 16,-17 0-16,17 0 15,-17 0 1,0 0 15,-1 0-15,1 0 0,0-17 46</inkml:trace>
  <inkml:trace contextRef="#ctx0" brushRef="#br0" timeOffset="48742.58">26017 8220 0,'0'70'47,"-17"18"-32,-1 1-15,0 17 16,-17 193 0,35-228-1,-35 35 1,35-53-16,-18-18 15</inkml:trace>
  <inkml:trace contextRef="#ctx0" brushRef="#br0" timeOffset="49247.8">26141 8590 0,'-18'0'47,"-123"53"-32,18-35-15,17-1 16,-18-17 0,89 0-16,17 0 15,36 0 48,35 0-48,53 36 1,-18-1-16,0 18 16,-35-53-16,0 53 15,-18-36 1,18 1-16,-18 0 0,1-1 15,-19-17 1,1 0 0</inkml:trace>
  <inkml:trace contextRef="#ctx0" brushRef="#br0" timeOffset="49625.65">26088 8643 0,'-18'-18'32,"54"1"-1,34-18-31,-17 17 15,0-17-15,-18 35 16,1-36-16,-1 36 16,0-17-1</inkml:trace>
  <inkml:trace contextRef="#ctx0" brushRef="#br0" timeOffset="50099.95">25982 8749 0,'0'0'0,"35"18"0,-17-1 15,105 71 1,-87-52-16,34 17 16,-17-1-1,0-16-15,-35-36 16,-18 17-1,17-17-15,1 0 16</inkml:trace>
  <inkml:trace contextRef="#ctx0" brushRef="#br0" timeOffset="52288.61">14023 12488 0,'-18'106'47,"1"71"-47,-36 17 16,17-36-1,-87 230 1,88-264-16,-1-1 16,19-34-16,-1-54 15,18-18-15,0-34 47,35-36-31,1-35-16</inkml:trace>
  <inkml:trace contextRef="#ctx0" brushRef="#br0" timeOffset="52798.7">14076 13176 0,'17'0'15,"-17"18"1,0 0 0,-35-1-16,0-17 15,0 18-15,17-18 16,0 0-16,-17 0 15,17 0 1,1 0 62,52 17-31,0 1-47,-17 17 16,0-17-16,-1 0 15,1-1-15,-18 1 16,18 17-16,-1-35 16,-17 18-16,18-18 15,-18 17 1</inkml:trace>
  <inkml:trace contextRef="#ctx0" brushRef="#br0" timeOffset="53079.8">14340 13194 0,'53'0'32,"-17"0"-32,-1 0 0,-17 0 15,17 0-15,-18 0 16,36 0 15,-17 0-31,-19 0 16,1 0-16</inkml:trace>
  <inkml:trace contextRef="#ctx0" brushRef="#br0" timeOffset="53479.3">14605 13370 0,'0'0'0,"0"18"94,18-18-78,17 0-1,-17 0 1,-1 0 93</inkml:trace>
  <inkml:trace contextRef="#ctx0" brushRef="#br0" timeOffset="54062.82">14728 13176 0,'0'-17'31,"18"17"-15,0 0-1,-1 0 1</inkml:trace>
  <inkml:trace contextRef="#ctx0" brushRef="#br0" timeOffset="54495.41">14464 13423 0,'35'0'78,"71"0"-62,35 0-1,-88 0-15,0 0 16,18 0 0,-54 0-1,1 0-15</inkml:trace>
  <inkml:trace contextRef="#ctx0" brushRef="#br0" timeOffset="56496.59">15540 13053 0,'18'0'94,"-1"-18"-78,1 18-1,52 0 1,-34 0-16,-19 0 16,19 0-16,-36 18 15,17-1-15,-17 1 32,0 0-32,0-1 15,0 1-15,0 0 16,0-1-16,-17 19 15,-19-36-15,1 17 16,-18 1-16,0-1 16,36-17-16,-1 0 15,0 0 1,1 0 15,-1 0-15,0 0-16,-17 0 15,17 0-15,1 0 0,34 0 79,36 0-79,18 0 15,17 0 1,-53 0-16,1 0 15,-1 0-15,0 18 16,0 17-16,-17-35 16,35 89 15,-35-72-31,-18 18 0,0 1 16,0-19-16,0 36 31,-53-35-31,0 0 0,-53-18 31,18 0-31,53 0 16,-1 0-16,19 0 15,17-18 17</inkml:trace>
  <inkml:trace contextRef="#ctx0" brushRef="#br0" timeOffset="56855.76">16316 13018 0,'0'35'31,"0"53"-31,0 0 16,0 18-16,0-18 15,0 18-15,0-53 16,0-18-16,0-17 15,0 0-15,0-1 32</inkml:trace>
  <inkml:trace contextRef="#ctx0" brushRef="#br0" timeOffset="58727.41">13406 14764 0,'0'70'31,"0"-17"-31,0 0 16,0 0-16,-18 0 15,18-18-15,0 1 16,-35 16 0,35 1-16,-18-35 15,18 17-15,-18 1 16,18-1-16,0-18 16,-17 1-16,17 35 453,35 53-438,-17-71 1,-1 0-16,1 1 16,0-1-16,-18-17 15</inkml:trace>
  <inkml:trace contextRef="#ctx0" brushRef="#br0" timeOffset="59880.1">13847 14834 0,'0'71'16,"0"52"0,0 18-16,0 1 15,-18 69 1,18-140-1,0-18-15,0-18 16,0 0-16,0-17 16</inkml:trace>
  <inkml:trace contextRef="#ctx0" brushRef="#br0" timeOffset="60167.57">14164 14905 0,'18'88'16,"-1"0"-1,1 36-15,0-18 0,-18-18 16,0 35 0,0-70-1,0 0-15,0-35 0,0-1 16,0 19 0</inkml:trace>
  <inkml:trace contextRef="#ctx0" brushRef="#br0" timeOffset="60456.97">14728 14834 0,'0'0'0,"36"106"0,-19-35 16,19 158-1,-36-123 1,0 0 0,0-71-16,0 0 15,0-17 1,0 0-16,17-1 47</inkml:trace>
  <inkml:trace contextRef="#ctx0" brushRef="#br0" timeOffset="60730.01">15222 14817 0,'0'0'0,"0"35"15,71 141 1,-36-52-16,0-1 16,54 195-1,-72-212-15,1-1 16,0-34-16,-1-36 15,-17-17-15,0 17 32,36-88-17</inkml:trace>
  <inkml:trace contextRef="#ctx0" brushRef="#br0" timeOffset="60969.49">15822 15205 0,'35'35'15,"-17"36"1,0-19-16,-1 19 16,19 105-1,-19-105 1,1 35-1,-18-53 1,0-36 0,0 1-1</inkml:trace>
  <inkml:trace contextRef="#ctx0" brushRef="#br0" timeOffset="61943.59">13000 15840 0,'18'0'31,"17"0"-31,18 0 0,53 0 16,17-18-1,53 18-15,54 0 0,34 0 16,54 0 0,158 0-16,18 0 15,-18 0-15,-88 0 16,0 0-16,-158 0 15,69 0 1,-281-18-16</inkml:trace>
  <inkml:trace contextRef="#ctx0" brushRef="#br0" timeOffset="63183.98">16016 15628 0,'0'0'0,"0"-35"16,0 17-16,0 1 15,0-19-15,18 36 16,-1 0-16,-17-17 16,18 17-1,-18 17 17,0 142-17,-18-106 1,1-35-16,-19-1 15,19-17-15,-1 0 16,-17 0-16,17-17 16,-35-72 15,53 36-31,0-17 0,0-36 16,0 88-1,0-17-15,18 0 16,0 17-1,-1 18 1,1 0 0,0 0-16,-1 18 15,-17 35 1,0 0-16,0-18 16,0 0-16,0-17 15,0 17-15,-17-35 16,-19 18-16,19-18 15,-1 0-15,-17 0 16,35-53 15,0 0-31,0-18 0,0-17 32,35 53-32,-17 35 0,-1 0 15,1 0 1,17 0-1,-35 35 1,0 18-16,0-18 16,0 18-16,0-35 15,0 17 1,0-17 15,-35-18 0,35-18-15</inkml:trace>
  <inkml:trace contextRef="#ctx0" brushRef="#br0" timeOffset="65192.57">18891 13317 0,'-17'18'15,"17"17"1,0 18-16,0 35 16,35 195-1,-35-142 1,0 141-1,0-141 1,-18-35-16,1-18 16,-1 18-16,18-36 0,0-34 15,0-1 1,0-70 15,0-36-15,0-35-16,0 18 15,0-18 1,0 53-16</inkml:trace>
  <inkml:trace contextRef="#ctx0" brushRef="#br0" timeOffset="65958.83">18856 13547 0,'0'0'0,"18"0"16,35 0-1,17-18-15,71 0 16,212 1-1,-141-19-15,35 36 16,17 0-16,1 0 16,17 0-16,-35 0 15,-18 0-15,-35 0 16,0 0-16,-53 0 16,-52 0-16,34 0 31,-88 0-16,-35 18 64,0 53-64,0-1-15,0-17 16,0 141-1,0-106-15,0-17 16,0 17-16,0 0 16,0 18-1,0-88-15,0 35 32,0-36-32,-17 1 15,-36-18-15,0 0 16,-53 0-16,0 0 15,-35 0-15,-353 0 32,283 0-17,34 0-15,-17 0 16,0 0-16,35 0 16,-176 0-1,212 0-15,-1 0 16,-87 0-1,193 0 1,-17 0-16,35-18 16</inkml:trace>
  <inkml:trace contextRef="#ctx0" brushRef="#br0" timeOffset="66567.81">18821 14376 0,'0'0'16,"35"0"-16,18 0 0,17 0 31,-17 0-31,0 0 16,0 0-16,0 0 15,-18 0-15,107-18 16,-37 18-1,-69 0 1,17 0-16</inkml:trace>
  <inkml:trace contextRef="#ctx0" brushRef="#br0" timeOffset="67072.06">20197 14711 0,'0'70'16,"0"195"15,0-159-31,0-36 16,-18-17-16,18 0 16,0-35-16,0-1 15,35-52 32</inkml:trace>
  <inkml:trace contextRef="#ctx0" brushRef="#br0" timeOffset="67510.49">20585 14658 0,'0'0'0,"0"88"0,0 36 16,-71 264-1,71-300 1,0-18-16,0-17 15,0 36 1,0-72 0,53-17-1,0-17 1,17-36-16,19-18 16,-54 18-16,-17-17 15,-36-54 1,-17 89-1,-18 35-15,35 0 16,-35 0 0,36 0-16,-1 0 15,0 0 1,18 17-16</inkml:trace>
  <inkml:trace contextRef="#ctx0" brushRef="#br0" timeOffset="68071.97">23195 13582 0,'35'159'31,"1"-18"-31,-19 18 16,19 52 0,-19-105-16,-17-53 15,0 18-15,0-36 32,-17-88 30,-19-35-62</inkml:trace>
  <inkml:trace contextRef="#ctx0" brushRef="#br0" timeOffset="68680.53">23283 13847 0,'0'0'0,"247"-89"32,-159 89-32,424-53 31,-300 36-31,440-36 31,-493 53-31,17 0 16,54 0 15,-213 0-15,19 0-16,-19 0 15,19 35 1,-19-17 0,1-1-16,-18 1 15,18 17-15,-1 1 16,-17-1-1,18 35-15,-18-17 0,0 0 16,0-17-16,0 34 16,0-17-16,0 0 15,0-18-15,0 1 16,-18-1-16,18-18 16,-17 1-1,-19-18 1,1 0-1,-36 0-15,-52 0 16,-741 0 15,528 0-31,1 0 16,71 0-16,34 0 16,-69 0-1,281 0 1</inkml:trace>
  <inkml:trace contextRef="#ctx0" brushRef="#br0" timeOffset="69360.73">24571 15099 0,'18'18'31,"35"-89"-15,-36 18-1,18-123 1,-35 123 0,-70-35-1,52 88 16,1 0-31,-1 0 16,0 0-16,1 0 16,-19 35-16,19 35 15,17-17 1,0-17-16,0 17 16,123 88-1,-87-88 1,34 17-16,-52-52 15,-18 17 1,0-17-16,0-1 16,-71 89-1,1-71 1,-160-17 0,160-18-1,52 0-15,-17 0 16,35-35-1,35-230 1,53 142 0,18-18-1,53-18-15,-53 71 0,17 35 16</inkml:trace>
  <inkml:trace contextRef="#ctx0" brushRef="#br0" timeOffset="69863.84">26529 13723 0,'0'0'0,"0"71"0,0 17 16,18 88 0,-1-123-16,1-18 15,-18 1-15,0-1 16,0-17-1</inkml:trace>
  <inkml:trace contextRef="#ctx0" brushRef="#br0" timeOffset="70278.83">26988 13617 0,'0'0'16,"141"-17"-16,17 17 0,1 0 16,458 0-1,-458 0 1,-35 0-16,-71 0 15,-36 0 17,-17 35-17,0 106 1,-35-88 0,-18-18-16,18 18 15,0-18-15,-36 1 16,0-1-16,-70-17 15,18-1-15,-89 1 16,18-1 0,-106-17-1,247 0 1</inkml:trace>
  <inkml:trace contextRef="#ctx0" brushRef="#br0" timeOffset="70648.35">27376 14552 0,'0'0'0,"0"71"0,0-18 0,-18 17 16,18-17-16,0 18 16,0 52-1,0-88 1,18 36-16,34-1 15,-16-52 1,17-18-16,53 18 16,-36-18-16,1 0 15,-18-53 1,17-18-16,-35 18 0,-17-17 16,-18-36-16,0 53 15,-53 0-15</inkml:trace>
  <inkml:trace contextRef="#ctx0" brushRef="#br0" timeOffset="70840">27834 14676 0,'-17'0'15,"52"17"-15,-53-34 0,-17 17 0,17 0 32,-17 17-32,0 71 15,17 18 1,0 88-16,18-88 0,0 35 16,0-35-16,0-35 15,18 17 1,-18-71 15,18-17-31,-1-35 16,1-18-16</inkml:trace>
  <inkml:trace contextRef="#ctx0" brushRef="#br0" timeOffset="71190.63">28945 13547 0,'0'0'0,"18"70"16,0 54-1,17-1-15,-17-35 16,-1-17-16,-17-36 16,0 0-1,18-70 32</inkml:trace>
  <inkml:trace contextRef="#ctx0" brushRef="#br0" timeOffset="71568.42">29404 13564 0,'0'0'0,"370"36"15,-158-19 1,35 19-16,-35-19 16,-54 36-1,19-35-15,-89-1 0,-53-17 16,-35 18 0,0 0-1,-53 35-15,-70 35 16,-36 0-16,-52 35 15,-54-17-15,18-18 16,53-35-16,71-17 16,17-19-16,70 1 15,107-18 63,158-71-62,-176 54-16</inkml:trace>
  <inkml:trace contextRef="#ctx0" brushRef="#br0" timeOffset="71898.89">29704 15046 0,'0'0'0,"53"71"0,-36-36 16,72 88 15,-54-70-31,-35-35 0,0 35 16,0 0-16,-18-18 15,18-17-15,-53 35 16,18-18-16,17-35 16,18 17-1,71-34 17,317-142-17</inkml:trace>
  <inkml:trace contextRef="#ctx0" brushRef="#br0" timeOffset="72242.81">31521 13847 0,'0'0'0,"17"105"0,19 19 15,34 70 1,-52-176-1,-1 17-15,-17-53 63,0-70-63</inkml:trace>
  <inkml:trace contextRef="#ctx0" brushRef="#br0" timeOffset="72559.22">32191 13794 0,'0'0'0,"53"17"0,-18 19 15,0-19-15,-17 1 16,0 17-16,-18 0 15,0 1-15,-18 17 16,-35 35-16,-17-18 16,17-52-16,-18 35 15,-17 0 1,53-36-16</inkml:trace>
  <inkml:trace contextRef="#ctx0" brushRef="#br0" timeOffset="72871.66">32120 15152 0,'0'0'0,"53"353"31,-53-265-31,18 53 16,-18-71-16,18 36 15,-18-18-15,17-35 16,-17-35 0</inkml:trace>
  <inkml:trace contextRef="#ctx0" brushRef="#br0" timeOffset="78832.24">13388 13758 0,'18'0'31,"34"18"-15,1 0-16,18 17 16,35 0-16,35-17 15,53-1-15,35 1 16,36 17-16,17 18 16,-53-35-16,18-18 15,0 0-15,0 0 16,-88 0-16,-18 0 15,-17 0 1,193-18 0,-194 1-1,-17-19-15,-35 1 16,70-53 0,-70 17-16,-1 18 15,-35-17-15,1-1 16,-19-70-1,1 71-15,-18-1 16,0 1-16,-53-19 16,0 1-16,18 35 15,-106-106 1,35 89-16,18 17 16,-336-159-1,301 159 1,-18 18-16,-36 18 15,36-36-15,0 53 16,0-18-16,-35-35 16,52 53-16,18 0 15,-17 0-15,17 0 16,18 0-16,-36 0 16,36 0-1,18 0-15,-36 0 16,18 0-16,-36 35 15,-282 71 1,248-71 0,-1 18-16,53-35 15,18 17-15,-18 36 16,18-18-16,0 35 16,35-35-16,17 35 15,19-17-15,17 52 16,0-35-16,0-17 15,0 35-15,0-53 16,35 17-16,-17-17 16,-1-35-16,1 17 15,106 88 1,-72-70 0,37-17-16,-1-1 15,53 18-15,-53-36 16,18 19-16,17-1 15,1-17-15,-54-18 16,36 17-16,-53-17 16</inkml:trace>
  <inkml:trace contextRef="#ctx0" brushRef="#br0" timeOffset="81151.78">31291 13776 0,'0'0'0,"18"0"15,35 0-15,0 0 16,17 0-16,36-35 16,-18 17-16,71-35 15,-71 36-15,18-1 16,-88 18-16,17-35 16</inkml:trace>
  <inkml:trace contextRef="#ctx0" brushRef="#br0" timeOffset="81519.17">31785 14393 0,'0'0'15,"53"0"-15,0 0 0,35-17 16,-17-1-16,17 0 16,-53 1-16,-17 17 15,0-18 32</inkml:trace>
  <inkml:trace contextRef="#ctx0" brushRef="#br0" timeOffset="81874.99">31962 13723 0,'70'0'47,"-17"0"-47,0 0 16,-18 0-16,18 0 15,-35 0 1</inkml:trace>
  <inkml:trace contextRef="#ctx0" brushRef="#br0" timeOffset="83329.92">32897 14093 0,'0'0'0,"17"36"15,36 52 1,0-35-1,18 0 1,-54-36 0,1-17-1,123 0 1,-88-35 0,53-71-1,-106 53 1,17-17-16,-17 35 15,-35-107 17,0 107-32,-18-18 0,0 36 15,0-1-15,0 18 16,0-18-16,36 18 16,-19 0-1,1 18-15,0 0 16,-1 17-16,1-17 15,0 17-15,0 35 16,17 54 0,18-89-1,0 0-15,0 18 16,53-35 0,-18 0-1,0-18-15,1 0 16,52 0-1,18 0 1,-36 0 0,-34 0-1,-1 0 1,-17-18 0,-18 0-1,0 1 1,0-1-1,0 0 1,0 1 0,0-19 46,0 1-46,-18 18-1,18-1-15,0-17 16,0 17-16,-18-17 16,1 17-16,17 0 15,-18 18-15,0-35 16,-17 18 0,0 17-1,-1 0-15,-16 0 16,-1 0-16,0 0 15,-53 0 1,88 0-16,-17 17 16,17 54-1,18-36-15,0 0 16,0 1-16,0 16 16,0-16-16,0-1 15,18-17-15,17 35 16,36-18-1,-18 18-15,35-18 16,-53-35-16,36 0 0,-36 0 16,-17 0-1,70 0 1,-70-35-16,-1-18 16,1-88-1,-18 70-15,0 18 16,0-35-1,-18 35-15,1 18 16,-19-18-16,36 35 16</inkml:trace>
  <inkml:trace contextRef="#ctx0" brushRef="#br0" timeOffset="83711.71">32755 12277 0,'-17'17'31,"-36"283"-15,53-159-16,0 0 15,0-35-15,0 0 16,0-35-16,0-36 16,0-17-1,0-1 16,-18-17-15,-70-70 0,53 34-16</inkml:trace>
  <inkml:trace contextRef="#ctx0" brushRef="#br0" timeOffset="83982.88">32332 12859 0,'0'35'31,"18"0"-31,52 36 0,-17-18 16,0 17-1,-18-34-15,18-19 16,-17 1-16,-1 17 16,18-35-1,-36 0-15,19 0 16,17-35-1,-36-18-15,19 0 16,16-53-16,-34 71 16,-18-18-16,18 0 15,-18 18-15</inkml:trace>
  <inkml:trace contextRef="#ctx0" brushRef="#br0" timeOffset="87080.21">33320 14482 0,'0'-18'78,"-71"18"-63,-17 0-15,-18 18 16,-17-1-16,52 1 16,18-18-16,18 17 15,17-17 63,54 0 16,17 0-94,17 0 16,159 0 15,-193 0-31,-19 0 0,-34 0 78,-19 0-78,-34 18 16,-1-18-16,18 0 15,-17 18 1,35-18-16,17 0 16,0 17-16,-52 1 15,-1-18 1,-52 0-16,17 0 15,-35 0 1,0 0-16,0 0 0,-36 0 16,89 0-1,17 0-15,36 0 0,-18 18 16,18-18-16,0 0 16,17 17-16,-35-17 15,18 0-15,-53 0 16,-18 0-16,-18 0 15,-123 0 1,-105 0 0,158 0-16,0 0 15,35 0-15,-18 0 16,-334-53 15,387 53-31,36-17 0,18 17 16,17 0-1,0 0-15,18 0 16,17 0-16,-17 0 0,-1 0 16,1 0-1,-53 0 1,35 0-16,0 0 16,-17 0-16,-19 0 15,-52 0 1,71 0-16,-36 17 15,-194 19 17,159-36-32,35 0 0,-17 0 15,-354 0 1,336 0 0,0 17-16,18-17 15,-318 0 16,282 0-31,-35 0 0,35 0 16,-88 0-16,53 0 16,-53 0-16,36 0 15,34 0-15,-105 0 16,176 0 0,53 18-1,36-18-15,-1 0 16,0 0-1,1 0-15,-1 0 16,-176 0 0,88 0-1,18 18-15,0-18 16,-212 17 0,176-17-1,1 0-15,-89 0 16,142 0-1,-54 0-15,1 0 16,-301 0 15,248 0-31,-36 0 0,-17 0 16,-18 0-16,71 0 16,-301 0-1,354 0 1,52 0-16,19 0 15,16 0-15,19 0 16,-1 0-16,0 0 16,1 0-16,-1 0 15,0 0 1,-158 0 0,88 0-1,0 0-15,-18 0 16,-88 0-1,159 0 1,17 0-16,0 0 16,1 0 15,-54 0-15,36 0-1,-18 0-15,35 0 16,1 0-16,-1-17 31</inkml:trace>
  <inkml:trace contextRef="#ctx0" brushRef="#br0" timeOffset="87569.31">19526 14552 0,'-53'0'16,"-17"0"0,-195 0-1,212 18 1,-35-18-16,53 0 15,0 17-15,17 1 16,0-18 0,18 18 62,0-1-47,0 19-15,71-1-1,35-18-15,-18 1 16,18 17-16,-18-17 0,-18-18 16,1 18-16,0-1 15,-19 1 1,1-18-16,0 18 15,-17-1-15,16 1 16,1 0-16</inkml:trace>
  <inkml:trace contextRef="#ctx0" brushRef="#br0" timeOffset="89170.29">33108 14940 0,'0'0'16,"0"53"-16,18 18 0,17-1 15,-17 36-15,-18-53 16,35 17-16,-17-17 16,-1 0-16,-17 0 15,18-17-15,0-1 16,-18-18-1</inkml:trace>
  <inkml:trace contextRef="#ctx0" brushRef="#br0" timeOffset="90213.76">12700 15928 0,'0'35'16,"0"71"-1,0-35-15,0-1 16,0 54 0,0-71-16,0-1 15,0-34 1,0 0-1,0-1 1,0 1 0</inkml:trace>
  <inkml:trace contextRef="#ctx0" brushRef="#br0" timeOffset="91289.49">12876 16334 0,'53'0'15,"-17"0"-15,34 17 16,1-17-16,52 18 16,-17 0-16,35-18 15,124 0 1,-107 17-16,1 1 16,18-18-1,-1 0-15,0 0 16,-35 0-16,-52 0 15,52 0-15,-71 0 16,71 0 0,-123 0-1,53-53 1,-71 35 0,53 18-1,-18-17-15,0-1 16,0 18-16,-17 0 15,17-18 1,-35 1-16,18 17 16,-18-18-1,53 18 1,-35-18-16,-1 18 16,-17-17-1,0-1 16,-17 1-15,-19 17 0,1-18-1,-18 18-15,-18 0 16,19 0-16,16 0 0,-34-18 16,-89-17-1,-353-36 1,354 71-1,-283-70 1,370 70 0,1 0-16,34 0 15,-17 0 1,18 0 0,-18 0-16,-35 0 15,0 17-15,-18 1 16,-35 0-1,53-1-15,0 1 16,-1-18 0,54 0-16,0 18 15,17-1 1,0-17 0,1 18-16,-36 17 15,18-17-15,35 0 16,-18-18-1,18 17 1,0 1 15,106 17-15,-36-35 0,54 18-16,-1-1 15,160-17 1,-195 0-16</inkml:trace>
  <inkml:trace contextRef="#ctx0" brushRef="#br0" timeOffset="96159.44">18838 16210 0,'0'0'15,"36"0"-15,-19 0 0,19 0 16,69 0 0,-52 0-16,-35 0 15,17 18-15,-17 17 16,-1 89 15,-17-72-31,-17-16 0,-54 17 16,36-18-1,0 0-15,17-35 16,-70 35 0,123-35 62,124 0-63,-106 0 1,0 0-16,0 36 16,-53-19-1,0 36-15,0 0 16,0 159-1,-53-142 1,0-17-16,35-17 16,-52-19-16,-1 19 15,53-36-15,-17 0 16,18 0-16,-1 0 16,0-36-1,1 1 1,17 0-16</inkml:trace>
  <inkml:trace contextRef="#ctx0" brushRef="#br0" timeOffset="96615.93">19597 16528 0,'0'0'0,"53"0"15,35 0 1,-70 0 0,17 35-16,0 18 15,-35 53-15,0-53 16,0 0-16,0 17 15,0-35-15,0 18 16,-35 0 0,17-35-16,18-1 78,18-17-63,282-123 1,-194 70 0,-1 18-16,-34 17 15,-36 18-15,-35-17 16</inkml:trace>
  <inkml:trace contextRef="#ctx0" brushRef="#br0" timeOffset="97429.76">18591 17339 0,'0'0'0,"71"35"0,0 18 15,158 18 1,-53-18-16,-17-18 16,70-35-16,-17 0 15,53 0-15,-36 0 16,35-35-16,-70-18 15,-35-18-15,-53-17 16,0 17-16,-53-17 16,-36 18-16,-17 17 15,0-35-15,-105-177 32,34 159-32,-35 18 0,-17 17 15,35 19-15,-18-1 16,35 17-16,-52 1 15,-1 0-15,1 17 16,-18 1 0,-36-1-16,18-17 15,-35 17-15,-17 0 16,-1 1-16,18 17 16,0 0-16,35 0 15,89 0-15,-1 17 16,-52 54 15,87-36-31,36 18 0,-17 0 16,17-18-16,0 18 15,0-18-15,17 18 16,19 0-16,17 35 16,176 124 15,-176-177-31,-18 1 0,-17-36 15</inkml:trace>
  <inkml:trace contextRef="#ctx0" brushRef="#br0" timeOffset="107350.79">25365 10672 0,'0'88'31,"0"-35"-16,0 17-15,0 107 32,0-160-17,0 19-15,0-1 16,0-18-16,0 19 16,0-19-1,0 1-15,0 17 16,0-17 46</inkml:trace>
  <inkml:trace contextRef="#ctx0" brushRef="#br0" timeOffset="107912.54">25612 11113 0,'0'-18'63,"0"-17"-47,0 17-1,0-17-15,17-18 16,-17 35-16,36 0 15,-36 1-15,17-1 16,1 18-16,17 0 16,18 0-1,0 0-15,-18 0 16,1 0-16,-19 18 16,54 17-16,-36-35 15,18 18-15,0 17 16,-18-17-16,0-18 15,18 0-15,-17 0 16,-19 0-16,1 0 16,35 0-16,-36-18 31,1 0-31,-18-35 16,0 36-1,0-107 1</inkml:trace>
  <inkml:trace contextRef="#ctx0" brushRef="#br0" timeOffset="108624.68">26741 10689 0,'0'53'15,"0"106"16,0-124-31,0 18 16,0-71 62,0-140-47,70 87-31,1 1 0,-54 34 16,19 19-16,-19 17 16,1 0-1,0 0-15,-1 0 32,36 0-32,-35 35 0,-1 0 15,1 18 1,0-18-16,-1 18 15,1 35 1,-18-52 0,0-1-1,0-17 1</inkml:trace>
  <inkml:trace contextRef="#ctx0" brushRef="#br0" timeOffset="118574.53">17639 15381 0,'18'-18'31,"246"1"-15,-105 17 0,105 0-16,125 0 15,1551 229 1,-1323-194 0,89 54-16,70-19 15,106 36-15,-212-106 16,-88 0-16,-70 0 15,546 0 1,-758 0 0,-53 0-16,53 35 15,52 1-15,54-19 16,-71-17-16,142 0 16,-1 0-16,-35 0 15,952 0 16,-952 0-31,-70 0 0,-19 0 16,195 0 0,-265 0-16,54 0 15,-72 0-15,-211 0 16</inkml:trace>
  <inkml:trace contextRef="#ctx0" brushRef="#br0" timeOffset="123064.62">26547 16263 0,'-18'53'47,"18"-18"-47,0 18 16,0 53-1,0-53-15,0 0 16,0 17 0,0-52-1,0 0 32,18-36-31,17-53-1,0 19 1,-35-1-16,18 17 16,-1 54 46,-17 17-62,18-17 16,-18 17-16,18-17 15,-18-1 1,17 1 0,19-18-1,-19 0-15,18 0 16,1 0-16,-36-18 16,17-17-16,-17 18 15,0-19-15,0 19 16,0-19-16,-17 19 15,-1 17 1,0 0 0,-17 0 15,18 35-31,17 18 16,0 35 15,0-70-31,0 17 0,17-35 15,1 0-15,35 0 16,0 0-16,17 0 16,1 0-16,-1-18 15,-34 1-15,17-19 16,-1-16-16,-16 34 16,-19-17-16,19 17 15,-36-17 1,0 17-16,0 0 15,0 1 17,-18 17-17,0 0-15,-17 0 16,-35 53-16,52-36 16,-35 36-16,35-35 15,1 0-15,52-18 47,18 0-31,-18 0-16,0-18 15,1 0-15,-19 1 16,-17-1 0,36 18 15,-19 35-31,-17 36 15,18-18 1,-18 53-16,0-53 0,0 17 16,0 18-16,-18 0 15,-35-17 1,18 0 0,-18-19-16,18 1 0,0-35 15,-71 35 1,71-53-1,17 0-15,-17-18 16,35-52 0,0-1-16,0-35 15,141-246 17,-71 316-32,1 1 0,17 0 15,-17 35 1,-54 0-1</inkml:trace>
  <inkml:trace contextRef="#ctx0" brushRef="#br0" timeOffset="123726.45">26582 16051 0,'-35'0'16,"35"106"-1,0-35-15,0-18 16,0 53 0,0-54-16,0-34 15,0 35 1,17-18-1</inkml:trace>
  <inkml:trace contextRef="#ctx0" brushRef="#br0" timeOffset="129311.9">27640 16510 0,'0'53'31,"0"0"-15,0 17-16,0-34 16,0 17-16,0-36 15,18-17 48,-1-70-32,1 34-31,35-34 0,-35 52 16,17-17-1,0 17 1,-17 18-1,52 0 17,-52 0-32,17 18 15,-17 0-15,0-1 16,-18 1-16,17 35 16,-17 0-1,0-36 1,-88 54 15</inkml:trace>
  <inkml:trace contextRef="#ctx0" brushRef="#br0" timeOffset="129680.3">26035 17110 0,'71'35'32,"34"-35"-32,54 0 15,441 0 17,-388 0-32,-36 0 0,-35 0 15,53 0 1,-159 0-1</inkml:trace>
  <inkml:trace contextRef="#ctx0" brushRef="#br0" timeOffset="130343.77">27393 17074 0,'106'0'16,"-71"0"-16,18 0 16,0 18-1,124 17 1,-72-17 0,-16 0-16,16-18 15,160 17 1,-212-17-1,-18 0-15,-17 0 16</inkml:trace>
  <inkml:trace contextRef="#ctx0" brushRef="#br0" timeOffset="145151.17">13212 16669 0,'52'0'62,"1"17"-46,71 19-1,88-36 1,-36 0 0,-17 0-16,193-36 15,-158 1 1,-17 17-1,-1 1-15,36-18 0,35 17 16,-35 0-16,-1-17 16,336-53-1,-406 70 1,-35 18-16,-71 0 16,-17 0-1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7:53:02.171"/>
    </inkml:context>
    <inkml:brush xml:id="br0">
      <inkml:brushProperty name="width" value="0.05292" units="cm"/>
      <inkml:brushProperty name="height" value="0.05292" units="cm"/>
      <inkml:brushProperty name="color" value="#FF0000"/>
    </inkml:brush>
  </inkml:definitions>
  <inkml:trace contextRef="#ctx0" brushRef="#br0">12612 7902 0,'0'18'15,"0"141"1,0-71-1,0 18-15,0 17 16,-18 89 0,18-159-1,0-36-15,0 1 47,18-71-31</inkml:trace>
  <inkml:trace contextRef="#ctx0" brushRef="#br0" timeOffset="735.37">12700 7867 0,'0'-18'16,"18"18"-16,35 0 15,35 0 1,388 0 0,-211 0-1,17 0-15,0 0 16,547 0-1,-406 0-15,-123 0 16,318 0 0,-371 0-16,-106 0 15,-88 0-15,-36 18 94,-17 17-94,-70 106 31,17-70-31,0 17 0,-18 18 16,36 0-16,0-53 16,-1 17-1,19-17-15,17-35 16,0-1-16,0 1 15,0 0 17,-18-18-17,-88 0 1,36 0-16,-54 0 16,-52 0-16,-18 0 15,-71 0-15,-52 0 16,-107 0-16,-52 0 15,-547 0 1,635 0-16,141 0 16,-159 0-1,301 0 1,52 0-16,17 0 16</inkml:trace>
  <inkml:trace contextRef="#ctx0" brushRef="#br0" timeOffset="1391.73">15064 9260 0,'0'71'16,"0"-18"-16,0 17 15,0 36-15,0-53 16,0 0-16,0 0 16,0 18-1,0-54-15,0 1 16,17-18 15,-17-35 0,0-18-31</inkml:trace>
  <inkml:trace contextRef="#ctx0" brushRef="#br0" timeOffset="2023.57">15311 9296 0,'0'0'0,"105"-18"0,37 18 16,263 0-1,-140 0-15,-36 0 16,36 0-16,17 0 16,177 0-1,-213 0-15,-69 0 16,-36 0-16,-18 35 15,-17 1-15,-70-19 16,16-17-16,-16 18 16,-36 0-16,17-1 62,-17 18-62,18 1 16,-18 17-16,0 17 15,0-17-15,0 35 16,0 18-16,0-35 16,0-18-16,0 0 15,0-36 1,0 1-16,0-1 16,-18 1-1,1-18 1,-124 0-1,0 0-15,-1 0 16,-87 0-16,-35 0 16,-19 0-16,-52 0 15,71 0 1,-54 0-16,71 0 0,35 0 16,36-18-16,17 1 15,36-1-15,70 1 16,18 17-16,-1 0 15</inkml:trace>
  <inkml:trace contextRef="#ctx0" brushRef="#br0" timeOffset="3351.61">15346 10125 0,'0'-18'94,"0"0"-78,-141-17 15,88 18-31,53-1 15,-18 18-15,1-18 157,-19 1-142,19 17 1,-1 0-16,18-18 31</inkml:trace>
  <inkml:trace contextRef="#ctx0" brushRef="#br0" timeOffset="3807.44">15028 9560 0,'0'-17'31,"0"-1"-31,0 0 16,18-35 15,17 36 31,1 17-62,-1 0 16,35 0-16,1 0 16,-1 0-16,19 0 15</inkml:trace>
  <inkml:trace contextRef="#ctx0" brushRef="#br0" timeOffset="4511.16">22684 8079 0,'158'88'31,"-34"18"-31,52 17 0,-17-17 16,17 17-16,-17 1 15,18-1-15,-54-17 16,-17-35-16,-71-54 16,0 19-16</inkml:trace>
  <inkml:trace contextRef="#ctx0" brushRef="#br0" timeOffset="4790.89">24042 8079 0,'-35'35'31,"-36"71"-31,-17 17 0,-230 406 32,195-352-32,35-71 15,17-1-15,1-34 16,34-18-16,-17 17 31</inkml:trace>
  <inkml:trace contextRef="#ctx0" brushRef="#br0" timeOffset="5480.17">23001 9507 0,'0'0'0,"0"36"16,35-19-16,18-17 15,0 18-15,35-18 16,36 18-16,-1-18 16,36 0-16,176-106 31,-141 18-31,18-1 0,-89-16 16,1-1-16,-36 17 15,-35-34 1,-18 17-16,-35-35 15,0 18-15,0-36 16,-17 35-16,-36-17 16,-88-106-1,52 177-15,-16-54 16,-160-34 0,106 122-16,1-17 15,-1 36-15,18 17 16,-177 0-1,177 0-15,0 53 16,35 0-16,0 17 16,18 18-16,-18 18 15,0 0-15,36 0 16,-18 17-16,17 36 16,36-18-16,17-17 15,18-1-15,0 1 16,0 34-16,71-52 15,-1 0-15,18-18 16,18 18-16,0-35 16,53-19-16,-18-16 15,53 17-15,0-36 16,-18-17-16,1 0 16,-71 0-1,17 0-15</inkml:trace>
  <inkml:trace contextRef="#ctx0" brushRef="#br0" timeOffset="8906.79">13670 10866 0,'0'35'47,"-35"0"-32,-53 53-15,-18-35 16,-35 53-16,53-71 16,-36-17-16,18-18 15,53 18-15,18-1 16,17-17-16,36 0 78,141 0-62,-18 18-1,0 0-15,0-1 16,18 18-16,-53-35 15,0 18-15,17-18 16</inkml:trace>
  <inkml:trace contextRef="#ctx0" brushRef="#br0" timeOffset="9183.62">14005 11095 0,'53'0'31,"35"88"-31,-17 18 16,17 0-16,-17 0 15,17-18-15,0 0 16,-35-17-16,-18-54 15,-17 18 1,0-35-16,-1 0 31</inkml:trace>
  <inkml:trace contextRef="#ctx0" brushRef="#br0" timeOffset="9415.04">14623 11236 0,'-53'18'15,"-18"70"1,1 0-16,-19 18 16,19-18-16,-18 0 15,35-35-15,17 0 16,19-35-16,17-1 15,-18-17-15</inkml:trace>
  <inkml:trace contextRef="#ctx0" brushRef="#br0" timeOffset="10086.98">18239 11906 0,'35'0'47,"53"0"-31,-17 0 0,17 18-16,-18 17 15,-34-35-15,-1 18 16,0-1-16,-17-17 31,-18 18 32,-53 70-48,18-52 1,-265 140 15,229-141-31,1 1 16,34-19-16,36 1 15,-17-18-15</inkml:trace>
  <inkml:trace contextRef="#ctx0" brushRef="#br0" timeOffset="10376.94">18821 11483 0,'0'0'0,"53"70"15,70 54-15,-17-1 16,317 354 0,-317-389-1,18 0-15,-19-17 16,-69-36-16,-19 0 16,19-35-16</inkml:trace>
  <inkml:trace contextRef="#ctx0" brushRef="#br0" timeOffset="10623.58">20038 11836 0,'-53'70'16,"-35"71"0,-195 230-1,178-283 1,-1 0-16,18-17 16,52-54-16,-17 19 15,36-36-15,-36 17 16</inkml:trace>
  <inkml:trace contextRef="#ctx0" brushRef="#br0" timeOffset="13984.32">14975 9419 0,'0'-17'47,"0"-1"-47,36 18 16,34 0-16,54-18 16,-1 18-16,36 0 15,35 0-15</inkml:trace>
  <inkml:trace contextRef="#ctx0" brushRef="#br0" timeOffset="15808.05">19685 8132 0,'-18'35'16,"36"88"-16,0-35 15,52 142 17,-52-124-32,17-18 0,-35-35 0,18 0 15,-18-36 1,0 19-1,-18-54 17,-35-106-17,36 54 1,17 17-16,0 0 16,17 18-16,1 0 15,-1 35-15,36 0 16,0 0-1,-17 0 1,-1 0-16,-17 35 16,-18 0-16,17 18 15,1 0-15,-18-18 16,0 0-16,0-17 16,-18 35-1,1-53-15,-36 0 16,-18 0-1,53 0-15,1 0 16,-1 0 0,18-18-16,0 1 15,0-1-15</inkml:trace>
  <inkml:trace contextRef="#ctx0" brushRef="#br0" timeOffset="16044.36">20302 8520 0,'0'0'0,"18"70"15,0 18-15,-1 1 16,1-37-16,0 1 16,-18-35-16,0 0 15,0-89 32,-36-105-31</inkml:trace>
  <inkml:trace contextRef="#ctx0" brushRef="#br0" timeOffset="16243.32">20126 7920 0,'18'18'31,"52"34"-15,-52-34-16,52 35 15,19 0-15,-54-18 16</inkml:trace>
  <inkml:trace contextRef="#ctx0" brushRef="#br0" timeOffset="16473.79">20514 8326 0,'35'17'31,"1"-17"-31,34-17 0,-17 17 16,18-36-16,-36 19 16,18-1-16,-18-17 15,-35 17-15,35 0 16,-35-17 0,0 18-16</inkml:trace>
  <inkml:trace contextRef="#ctx0" brushRef="#br0" timeOffset="16720.48">20867 8079 0,'0'0'0,"0"105"16,0 37-16,0 16 15,0-17-15,0 1 16,70 87 15,-52-212-31,17-17 31,1-35-31,-1-18 16,0 18-16,-17 0 16,-18-18-16</inkml:trace>
  <inkml:trace contextRef="#ctx0" brushRef="#br0" timeOffset="17025.47">19473 9331 0,'0'0'0,"265"0"31,-18 0-31,0 0 0,35 0 16,653 0 15,-794 0-31,-70 0 15,-36 0 1</inkml:trace>
  <inkml:trace contextRef="#ctx0" brushRef="#br0" timeOffset="22809.47">13653 12012 0,'-18'0'15,"0"0"-15,1 53 16,-36 70-16,0 1 16,0 17-16,-35-17 15,-53 70 1,105-159-16,1-18 15,0-17 1,17 0 0,-17 0-1,17-35-15</inkml:trace>
  <inkml:trace contextRef="#ctx0" brushRef="#br0" timeOffset="23008.24">12929 12594 0,'0'53'31,"0"18"-31,18 17 16,17-35-16,-35-36 15,18 1-15,0 0 16,17-18 0,35-71-1,19 1-15,-1-19 16,0 36-16,-35 1 15</inkml:trace>
  <inkml:trace contextRef="#ctx0" brushRef="#br0" timeOffset="23677.98">18609 12629 0,'18'0'31,"17"53"-31,0 36 16,36 16-16,-18-34 16,-36 0-16,36-1 15,-35-35-15,0 18 16,-18-35-1</inkml:trace>
  <inkml:trace contextRef="#ctx0" brushRef="#br0" timeOffset="23993.27">18697 13000 0,'0'88'31,"36"-53"-31,-1 36 16,-18-53 0,19 17-16,-19-35 15,1 17-15,17 1 16,18-18-1,-35 0 1,35-35-16,0-36 16,-18 1-16,18-1 15,17-123 1,-70 176 0,0 1-1,0-1 1</inkml:trace>
  <inkml:trace contextRef="#ctx0" brushRef="#br0" timeOffset="25400.55">12771 13088 0,'0'71'16,"88"281"0,-71-210-1,-17-19-15,0-35 16,0 106 0,0-176-1,0-1 16</inkml:trace>
  <inkml:trace contextRef="#ctx0" brushRef="#br0" timeOffset="25662.6">12524 13688 0,'70'264'16,"-17"-158"0,106 141-1,-124-212 1,-17-17 0,17-18-1,124-300 1,-89 159-1,19-18-15,-37 18 16,-16 18-16,-19 70 16</inkml:trace>
  <inkml:trace contextRef="#ctx0" brushRef="#br0" timeOffset="26311.97">18715 13441 0,'35'70'16,"0"72"-1,18-1-15,-17-18 16,-1 36-16,0-36 16,0 1-16,1-54 15,-36 1-15,0-18 16,0-36-16,0 1 47,-36-18-47,1-88 15,-71-18-15</inkml:trace>
  <inkml:trace contextRef="#ctx0" brushRef="#br0" timeOffset="26537.57">18503 14199 0,'0'0'0,"18"71"0,52-1 16,36 107 0,-53-107-16,18-17 15,-1 18-15,-34-36 16,-19-35-16,18 0 16,18 0-1,18 0-15,-18-53 16,35-53-16,18-52 15,-18 34-15,-17 1 16,52-142 0</inkml:trace>
  <inkml:trace contextRef="#ctx0" brushRef="#br0" timeOffset="28263.86">11412 10478 0,'18'0'31,"458"0"-15,195 0 0,193 0-16,124 0 15,2980 35 1,-2733-35-1,-177 0-15</inkml:trace>
  <inkml:trace contextRef="#ctx0" brushRef="#br0" timeOffset="30551.66">25841 8731 0,'0'124'32,"0"52"-32,0-17 15,0 370 16,0-405-31,0 52 32</inkml:trace>
  <inkml:trace contextRef="#ctx0" brushRef="#br0" timeOffset="31383.47">26864 8890 0,'0'0'0,"0"88"16,0 0-16,0-17 16,0 0-1,0-19-15,0 19 0,0-36 16,-35 89 15,35-107-31,-18 1 16,18-53 31,0-18-32,18-18-15,17 18 16,0 18-16,-17 17 16,35-17-1,-35 35-15,17 0 16,-18 0-16,1 0 15,0 18-15,-1 123 32,-17-88-32,0 0 15,-35 0-15,0-18 16,0 0-16,17 0 16,0-35-16,1 0 31,17-17-16</inkml:trace>
  <inkml:trace contextRef="#ctx0" brushRef="#br0" timeOffset="32064.15">27358 9313 0,'0'0'0,"18"53"15,-18 106 1,0-124-1</inkml:trace>
  <inkml:trace contextRef="#ctx0" brushRef="#br0" timeOffset="32296.72">27393 8819 0,'35'0'47,"-17"18"-47,17 35 16,36-18-16</inkml:trace>
  <inkml:trace contextRef="#ctx0" brushRef="#br0" timeOffset="32520.97">27605 9278 0,'0'0'0,"88"18"15,-17-18-15,-1 0 16,1 0-16,52 0 16,-35 0-16,18-18 15,-18-35 1,-17 18-16,-18 17 15,-53 1-15,18-1 16</inkml:trace>
  <inkml:trace contextRef="#ctx0" brushRef="#br0" timeOffset="32770.58">28381 9013 0,'0'53'16,"-18"71"-16,-17 17 16,0 88-1,35-176-15,0-35 16,0-1 0,35-34 15,36-54-31,17-35 15,-18 36 1</inkml:trace>
  <inkml:trace contextRef="#ctx0" brushRef="#br0" timeOffset="47295.61">21078 2522 0,'0'89'16,"18"34"0,-18 36-1,0 299 1,0-369 0,0 34-1,18-123 32,17-53-31,0-53-16</inkml:trace>
  <inkml:trace contextRef="#ctx0" brushRef="#br0" timeOffset="48215.01">22684 3246 0,'17'0'62,"89"35"-46,-18 18-1,265 17 1,-247-70 0,-36 0-16,-17 0 15,124-141 1,-160 88 0,19-141-1,-36 124 1,0-18-16,0 52 15,-18 1-15,0 17 16,-17-17-16,-18 17 16,-17 1-16,-19 17 15,-16 0-15,-36 0 16,-195 0 15,231 53-31,52 0 16,0-36-16,35 19 0,18-1 15,0 18 1,0-18-16,0 0 16,35 18-16,1-18 15,17-17-15,17 0 16,18-18-16,0 17 16,-17-17-16</inkml:trace>
  <inkml:trace contextRef="#ctx0" brushRef="#br0" timeOffset="49176.21">21026 4339 0,'0'0'0,"17"0"0,18 18 16,-17 17-16,35 18 15,0 70 1,-53-52-16,18-18 16,-18 35-1,-36-35-15,-34 0 16,-18-35-16,17-1 15,-35 19-15,53-36 16,18 0-16,17 0 16,89 0 31,52 0-32,18 0-15,248 0 31,-284 0-31,19 0 32,-107 0-17</inkml:trace>
  <inkml:trace contextRef="#ctx0" brushRef="#br0" timeOffset="50319.91">22595 4745 0,'0'0'0,"0"70"0,36 1 15,-1-18-15,0 17 16,18-17-16,0 18 15,-35-53-15,17-1 16,0 18-16,-17-35 31,17 0-31,-17 0 0,-1 0 16,19 0 0,17 0-16,0 0 15,17-17-15,-35 17 16,-17-18-16,0 1 15,17 17-15,0-53 32,-17 53-32,-18-36 15,35 1 1,-35 17-16,18 1 16,-1-18-1,1 17 1,0 0-1,-1 1 1,-17-19 0,0 1-16,0 17 15,0 1-15,0-1 16,0-17-16,0 17 16,0 1-16,0-19 15,0 1-15,-17 17 16,-1-17-16,-17 17 15,0 1-15,-18-1 16,17 18 0,-87 0-1,52 0-15,18 0 16,18 0-16,-18 0 16,18 0-16,-18 18 15,53-1-15,-35 1 16,17 0-16,18 17 15,0 18-15,0-18 16,0 1-16,0-1 16,0 0-16,35 0 15,-17 18-15</inkml:trace>
  <inkml:trace contextRef="#ctx0" brushRef="#br0" timeOffset="182601.13">21908 11183 0,'0'71'78,"0"17"-62,0 53-16,0-53 16,0 18-16,0-35 15,35 17-15,-35-35 16,17 17-16,-17 1 15,0-36-15,0 18 16,18-18-16,-18-17 16,0-1-16,0-69 62</inkml:trace>
  <inkml:trace contextRef="#ctx0" brushRef="#br0" timeOffset="183495.25">21713 10989 0,'53'0'47,"89"0"-31,87 0-16,88 0 16,212 0-16,1 0 15,87 0-15,53 0 16,53 0-16,-52 0 15,-54 0-15,-176 0 16,-194 0-16,-53 0 16,-53-53-16,-88 53 15,-18 0-15,1-18 47,-19 18-47,36-17 16,18-1-16,35 1 15,-36 17-15,1 0 16,-1 0-16,-17 0 16,-18 0-1,-17 0 95,-18 17-95,0 71-15,0 18 16,0 124 0,0-107-16,0 0 15,18-34-15,-1-1 16,-17 35-1,0-87-15,0-19 16,0 1 0,0 0 31,-17-1-32,-36-17-15,0 18 16,-265 35-1,54 0-15,-124-53 16,-247 17-16,-124-17 16,-105 0-16,-36 0 15,-52 0 1,-195 0-16,195 0 0,176 0 16,211 0-16,71 0 15,265 0 1</inkml:trace>
  <inkml:trace contextRef="#ctx0" brushRef="#br0" timeOffset="184319.12">21925 11307 0,'0'0'0,"-17"158"0,-1 160 31,18-212-31,0-1 0,0-34 16,18-18-16,17 17 15</inkml:trace>
  <inkml:trace contextRef="#ctx0" brushRef="#br0" timeOffset="184853.84">21802 11024 0,'17'89'16,"72"140"15,-54-141-31,-18 35 0,-17-17 16,18 18-16,0-36 15,-18 18 1,0-71-16,0 18 31</inkml:trace>
  <inkml:trace contextRef="#ctx0" brushRef="#br0" timeOffset="192423.06">22684 10125 0,'0'53'16,"0"88"-1,0 53-15,0-18 16,0 18-16,0-53 16,0-17-16,0-1 15,0-52 16,0-124-15,-36-53 0,1-17-16</inkml:trace>
  <inkml:trace contextRef="#ctx0" brushRef="#br0" timeOffset="192688.81">22507 10672 0,'0'0'0,"53"211"31,-18-105-31,-17-18 0,0 18 16,88 123 15,-89-211-31,1-18 31,17-35-31,71-89 16,88-211 0,-141 212-1,-18 34-15</inkml:trace>
  <inkml:trace contextRef="#ctx0" brushRef="#br0" timeOffset="193097.9">23671 10037 0,'0'105'16,"0"-52"0,0 35-16,0 36 15,0-18-15,0 17 16,0 1-16,0-18 15,0 123 17,-17-194-32,-1 0 0,0-17 31,-17-71 0</inkml:trace>
  <inkml:trace contextRef="#ctx0" brushRef="#br0" timeOffset="193334.53">23530 10654 0,'0'53'16,"53"123"15,-18-141-31,-35-17 16,18-18-16,17 35 47,1-35-32,52-35 1,-35-35 0</inkml:trace>
  <inkml:trace contextRef="#ctx0" brushRef="#br0" timeOffset="193664.96">24783 10107 0,'0'0'0,"35"53"0,-17 53 16,70 317-1,-18-264 1,-17 53 0,-35-212-1,-18 17-15,-18-34 47,-17-36-31</inkml:trace>
  <inkml:trace contextRef="#ctx0" brushRef="#br0" timeOffset="193925.83">24818 10848 0,'0'0'0,"0"123"16,35-70 0,-17 0-16,-1-53 0,-17 18 15,18-18 1,0 18-16,-1-18 31,72 0 0,-54-18-31,-17-17 0,17-1 16,0-105 0,-35 106-1</inkml:trace>
  <inkml:trace contextRef="#ctx0" brushRef="#br0" timeOffset="194383.08">25859 10301 0,'17'18'15,"36"123"1,-53-53 0,35 36-16,-17-19 15,0 142 1,-18-194 0,0-35-16,0 0 15,0-1-15</inkml:trace>
  <inkml:trace contextRef="#ctx0" brushRef="#br0" timeOffset="194615.64">25859 10936 0,'105'229'31,"-52"-193"-31,-17-1 16,-19 0-16,19-35 16,-19 0-1,1 0-15,17 0 16,-17-17-16,35-54 16,-36 1-16,19-1 15,-1-35-15,0 53 16</inkml:trace>
  <inkml:trace contextRef="#ctx0" brushRef="#br0" timeOffset="195020.8">27111 10160 0,'0'0'0,"0"71"0,0 17 16,0 53-16,0 35 16,0-35-16,0-35 15,0 18-15,0-71 16,0 17-16,0-52 16,0 17-16,-35-35 46</inkml:trace>
  <inkml:trace contextRef="#ctx0" brushRef="#br0" timeOffset="195271.36">26829 10883 0,'17'141'31,"19"-70"-31,-1-1 16,0-17-1,-17-35 1,0 0 0,34-54-1,37-69 1,-19 34-16,1-35 15,-1 0-15,-34 0 16</inkml:trace>
  <inkml:trace contextRef="#ctx0" brushRef="#br0" timeOffset="195651.09">28081 10178 0,'0'0'0,"18"123"0,-1 18 16,-17-17-16,18 17 16,-18-71-16,0 19 15,-18 52 17,18-124-32,-17 1 0,-1-18 46,-17 0-46,-18-53 16</inkml:trace>
  <inkml:trace contextRef="#ctx0" brushRef="#br0" timeOffset="195873.57">27781 10830 0,'0'0'0,"0"88"0,18-17 16,0 0-16,17 17 15,-18-18-15,19 19 16,-19-72 0,1 1-1,17-36 1,18-88 0,0 1-1,0-19-15,-35 36 16,-1 0-16</inkml:trace>
  <inkml:trace contextRef="#ctx0" brushRef="#br0" timeOffset="199648.41">22807 11518 0,'0'0'0,"53"106"0,-18-18 0,1 0 15,16 18 1,-16 212-1,-36-212 1,0-36-16,0 1 16,0-36-16,0 0 15,0 1-15,-18-19 16,18-34 46,0-54-46</inkml:trace>
  <inkml:trace contextRef="#ctx0" brushRef="#br0" timeOffset="199897.01">22983 11712 0,'-88'159'31,"53"-71"-31,-18-35 16,-35 88 0,70-88-16,-17-35 15,17-1 1,1-17 15</inkml:trace>
  <inkml:trace contextRef="#ctx0" brushRef="#br0" timeOffset="200071.35">22842 11642 0,'18'17'0,"35"54"16,-18 17-16,18-35 15,0 18-15,-18-54 16,-17 18-16,0-35 16,-18 18-1</inkml:trace>
  <inkml:trace contextRef="#ctx0" brushRef="#br0" timeOffset="201671.31">19897 9349 0,'53'35'0,"-106"-70"0,176 88 16,1 17 0,-71-52-16,52-1 15,-52 1-15,35 0 16,-35-18-16,0 0 16,0 0-16,18-18 15,-18 18-15,0-35 16,35-1-16,-35 1 15,35-35-15,-18-1 16,-17 36-16,18-53 16,-18 17-16,0 0 15,-18-17-15,-17 18 16,17-18-16,-35 35 16,0-36-16,0 19 15,0-107 1,0 107-16,-35-1 15,17 18-15,-52-17 16,17-1-16,0 54 16,-36-36-16,-16 0 15,-19 18 1,-35-1-16,1 1 0,-1 17 16,35 18-16,-17 0 15,-194 0 16,229 18-31,53 0 16,-17-1-16,-1 36 16,36-17-16,17-1 15,-34 18-15,34 70 16,0 1-16,18-1 16,0-17-16,36 17 15,16 19-15,1-37 16,36-34-16,-19-18 15,1 0-15,34-18 16,1 0-16,18-35 16,-36 0-16</inkml:trace>
  <inkml:trace contextRef="#ctx0" brushRef="#br0" timeOffset="206631.48">23566 11924 0,'0'0'16,"0"35"-16,0 0 0,17 18 16,1 0-16,-1-35 31,19-18 16,34 0-32,71-124 1,-52 54-16,-19 17 16,-17-123-1,-35 87-15,-18-16 16,0 52-16,0-18 15</inkml:trace>
  <inkml:trace contextRef="#ctx0" brushRef="#br0" timeOffset="206851.54">24077 11289 0,'0'0'16,"-18"0"-1,1 0-15,-18 18 16,17-1 0,-17 54-16,17-36 15,-35 36-15,0 34 16,0-16-16,36-19 15,-1-17-15,0 53 16,18-18-16,0 71 31,0-142-31,0 1 0,18 17 32,0-17-32,-1-18 15</inkml:trace>
  <inkml:trace contextRef="#ctx0" brushRef="#br0" timeOffset="210070.31">12982 14005 0,'-17'0'16,"-19"194"15,36-158-31,-17-19 16,17 1-1,0 17 17</inkml:trace>
  <inkml:trace contextRef="#ctx0" brushRef="#br0" timeOffset="211030.77">19191 14393 0,'18'0'0,"-18"71"31,0-36-15,0 89-1,0-89-15,0-17 16,0 34-16,0-16 16,0-19-16,0 1 15</inkml:trace>
  <inkml:trace contextRef="#ctx0" brushRef="#br0" timeOffset="211470.61">19103 14464 0,'-53'141'16,"53"-106"-1,0 36-15,0-1 16,-18-105 125</inkml:trace>
  <inkml:trace contextRef="#ctx0" brushRef="#br0" timeOffset="211691.33">19015 14464 0,'0'53'31,"0"-36"-31,0 19 0,0 17 31,0-36-15</inkml:trace>
  <inkml:trace contextRef="#ctx0" brushRef="#br0" timeOffset="213681.74">18979 14764 0,'0'-18'31,"0"-17"-15,0 0-1,0-36 1,0 36-16,0 17 15,0 0-15,0 1 16,0-1 15</inkml:trace>
  <inkml:trace contextRef="#ctx0" brushRef="#br0" timeOffset="-205722.05">12065 14464 0,'0'70'31,"0"54"-15,0-71-16,0 17 15,0 1-15,0-18 16,0-18-16,0 0 16,0 1 15</inkml:trace>
  <inkml:trace contextRef="#ctx0" brushRef="#br0" timeOffset="-204885.3">11942 14517 0,'17'0'16,"36"0"-16,-18 0 0,142 0 31,-36 0-31,71 0 0,-1 0 15,759 0 17,-582 0-32,0 0 0,-52 0 15,-1 0-15,0 0 16,282 0 0,-511 0-1,-35 0-15,-36 0 16,-17 0 93,-18 70-93,0-34-1,-18 17-15,18-1 16,0 19-16,0-18 16,-18 0-16,1 17 15,-19 19 1,19-72 0,17 1-16,-18-18 15,0 18 1,1-18-16,-18 0 15,-18 17-15,-371-17 32,213 0-32,-36 0 15,-318 0 1,265 0-16,53 0 16,-246 35-1,228 1 1,0-19-16,36-17 15,-282 89 17,440-72-32,0-17 0,36 0 15,-18 0 1</inkml:trace>
  <inkml:trace contextRef="#ctx0" brushRef="#br0" timeOffset="-204392.12">12100 15028 0,'0'53'31,"18"-35"-15,17 88 0,-17-89-1,-18 1 1</inkml:trace>
  <inkml:trace contextRef="#ctx0" brushRef="#br0" timeOffset="-203742.61">17163 14693 0,'0'124'16,"0"34"-1,17 36-15,36 0 16,-35-35-16,-1 18 16,19-54-16,-36 1 15,0-107 1,0-87 31,0-36-47</inkml:trace>
  <inkml:trace contextRef="#ctx0" brushRef="#br0" timeOffset="-203000.94">17286 14676 0,'0'0'0,"35"0"16,18 0 0,88 0-1,-17 0-15,17 0 16,71 0-16,705 0 31,-476 0-31,-18 0 16,18 0-16,-159 0 15,54 0-15,-72 0 16,-52 0-16,-106 0 16,-18 0-16,-71 0 15,-17 17 110,0 107-109,0-18-16,-17 105 31,17-176-31,0 36 31,-18-53-15,1-18 15,-1 0-31,-35 0 16,-35 0-16,-106 0 15,-36 0-15,1 0 16,-106 0-16,-88 0 16,-159 0-16,52 0 15,-34 0-15,35 0 16,88 0-16,141 35 16,71-35-16,-89 0 31,248 0-31</inkml:trace>
  <inkml:trace contextRef="#ctx0" brushRef="#br0" timeOffset="-201533.31">17286 14817 0,'-18'0'31,"1"0"-15,-1 0-16,1 0 15,-1-18 1,18 0 46,70-35-46,-17 36 0,0-1-16,18 1 15,17-1-15,-17 18 16,17-18-16,0 18 16</inkml:trace>
  <inkml:trace contextRef="#ctx0" brushRef="#br0" timeOffset="-199188.42">22084 12330 0,'18'0'16,"52"0"0,36 0-16,88 0 15,35 0-15,53 0 16,159 0-16,89 0 16,-1 0-16,35 0 15,18 0 1,988-106-1,-1288 70 1,-52 19-16,-54-18 16,18-18-1,-159 35-15,1 0 16,-19 1 0,1 17-1,0-18-15,17 18 16,0 0-16,0 0 15,89 0 1,-89 0-16,18 0 16,18 0-1</inkml:trace>
  <inkml:trace contextRef="#ctx0" brushRef="#br0" timeOffset="-197953.23">22137 12665 0,'0'0'0,"53"0"0,17 0 16,124-18 0,-88 18-16,35 0 15,194 0 1,-105 0-16,17 0 15,17 0-15,18-18 16,600-105 15,-705 70-31,370 0 32,-406 36-32,70-19 15,-17 19-15,36-19 16,-19 36-16,19 0 15,-19 0-15,1 0 16,17 0-16,1 0 16,-54 0-16,-35 0 15,-35 0-15,-18 0 16,-17 0-16,-36 0 16,-17 0-1,-1 0-15,19-17 16,-36-1 15</inkml:trace>
  <inkml:trace contextRef="#ctx0" brushRef="#br0" timeOffset="-171937.04">14358 15169 0,'0'0'0,"18"36"0,52 17 16,-34-18 0,16-17-16,19-1 15,0-17-15,34 18 16,1-1-16,-35-17 15,-1 0-15,1 0 16,-1 0-16,36 0 16,-35 0-16,88-70 15,-89 35 1,1 17-16,-18-35 16,0 35-16,-1-34 15,37-37 1,-72 19-16,1 17 15,35-141 17,-53 159-32,0-18 15,0 17-15,0 19 16,-35-71 0,-1 52-16,-34-17 15,-1 36 1,1-19-16,-19 1 15,-16 0-15,16-18 16,-16 35-16,-19-17 16,18 17-16,-17 1 15,35 17-15,-54 0 16,-104 0 0,104 0-16,37 0 15,-37 0-15,1 0 16,18 0-16,-18 0 15,-106 0 1,106 0-16,53 0 16,-54 35-16,19 0 15,-1 18-15,19-35 16,-19 17-16,18 36 16,18-18-16,-18 0 15,-17 35 1,52-35-1,18 0-15,-17-18 0,-1 35 16,18-17 0,-17 53-16,52-35 15,-17-1-15,17 18 0,18-17 16,0 0-16,71 34 16,17 1-16,88 18 15,18-71 1,71 17-16,17-35 15,36 1-15,-71-36 16,247 0 0,-265 0-16,-17-36 15,-18-16-15</inkml:trace>
  <inkml:trace contextRef="#ctx0" brushRef="#br0" timeOffset="-170991.59">17233 15064 0,'0'0'0,"35"211"32,18-158-32,18 0 15,17-18-15,-17-17 16,140 35-1,-105-53-15,35 0 16,53 0-16,-35 0 16,70 0-16,-17 0 15,35 0-15,-71 0 16,36 0-16,-18 0 16,124 0-1,-160-35 1,-17-18-16,-17-18 15,-18 18-15,-36 18 16,36-36-16,53-87 16,-89 87-1,-17 18-15,-35 0 16,0 0-16,-1 0 16,-17 1-16,0 16 15,-35-52 1,0 70-1,-36-17-15,18 35 16,-35-17-16,-53-1 16,-194-35-1,141 35-15,0-17 16,17 17-16,-34 1 16,-142-18-1,212 35 1,17 0-16,36 0 0,0 17 15,17 18-15,-17 18 16,18 0-16,-1 0 16,18 0-16,18-18 15,-18 1-15,18 17 16,17-18 0,-17-18-16,0 54 0,17-71 15,0 18-15,1-1 16,17 1-1</inkml:trace>
  <inkml:trace contextRef="#ctx0" brushRef="#br0" timeOffset="-155913.3">12136 15505 0,'0'0'0,"105"-18"15,19 18-15,35-18 16,-18 18-16,0 0 16,335 0-1,-247 0-15,1 0 16,264 0-1,-265 0-15,18 0 16,-71 0-16,-17 0 16,0 0-1,-53-17-15,-18 17 0,-71 0 16,1-18 15,0 18 32,70-18-48,-53 18-15,36 0 16,-18-17-16,105-36 16,-52 35 15,-71 1-31,18-1 15,-35 0-15,0 1 16,-18-1 78,0-17-94,0-1 15,0 1-15,0-18 16,-36-35-16,19 18 16,-19-1-16,1-35 15,0 0 1,35 0-16,-35 18 16,17-70-1,0 105-15,1 17 16,17 19-1,-18-1 1,0 0 0,1 18-1,-54-35 1,18 35-16,0 0 16,-17 0-16,-1-18 15,-52 18-15,-1-17 16,-17 17-1,-17 0-15,-54 0 0,53 0 16,-35 0-16,0 0 16,18 0-16,-18 0 15,0 17-15,-18 19 16,0-19-16,18 19 16,-35-36-16,17 0 15,1 0-15,34 0 16,1 0-1,35 0-15,53 0 16,-71 0 0,123 35 109,36 0-125,0 36 15,0 123 1,0-88-16,0-1 16,0 125-1,0-142-15,0-17 16,0-36-16,0 18 15,0 17 1,0-34 0,0-19-16,0 1 15,0 17-15,0-17 16,0 35-16,0-36 16,0 1-16,0 0 31,18-18 0,17 0-15,36 0-16,52 0 15,230 0 1,-141 0-16,52 0 16,1200 88 15,-1128-88-31,-37 0 15,-69 0-15,-36 0 16,-35 0-16,-54-18 16,-34-17-16,-18 17 15,-35 1 1,-1 17 62,18 0-62,-17-18-16,17 18 15,18-18-15,0 1 16,0-1-16,35-17 16,-35 35-1,53-36 1,-53 1-16,-18 18 15,18-19-15,-35 19 16,-1-1 0,-17 0-16,18 1 15,-18-1 1,18 18-16,-1 0 16,-17-18-16,18 18 15,0-17 1,-1-18 15,-17 17 0,18 0-31,-18 1 32,0-19-32,0 19 31,0-19-31,0 1 0,0-35 15,0 17 1,-18-141 0,-17 70-16,35 36 15,-18 0-15,1 35 16,17 0-16,-18 0 16,0 18-16,1-1 15,17 1 1,-53 35 140,18 0-156,-18-17 16,-18 17-16,-52-18 15,-1 0-15,-17 1 16,71-1-16,-72 18 16,19 0-1,-18 0-15,17 0 0,1 0 16,52 0-1,1 0 1,52 0-16,0 0 16</inkml:trace>
  <inkml:trace contextRef="#ctx0" brushRef="#br0" timeOffset="76862.13">11642 16122 0,'0'0'0,"17"-18"16,36 1 0,0 17-16,-18 0 15,1-18 1,-19 18-16,1 0 15,35 35 32,35 336-31,-70-230 0,-1 53-16,1-35 15,17-18-15,-17-18 16,0 71-1,-18-176 1,17-18 31,1-18-31,-18-35-16,0 36 15,17-19-15</inkml:trace>
  <inkml:trace contextRef="#ctx0" brushRef="#br0" timeOffset="77725.86">11730 16193 0,'0'0'0,"106"0"0,35-18 16,423-17 0,-282 35-1,18 0-15,124 0 16,52 0-16,-35 0 15,194 0 1,-423 0-16,-71 0 16,-53 0-16,-18 0 15,-34 0-15,-19 0 16,1-18-16,0 18 31,17 0-15,-17 0-16,17 0 15,0 0 1,0 0-16,-17 18 0,0-18 16,-1 0-1,1 17 63,-18 19-62,18-19-16,-1 18 16,1 89-1,-1-54-15,-17-17 16,18 53 0,0-71-16,-18 1 15,0-1-15,0 0 16,0-17-1,0 0-15,0-1 16,0 19 0,-36-36-16,19 0 15,-36 0-15,-71 0 16,-105 0-16,-53 0 16,-106 0-16,-88 0 15,-18 0-15,-35 0 16,-54-53-16,37 35 15,193-35-15,124 53 16,-18 0 0,106 0-16,70 0 15,36 0 1</inkml:trace>
  <inkml:trace contextRef="#ctx0" brushRef="#br0" timeOffset="78847.76">16545 16069 0,'0'0'0,"18"0"0,17 0 15,0 0-15,18 0 16,0 0-16,0 0 15,88-18 17,-123 1-32</inkml:trace>
  <inkml:trace contextRef="#ctx0" brushRef="#br0" timeOffset="79111.67">16722 16210 0,'0'0'0,"-18"88"0,18 18 0,-35 35 15,17 0 1,-35 177-1,53-230-15,0-53 16,0 36 0,18-71 31,194-106-32</inkml:trace>
  <inkml:trace contextRef="#ctx0" brushRef="#br0" timeOffset="80510.77">17304 16387 0,'17'0'16,"-17"17"171,18 36-187,0 88 31,-18-106-15,0 36 0,0-53-1,-18-1 1,0 1 62,-17 53-62,35-54-1,-35 18 1,35-17-16,-18 0 62,36-18 95,299 0-142,-211 0 1,0 0-16,17 0 16,-105 0-1</inkml:trace>
  <inkml:trace contextRef="#ctx0" brushRef="#br0" timeOffset="80734.86">18062 16810 0,'18'0'15,"-18"18"1,0 87 0,0-87-1,0 17-15</inkml:trace>
  <inkml:trace contextRef="#ctx0" brushRef="#br0" timeOffset="81179.41">18380 16263 0,'0'0'0,"35"0"0,18 0 15,35 0 1,-53 0-16,-17 0 15,0 0 1,-1 35 15,-17 71-15,-53-35-16,0 17 16,1-53-16,16 18 15,-70 0 1,71-53-16,18 0 15,-1 0 1,0 0-16,18-88 16</inkml:trace>
  <inkml:trace contextRef="#ctx0" brushRef="#br0" timeOffset="81423.74">18292 16351 0,'0'300'31,"0"-212"-31,0-17 16,0 88 0,0-124-1,0-17-15,-18-54 63,18-17-63</inkml:trace>
  <inkml:trace contextRef="#ctx0" brushRef="#br0" timeOffset="81598.3">18327 16757 0,'0'0'0,"17"18"0,1 17 16,17 0-16,1 0 15,17 1 17,-36-19-32,1-17 31,35-17-15,0-19-16</inkml:trace>
  <inkml:trace contextRef="#ctx0" brushRef="#br0" timeOffset="82006.33">19209 16175 0,'0'0'0,"17"0"16,-17 18 15</inkml:trace>
  <inkml:trace contextRef="#ctx0" brushRef="#br0" timeOffset="83104.04">18856 16193 0,'53'0'16,"0"0"-1,70 17 1,-70-17-16,-18 18 15,-17-18-15,0 17 32,-1 1-32,-17 35 15,18 0 1,-18 53-16,0 0 16,0-1-16,0-34 15,0 0 1,-18 87-1,18-140 1,0 0 15,-17-18-15,-54 0 0,1 17-16,-36 1 15</inkml:trace>
  <inkml:trace contextRef="#ctx0" brushRef="#br0" timeOffset="83550.08">16439 17339 0,'36'0'31,"105"0"-15,441 18-1,-53-18-15,-53 0 16,1 0-16,-89 0 15,53 0-15,-212 0 16,-106 0-16,-105 0 16</inkml:trace>
  <inkml:trace contextRef="#ctx0" brushRef="#br0" timeOffset="84102.08">20020 16863 0,'-17'0'15,"34"0"1,230 0 0,-141 0-1,194 0 1,-265 0 0,-17 0-16</inkml:trace>
  <inkml:trace contextRef="#ctx0" brushRef="#br0" timeOffset="84387.89">20091 16439 0,'53'18'16,"35"17"-16,53 1 15,159 52 1,-159-35 0,-53-18-16,-17-17 15,-54-1-15,-17 1 32,-17 70-17,-72-35-15,-34 0 16,0-18-16,17 1 15</inkml:trace>
  <inkml:trace contextRef="#ctx0" brushRef="#br0" timeOffset="84846.83">21378 16263 0,'53'0'31,"18"0"-15,52 0-16,-17 0 16,53 0-1,-106 0-15,-18-18 16</inkml:trace>
  <inkml:trace contextRef="#ctx0" brushRef="#br0" timeOffset="85095.44">21537 16792 0,'18'159'16,"-36"-318"-16,89 441 0,-36-211 0,-35-18 15,18 0-15,-18-18 16,17-17-1,1-1 32,-1-17-15,19-35-32</inkml:trace>
  <inkml:trace contextRef="#ctx0" brushRef="#br0" timeOffset="85891.79">22207 16598 0,'0'0'0,"0"35"0,18 71 16,0 88-1,-18-88-15,0-18 16,0-35 0,0-17-1,-18-19 1,0 1 0,1-18 15,17-18-16,0 1 1,17-1 15,54 0-31,-18 18 16,123 0 0,-70 0-16,-18 0 15,-35-17-15,-18 17 16,-17 0-1</inkml:trace>
  <inkml:trace contextRef="#ctx0" brushRef="#br0" timeOffset="86120.61">22860 17110 0,'0'0'0,"0"17"16,0 19-16,18-1 15,-18 18 1,0-36 0,-18-17-16,18 18 31</inkml:trace>
  <inkml:trace contextRef="#ctx0" brushRef="#br0" timeOffset="87270.29">23336 16651 0,'0'0'0,"18"53"15,0 71-15,-18-1 16,0 18-16,0-70 15,0-1-15,0-17 16,-18 18-16,-17-36 16,17-35-1,0 0-15,71-18 78,0-17-78</inkml:trace>
  <inkml:trace contextRef="#ctx0" brushRef="#br0" timeOffset="87567.78">24024 17145 0,'-17'0'47,"-36"0"-32,17 0-15</inkml:trace>
  <inkml:trace contextRef="#ctx0" brushRef="#br0" timeOffset="87944.94">23424 17392 0,'18'0'47,"53"-18"-47,34-17 16,-16 0-16,-1 17 15,-35 0-15,-36 18 16,1 0-16,0-17 16</inkml:trace>
  <inkml:trace contextRef="#ctx0" brushRef="#br0" timeOffset="88567.43">24095 17145 0,'0'53'31,"0"-18"-15,0-17-16,0-1 15,0 1 1,-18 0 0</inkml:trace>
  <inkml:trace contextRef="#ctx0" brushRef="#br0" timeOffset="88916.89">23989 17022 0,'0'17'31,"18"-17"1,158 0-1,-123-17-31,17-19 0,-52 36 15</inkml:trace>
  <inkml:trace contextRef="#ctx0" brushRef="#br0" timeOffset="89918.35">23495 17110 0,'0'0'16,"18"-36"-16,35 1 0,17 18 15,54 17-15,-1 0 16,18 0-16,-70 0 15,-1 35-15,-70 0 32,-282 106-17,123-106 1,-35-17-16,0-18 16,-88 0-1,247 0 1,52-88-1,54 0 1,-18 17-16,53 54 16,17-19-16,-17 19 15,-53 17 1,-35 0 0,-124 70-1,53-35 1,-18 18-16,18-35 15,36 0-15,-1-1 16</inkml:trace>
  <inkml:trace contextRef="#ctx0" brushRef="#br0" timeOffset="90607.92">24694 16880 0,'-17'18'16,"-71"123"-1,70-123 1,0 17-16,1-35 16,17 18-16,-18-18 15,0 0 17,18-36-17,36-140 1,34 158-1,-34 18-15,16 0 16,-16 0-16,-1 0 16,-35 18-1,0 17 1,18 18-16,-18-17 16,0 34-1,0-123 48,0 18-48,35-36 1,-17 71-16,17 0 16,-18 0-16,1 0 15,17 18 1,-17 0-16,-18-1 15,18 1-15,-18 0 32</inkml:trace>
  <inkml:trace contextRef="#ctx0" brushRef="#br0" timeOffset="91114.71">25012 16581 0,'0'-18'31,"0"0"-31,35 18 16,18 0-1,53 0 1,-53-17-16,-18 17 16,-17-18-16,-1 18 15,1 0 1,-18 35 0,35 177-1,-35-89 1,0 19-16,0-19 15,0 0-15,0-52 16,0 0-16,0-36 16,0 18-1,-35-53 1,-18 0 0,-176-53-1</inkml:trace>
  <inkml:trace contextRef="#ctx0" brushRef="#br0" timeOffset="91445.57">26229 16157 0,'0'0'0,"35"0"0,-17 0 16,105 0 15,-52 0-31,0 0 0,-19 0 16,-16 0-1</inkml:trace>
  <inkml:trace contextRef="#ctx0" brushRef="#br0" timeOffset="91695.11">26158 16598 0,'0'0'0,"0"353"31,0-212-31,0-17 16,0-1-16,0-70 15,0-35-15,18-1 16,17-17-1,54-35 1,16-36 0,142-105-1,-211 105 1</inkml:trace>
  <inkml:trace contextRef="#ctx0" brushRef="#br0" timeOffset="92318.89">26688 16757 0,'0'53'15,"0"17"1,0 72 0,17-107-16,-17 0 15,18 0-15,-18-52 63,35-54-48,36-105 1,-54 123-16,1 35 16,0-17-16,-1 70 46,19 142-30,-36-160 0,0 1-16,17-18 78,19-53-63,-19 35-15,18 1 16,-17 17 0,0 0-1,17 0 1,-17 17-16,-1 1 16,-17 0-16,0-1 15,0 1 1,0 0-16,0-1 15,0 1 1,18-18 15</inkml:trace>
  <inkml:trace contextRef="#ctx0" brushRef="#br0" timeOffset="92534.07">27340 16810 0,'0'0'0,"18"0"0,0 0 15,17 0-15,0 0 16,18 0-16,18 0 16,70 0-1,-106-18-15,18 18 16,-35 0-1,-18-17-15</inkml:trace>
  <inkml:trace contextRef="#ctx0" brushRef="#br0" timeOffset="92767.59">27817 16739 0,'0'53'16,"0"0"-16,0 35 16,0-35-16,0 0 15,0-35 1,17-18 15,18-18-15,-17-35-16,35-17 15,-35 17-15</inkml:trace>
  <inkml:trace contextRef="#ctx0" brushRef="#br0" timeOffset="92959.47">28134 16528 0,'0'0'0,"0"35"15,18 124 1,-1-106-16,1 17 15,-18-35-15,18 18 16,-18-17-16,0-1 16,0-17-16,0 17 15,17-18 1</inkml:trace>
  <inkml:trace contextRef="#ctx0" brushRef="#br0" timeOffset="93149.73">28381 17145 0,'0'0'0,"18"18"0,-18-1 15,17 36 1,-17-35 0,0-1-1</inkml:trace>
  <inkml:trace contextRef="#ctx0" brushRef="#br0" timeOffset="93639.11">28769 16475 0,'0'-18'47,"0"0"-32,18 1 32,-1 17-47,19 0 16,-1 35-16,-17-17 15,-1 70 1,1-53-16,-18 18 31,-18-35-31,-17 17 16,0-17-1,-1-1-15</inkml:trace>
  <inkml:trace contextRef="#ctx0" brushRef="#br0" timeOffset="93911.76">28716 16545 0,'0'0'0,"0"106"0,0 35 16,0 124-1,0-159-15,0-53 16,-53 35 0,53-71-1,-17 1-15</inkml:trace>
  <inkml:trace contextRef="#ctx0" brushRef="#br0" timeOffset="94093.56">28734 17127 0,'0'0'0,"17"0"0,19 0 31,-19 0-16,19 0 1,-19 0-16,1 0 47,35 0-31,-36-53-16</inkml:trace>
  <inkml:trace contextRef="#ctx0" brushRef="#br0" timeOffset="94439.98">29139 16510 0,'0'0'16,"18"0"-16,0 0 0,35 0 15,0 0-15,-18 0 16,18 0-16,0 0 15,-18 0-15,0 0 16,-17 0-16,17 0 16,0 71-16,18 34 15,-17-16-15,-1 34 16,0 18 0,0-35-16,1 17 15,-1-52-15,-35-18 16,0 0-16,0-35 15,0 17-15,0-18 16,-18-17-16,-35 0 16,1 18-16,-1-18 15,-36 18-15</inkml:trace>
  <inkml:trace contextRef="#ctx0" brushRef="#br0" timeOffset="94926.79">24959 14905 0,'53'176'15,"18"1"1,-19 17-16,-16-36 16,17 1-16,-36-35 15,1-54-15,-18-35 16,0 1-16,0-19 15,0 1 1,-18-18 0</inkml:trace>
  <inkml:trace contextRef="#ctx0" brushRef="#br0" timeOffset="95153.04">24994 15875 0,'124'318'15,"-36"-177"1,-17-36-16,-1-16 16,54-72 15,-36-158-31,0 35 16,0-35-16,-17 18 15,-18 17 1,-53-18-16,17 19 0,-17 52 15,0 17 1</inkml:trace>
  <inkml:trace contextRef="#ctx0" brushRef="#br0" timeOffset="95463.33">25665 15399 0,'35'317'31,"0"-52"-31,18 17 16,-35 18 0,88 441-1,-71-547 1,-18 0-16,-17-35 15,0 229 17,0-318-32,0-52 0,0-1 15</inkml:trace>
  <inkml:trace contextRef="#ctx0" brushRef="#br0" timeOffset="100016.23">20814 17974 0,'176'0'31,"-70"0"-31,35 0 15,283 0 1,-177 0-16,70 0 16,124 0-16,88 0 15,53 0-15,-70 0 16,-71 0-16,-106 0 16,-141 0-16,-106 0 15,-35 0 1,-35 0-16</inkml:trace>
  <inkml:trace contextRef="#ctx0" brushRef="#br0" timeOffset="100532.15">26370 17833 0,'35'0'63,"177"0"-63,53 0 15,687 0 1,-317 0-16,71 0 16,546 0-1,-670 0-15,-211 0 16,52 0-1,-300 0-15,-70 0 16</inkml:trace>
  <inkml:trace contextRef="#ctx0" brushRef="#br0" timeOffset="108032.62">21537 16316 0,'0'35'16,"18"1"0,-18-19-1,0 36-15,0-18 16,17 18-1,-17 0-15,0 18 0,0 17 16,0-17-16,0-1 16,0 1-1,0 123 1,18-159 0,0 35-16,-1-34 15,-17 34-15,18-52 16,-18 17-16,18 1 15,-18-19 1,0 1 0,17-1-1,1 1 1,-1-18 15,1 0-15,0 0-16,-1 0 15,19 0-15,-1 0 16,88 0 15,-87 0-31,-19 0 0,19 0 16,-19 0 0,1 0 15</inkml:trace>
  <inkml:trace contextRef="#ctx0" brushRef="#br0" timeOffset="109104.24">20920 17745 0,'0'0'15,"35"0"-15,0 0 0,18 0 16,35 0-16,36 17 16,246 54-1,-140-53-15,-1 17 16,0 0-16,18 0 15,0-35-15,-35 0 16,-36 36 0,-17-36-16,-89 0 15,54 0-15,70 0 16,-141 0 0,-35 0-1,17 0-15,-18 0 31,1 0-31,0 0 16,88 0 0,-71 0-16,18 0 15,35 0-15,0 0 16,177 0 0,-124 0-16,18 0 15,17 0-15,-17 0 16,-1 0-16,-34 0 15,70 0 1,-123 0-16,-36 0 16,-18 0-1,19 0-15,-19-18 0,1 18 32,17 0-17,1 0 1,16 0-1,-16 0-15,-19 0 16,1 0 0</inkml:trace>
  <inkml:trace contextRef="#ctx0" brushRef="#br0" timeOffset="109696.93">25788 17833 0,'0'0'0,"88"0"0,53 0 16,142 0 0,-125 0-16,36 0 15,18 0-15,0 0 16,17-18-16,-17 18 16,17 0-16,18 0 15,0 0-15,-18 0 16,18 0-16,-35 0 15,-53 0 1,-1-17-16,-52 17 0,-35 0 16,-18-18-16,-18 18 31</inkml:trace>
  <inkml:trace contextRef="#ctx0" brushRef="#br0" timeOffset="110464.82">29968 17798 0,'0'0'0,"-458"0"15,176 0-15,-935 0 31,776 35-31,-530 106 32,795-123-32,0-1 31</inkml:trace>
  <inkml:trace contextRef="#ctx0" brushRef="#br0" timeOffset="122718.81">2769 11518 0,'0'18'31,"0"17"-31,36 71 16,-19 17-16,19 1 16,-1 17-16,18 35 15,-18-52-15,-35-106 16,18 17-1,-18-70 64</inkml:trace>
  <inkml:trace contextRef="#ctx0" brushRef="#br0" timeOffset="123318.08">3069 11483 0,'0'0'0,"53"0"16,35-18-16,-17 18 15,17 0-15,36 0 16,52 0-16,-35 0 16,35 0-16,54 0 15,-19 0-15,54 0 16,-53 0-16,17 0 16,-35 0-16,-18 0 15,-52 0 1,-1 0-16,-52 0 15,-18 0 1,-53 36 31,0 16-47,0 19 16,-18 53-1,0-72-15,18 19 16,-17-18-16,-1 17 15,18-17-15,0 0 16,-17-17-16,17-1 16,-18 0-16,0-35 15,18 18-15,-17-1 16,-19-17-16,-105 0 31,0 0-31,-35 0 0,-1 0 16,-34-35-1,-19 0-15,-69 0 16,-1-18-16,-71 0 0,-264-35 31,371 52-31,70 19 0</inkml:trace>
  <inkml:trace contextRef="#ctx0" brushRef="#br0" timeOffset="124126.18">6632 10425 0,'0'0'0,"53"17"0,71 107 15,-19-18-15,19 35 16,-54-88-16,54 88 16,-1-53-16,-52 0 15,0-17 1,-36-36-16</inkml:trace>
  <inkml:trace contextRef="#ctx0" brushRef="#br0" timeOffset="124384.99">7444 10460 0,'0'0'0,"-18"53"0,-17 17 16,35 19-16,-36-37 15,-16 37-15,16-36 16,-17-1-16,18 1 16,0-35-1,-1 17-15,1-17 16,-53 0-1</inkml:trace>
  <inkml:trace contextRef="#ctx0" brushRef="#br0" timeOffset="125230.45">2822 11465 0,'18'18'16,"-18"17"0,0 18-16,18 18 0,-18-18 15,35 35-15,-35-35 16,17 0-16,1 35 16,35 88 15,-35-123-31,-18-35 15,17-1-15</inkml:trace>
  <inkml:trace contextRef="#ctx0" brushRef="#br0" timeOffset="125550.91">2593 11307 0,'0'0'0,"35"0"0,53 17 16,36 18-16,-1 18 16,653 159 15,-564-177-31,-35-17 16,193 0 15,-335-18-31,-17 0 31</inkml:trace>
  <inkml:trace contextRef="#ctx0" brushRef="#br0" timeOffset="126023.98">2663 11942 0,'18'17'32,"70"1"-32,1-18 0,52 0 15,35 0-15,18 17 16,35 1-16,-35 17 15,18 1-15,-18-19 16,-35 19 0,-36-19-16,-17-17 15,0 18 1,-88-18-16,17 0 0,-17 0 16,-1 0 30</inkml:trace>
  <inkml:trace contextRef="#ctx0" brushRef="#br0" timeOffset="126486.77">2734 12083 0,'18'0'16,"70"0"-1,353 35 1,-229-17 0,634-1-1,-581-17 1,299 18 0,-493-18-1,-36 0-15</inkml:trace>
  <inkml:trace contextRef="#ctx0" brushRef="#br0" timeOffset="133030.05">7073 10830 0,'0'0'0,"18"18"15,-18 0 1,0-1 78,0-34-63,0-1-31,0 0 0,17 1 15,19-1-15,-1 18 16,-17 0-16,-1 0 31,-17 18-15,0 35-16,0-18 16,0 0-16,0 0 15,-35 1-15,17-1 16,1-35-16,-1 0 15,0 0-15,1 0 32,-1-35-17,18 17-15,0-17 16,0-1-16,18-16 16,35 52-16,35-18 15,-17 18-15,-1 0 16,36 18 15,-106-1-31,0 1 0,0 17 16,0 0-16,-35 18 31,-1-35-31,-17 0 0,1-1 16,-1-17-1,17 0-15,1 0 16,17 0-16,-17-17 31</inkml:trace>
  <inkml:trace contextRef="#ctx0" brushRef="#br0" timeOffset="137622.89">6773 10742 0,'53'-35'32,"0"35"-32,0 0 15,53 35-15,-53-17 16,0-1-16,0 1 15,-36 0-15,1 17 16,0-35 0,-18 18-16,0-1 15,0 1 17,0 17-17,-18-35-15,0 0 16,-88-35-1,89 17-15,-1 1 16,18-19 0,0 1-16,0 0 15,0 17-15,53 0 16,18 18-16,35 0 16,-36 0-16,-17 18 15,-18 0-15,-17-1 31,-18 1-31,0 17 16,0 1 0,-18-1-16,-70-18 15,18 1-15,-1-18 16,0 0-16,18 0 16,1 0-16,16-18 15,1 1-15</inkml:trace>
  <inkml:trace contextRef="#ctx0" brushRef="#br0" timeOffset="138598.55">7585 9278 0,'-18'0'32,"-52"18"-32,-1-1 15,-35 19 1,0-19-16,53 19 16,0-19-16,36 1 15,-1-18 1,53 0 78,18 0-79,141 35 1,-70-17-16,-36-1 15,18 1-15,-53 0 16,17-1-16,-34-17 16,-19 0-1</inkml:trace>
  <inkml:trace contextRef="#ctx0" brushRef="#br0" timeOffset="138935.83">7179 9684 0,'0'35'32,"35"-35"-17,36 0-15,35 0 16,-18 0-16,-18 0 15,19 0-15,-36 0 16,-1 18-16,-16-1 16,-19-17-1</inkml:trace>
  <inkml:trace contextRef="#ctx0" brushRef="#br0" timeOffset="139372.73">7973 9278 0,'35'0'15,"0"0"-15,36 53 16,17 0-16,18 53 15,0 35 17</inkml:trace>
  <inkml:trace contextRef="#ctx0" brushRef="#br0" timeOffset="139677.59">8378 9225 0,'-17'88'32,"-18"1"-32,-1 34 0,-17-17 15,18-36-15,35-17 16,-35-17-16,35-19 16,0 19-16,-18-36 15,1 17 16,17 1 1</inkml:trace>
  <inkml:trace contextRef="#ctx0" brushRef="#br0" timeOffset="140493.65">6332 11589 0,'0'17'31,"0"213"-15,0-160-16,0-17 15,0 0 1</inkml:trace>
  <inkml:trace contextRef="#ctx0" brushRef="#br0" timeOffset="141232.89">6315 11501 0,'123'-36'32,"18"19"-32,0-1 15,53 0-15,36 18 16,70 0-16,70 0 16,-17 0-16,-71 0 15,159 0 1,-318 0-16,-34 0 15,-36 0 1,-53 18 62,0 35-62,0-18-16,0 18 15,0-18-15,0 1 16,0-1-16,0 0 16,0 18-16,17-18 15,-17 18-15,0-35 16,18 0-16,-18 17 16,0 0-1,0-17-15,0-1 16,0 1-1,0 0-15,-18-1 16,1-17 0,-1 0-16,-17 0 15,-36 0-15,-35 0 16,-17 0-16,17 18 16,-88-18-16,-318 18 31,336-18-31,-36 0 15,159 0-15,-35 0 16,71 0 0,-1 0-16,0 0 47,1 0-32</inkml:trace>
  <inkml:trace contextRef="#ctx0" brushRef="#br0" timeOffset="142109.81">6191 12012 0,'53'18'47,"18"17"-47,-1 0 16,36-17-16,18-18 15,-1 0 1,-17 0-16,35 0 15,106 0 1,-159 0-16,-35 0 16,-18 0-16,1 0 15,-19 0 1,1 0-16</inkml:trace>
  <inkml:trace contextRef="#ctx0" brushRef="#br0" timeOffset="143773.37">6279 12347 0,'0'0'0,"18"0"0,35 0 16,-18 0-16,18 0 15,-18 0-15,-17 0 16,17 0-16,1 0 16,-19 0 15</inkml:trace>
  <inkml:trace contextRef="#ctx0" brushRef="#br0" timeOffset="144239.17">6473 12347 0,'-17'53'31,"17"-18"-31,-18 18 16,1 71-1,17-89-15,-18 36 16,18-36-16,0 18 16,0 0-1,0 0-15,0 0 32,0-36-32,0 1 15,0 0 1,0-1-16,35 18 15,-17-35 1,-1 0-16,1 18 16,17 0 15,-17-18-31,0 0 0,52 0 31,-17-53-31,18 35 0</inkml:trace>
  <inkml:trace contextRef="#ctx0" brushRef="#br0" timeOffset="146136.38">6791 12806 0,'0'17'31,"18"19"1,35-19-17,-18-17 1,35 0-16,1 0 16,-18 0-16,17 0 15,72-105 16,-107 69-31,0-17 0,-17 0 16,-1-35-16,-17-18 16,0 89-1,0-1-15,-17 1 16,-1 17 15,-17 0-15,-36 141-1,18-18 1,53-17-16,-17-18 16,17 89-1,17-142 1,1-18-16,0 1 16,17-18 30</inkml:trace>
  <inkml:trace contextRef="#ctx0" brushRef="#br0" timeOffset="146366.76">7638 13035 0,'0'0'16,"0"53"-16,0-18 15,0-17 1,17 17 0</inkml:trace>
  <inkml:trace contextRef="#ctx0" brushRef="#br0" timeOffset="147662.24">7214 12771 0,'0'0'0,"18"-36"0,17 1 15,71-18 1,-88 53 0,-1 0-16,19 0 15,-19 71-15,19 52 16,-19 177-1,-17-265 1,-17 18 0,-1-53-16,-17 0 15,-18 0-15,17 0 16,19-53-16,-18 18 16,17-124-1,18 106 1,0 0-16,0 18 15,123-53 17,-52 88-32,17 0 15,-53 0-15,1 18 16,-19 17-16,1 53 16,-18 177-1,0-212 1,-88 52-1,70-105 1,0 0-16,-17 0 16,0-17-1,17-19 1,18 19-16,-17-18 16,17-89-1,0 89 1,0 0-1,17 35-15,-17-18 79</inkml:trace>
  <inkml:trace contextRef="#ctx0" brushRef="#br0" timeOffset="150063.68">8008 12435 0,'18'36'31,"-18"-1"-15,0 18-16,0 0 16,0 0-16,0-18 15,0 0-15,-18 1 16,-17 34-16,-18-35 16,18-17-16,-1 0 15,19-1-15,-19 1 16,36-36 62,0 1-78,36 17 16,34 0-1,71 0 1,-70 0-16,17 0 15,-70 0-15,-1 0 16,19 0 0,-19 0-1,1 0-15</inkml:trace>
  <inkml:trace contextRef="#ctx0" brushRef="#br0" timeOffset="150735.67">8326 12841 0,'0'18'0,"0"-1"16,0 1-16,0 53 31,0-54-16,35-17 17,0 0-32,18 0 15,-35-17-15,17-1 16,-17-88 15,-18 88-15,-18 1-1,-123 17 17,123 0-32,-17 17 0,17 1 15,1 0 1,17-1-16,0 1 16,17 17-1</inkml:trace>
  <inkml:trace contextRef="#ctx0" brushRef="#br0" timeOffset="150993.2">8784 12965 0,'18'17'31,"70"107"0,-70-71-31</inkml:trace>
  <inkml:trace contextRef="#ctx0" brushRef="#br0" timeOffset="151406.95">9119 12365 0,'18'0'16,"17"0"-16,18 0 15,0 0-15,18 0 16,-1 0-16,18 0 15,-52 35-15,-1-17 16,-17-1-16,-18 1 16,0 35-1,0-18-15,0 1 0,-36-1 16,1 0 0,17-17-16,-35 35 15,18-36-15,18-17 16</inkml:trace>
  <inkml:trace contextRef="#ctx0" brushRef="#br0" timeOffset="151937.05">9296 12453 0,'17'124'16,"-17"-54"-16,0-17 15,0 0-15,0-18 16,0 0-16,0 1 16,-17-36-1,17 35 188,-36 53-187,19-70-16,17 0 16,-18-1 46,1-17-46,17-53-1</inkml:trace>
  <inkml:trace contextRef="#ctx0" brushRef="#br0" timeOffset="152173.19">9243 12682 0,'0'0'0,"35"0"0,0 36 16,-17-19-16,17 19 15,71 34 1,-71-35 0,-17-35-1</inkml:trace>
  <inkml:trace contextRef="#ctx0" brushRef="#br0" timeOffset="152559.64">9631 12912 0,'0'0'0,"0"35"0,0 0 15,0 1-15,0-19 16,0 1-16,35 17 31,-17-35 0,88-35-15,-71-36 0,-35-17-1,0 70 1,0-17 0,-18 35-1,1 0 1,-1 0-1,-17 0-15,35 35 16,-18-35 15</inkml:trace>
  <inkml:trace contextRef="#ctx0" brushRef="#br0" timeOffset="153175.16">9878 12330 0,'17'0'16,"36"0"-1,-35 0-15,0 0 16,17 0-16,18 17 15,-18 1-15,0 0 16,1-1 0,-1-17-16,-17 18 0,-1-18 15,1 17 17,-18 19-17,0 17-15,0 0 16,0 17-16,0-17 15,0 0-15,0 0 16,0 70 0,0-105-1,0 53 1,0-54-16,0 18 31,-18 1-15,-17-36-1,0 0 1,-18 0-16,-18 17 16,54-17-16</inkml:trace>
  <inkml:trace contextRef="#ctx0" brushRef="#br0" timeOffset="153695.89">5856 13229 0,'318'0'31,"-89"0"-31,88 0 16,706 53-1,-440-35 1,-37 17-16,-210-35 0,-125 0 15,-70 0-15,-88 0 16,-35 0-16,35 0 31,0 0-15</inkml:trace>
  <inkml:trace contextRef="#ctx0" brushRef="#br0" timeOffset="154582.41">9596 13458 0,'0'0'0,"35"0"16,141 0 0,-88 0-16,36 0 15,17 0 1,-106 0-16,-17 0 16,17 0-16,-17 0 15,-1 0 1,1 0-1,0 0 1</inkml:trace>
  <inkml:trace contextRef="#ctx0" brushRef="#br0" timeOffset="161238.74">8784 13511 0,'0'0'0,"35"0"16,18 0-16,0-17 15,0 17-15,-18 0 16,18 0-16,-17 0 16,-1 0-16,0 0 15,18 0 1,0 0-16,0 0 16,0 0-16,17 0 15,19 0-15,-1 0 16,0-18-16,-17 0 15,70 18 1,-106 0 0,0 0-16,1 0 15,-1 0 1,0 0 0,18-17-1,0-1-15,-18 18 16,36-17-1,-54 17 1,1 0 0,0 0-1,17 0-15,0 0 16,18-36 0,-18 36-16,-35-17 109,0-1-78,-17 0-15,-71 1-1,52 17 1,-122 0 0,87 0-1,-70 0 1,53 0-16,-18 0 16,0 0-16,-17 0 15,-160 0 1,160 0-16,17 0 15,-141 0 1,141 17 0,18-17-16,18 18 0,-36-18 15,0 18 1,-35-18-16,0 0 16,-36 0-16,-34 0 0,17 0 15,-18 0 1,-17 0-16,35 0 15,17 17-15,1 19 16,-248-36 0,354 0-1,35 0-15,-1 0 16,1 0-16,17 0 16,1 0-16,-1 0 15,-17 0 1,17 0-1,1 0 17,-1 17-32,0-17 0</inkml:trace>
  <inkml:trace contextRef="#ctx0" brushRef="#br0" timeOffset="162207.05">11201 12859 0,'17'0'63,"89"-18"-48,35-17-15,18 0 16,17 17-16,-34 0 16,-1 1-16,35-1 15,124-35 1,-247 35-1,-18 1-15,0-1 16,-35-17 31</inkml:trace>
  <inkml:trace contextRef="#ctx0" brushRef="#br0" timeOffset="162779.2">11624 12453 0,'0'0'0,"-282"229"15,247-193 1,-1-1-16,-17 0 16,-52 71-1,69-71 1,19-17-16,-19 0 15,19-1 1,-19 1 0,36 0-16,-17-18 15,17 17 79,53 36-78,53 18-1,282 52 1,-265-105 0,-52-18-16,-36 0 15,18 0 1,-36 0-1,36-18 1</inkml:trace>
  <inkml:trace contextRef="#ctx0" brushRef="#br0" timeOffset="163518.3">12682 13088 0,'0'0'0,"159"106"16,212 35 0,-177-53-1,88-35-15,-106-18 0,18-17 16,-17 0 0,-1-18-16,18 0 0,18 0 15,-1-71-15,72-17 16,-36 0-16,17-18 15,1 0-15,-54 0 16,-34 36-16,-107 17 16,18 17-16,-70 1 15,-18 18 1,0-1-16,-35-53 16,-53 36-16,-18 0 15,0 17-15,-159-35 16,-281 36-1,52-54-15,-71 71 0,71 0 16,-123 0-16,229 0 16,159 18-16,52 17 15,124 36 17,53-36-32,71 18 15,17 35-15,18-18 16,0 19-16,0-19 15,-53-17-15</inkml:trace>
  <inkml:trace contextRef="#ctx0" brushRef="#br0" timeOffset="170677.78">14429 11818 0,'17'0'16,"1"0"-1,17 0-15,0 0 16,36 0 15,-53 0-31,17 0 0,-17 0 16,-1 0-1</inkml:trace>
  <inkml:trace contextRef="#ctx0" brushRef="#br0" timeOffset="171054.76">14605 11924 0,'0'0'0,"0"35"16,0 18-16,0-18 15,0 89 1,0-89 0,0-17-16,0 17 15,0-17 32,0-1-47,0 1 16,0 0-1,18-18 32,-1 0-31,54-18 15,-18 18-31,17 0 16,1-35-16,17-1 15</inkml:trace>
  <inkml:trace contextRef="#ctx0" brushRef="#br0" timeOffset="171718.19">15205 11730 0,'0'88'16,"0"-35"-1,0 0-15,0 0 16,-36 35 0,19-70-1,-1-1-15,18 1 16,0-36 109,18 18-110,17 0-15,-17 0 16,88 0 0,-54 0-1,1 0-15,-17 0 16,-19 0-16</inkml:trace>
  <inkml:trace contextRef="#ctx0" brushRef="#br0" timeOffset="171909.83">15487 12012 0,'0'18'32,"0"-1"-32,0 1 15,0 17-15,0-17 16</inkml:trace>
  <inkml:trace contextRef="#ctx0" brushRef="#br0" timeOffset="172357.52">15875 11606 0,'0'0'0,"35"0"16,18 0-16,53 0 31,-88 0-31,-1 18 16,1 0-1,-18-1-15,0 19 16,0 17-16,0 35 16,-53-35-16,-35 35 15,35-35 1,-123 35 0,158-88-1</inkml:trace>
  <inkml:trace contextRef="#ctx0" brushRef="#br0" timeOffset="172839.7">15769 11924 0,'0'0'0,"18"70"0,-1 36 16,1 53 0,-18-106-1,0 0-15,0-18 0,0-17 32,-18-18-1,1 0-31,17-71 15,0 18 1,35-88 0,-17 106-1,17 17-15,0 18 16,36 0 0,-54 0-1,19 36 1,-19-19-16,-17 1 15,18-1-15,-18 1 16,18-18-16,-1 0 16,1 0-1,17 0 17</inkml:trace>
  <inkml:trace contextRef="#ctx0" brushRef="#br0" timeOffset="173326.27">16334 11783 0,'17'0'32,"36"-35"-17,-18 35-15,-17-36 16,17 36-16,-35-17 16,18-1-1,-18 53 16,0 1-15,0 16-16,0-16 16,0 70-1,0-36-15,0-17 16,0 0-16,0-35 16,0 17-1,0-18-15,0 1 16,-18-18-1,-17 0 1,17 0-16,-17 0 16,-18 0-16,0 0 15,0 0-15,1 0 16</inkml:trace>
  <inkml:trace contextRef="#ctx0" brushRef="#br0" timeOffset="173797.63">15804 11606 0,'0'0'0,"-17"18"15,17 53 1,0-1-16,0 1 16,0 17-16,0-35 15,0 0-15,0 0 16,0-36-16,0 1 15,0 0 1</inkml:trace>
  <inkml:trace contextRef="#ctx0" brushRef="#br0" timeOffset="182189.93">8573 13635 0,'0'0'0,"-36"106"16,1 35-16,17 0 16,1 53-1,-1-18-15,0 1 0,1-1 16,17-70-16,-18-18 15,18-35-15,0-35 32,-18-18-17,-17 0-15</inkml:trace>
  <inkml:trace contextRef="#ctx0" brushRef="#br0" timeOffset="182466.54">8096 14764 0,'88'159'32,"-52"-89"-32,-1-35 15,0 1-15,-17-19 16,35-17-1,-36 0-15,1 0 16,35 0-16,-18-35 16,36-36-16,-36 1 15,106-124 1,-88 106-16,-18 35 16</inkml:trace>
  <inkml:trace contextRef="#ctx0" brushRef="#br0" timeOffset="183318.7">4780 15187 0,'18'0'62,"-1"0"16,19 0-62,52 0 0,-70 0-1,17 0-15,-18 0 16,125 0 15,-107 0-31,18 0 0,0 0 16,0 0-16,0-18 15,-36 18-15,1-17 16</inkml:trace>
  <inkml:trace contextRef="#ctx0" brushRef="#br0" timeOffset="183639.26">5062 15311 0,'0'0'0,"-35"88"0,0 35 16,35 1-16,-18 17 15,1 141 1,17-229 0,0-35-16,0-1 15,0 1 1,17-18 15,36 0-31,18 0 16,17-35-16,0-18 15</inkml:trace>
  <inkml:trace contextRef="#ctx0" brushRef="#br0" timeOffset="183910.79">5345 15804 0,'17'0'32,"19"0"-17,246 36 1,-141-19 0,35 19-16,-35-36 15,300 0 1,-335 0-1,-18 0-15,-35 0 16,-17 0-16</inkml:trace>
  <inkml:trace contextRef="#ctx0" brushRef="#br0" timeOffset="184450.23">6914 15593 0,'0'0'0,"89"0"0,-1 0 16,18 0-16,-18 0 15,124 0 1,-195 0 0,-17 17 30,0 19-46,0 34 16,0 1-16,0-1 16,0 54-16,0-36 15,0-17-15,0-18 16,0-18-16,0 0 31,0-17 16,-141-18-31,35 0-1,-88 0 1</inkml:trace>
  <inkml:trace contextRef="#ctx0" brushRef="#br0" timeOffset="185239.8">7726 15540 0,'17'0'32,"354"0"-17,-212 0 1,-18 0-16,-53 0 16,-53 0-16</inkml:trace>
  <inkml:trace contextRef="#ctx0" brushRef="#br0" timeOffset="185913.45">7920 15699 0,'0'0'0,"0"35"16,0 71-1,0-36-15,0 1 16,0 35-16,0-36 16,0 1-16,0-36 15,0 0-15,0 1 16,18-36 0,-1 0 30,36-18-30,0-17-16</inkml:trace>
  <inkml:trace contextRef="#ctx0" brushRef="#br0" timeOffset="186365.75">8520 16016 0,'0'0'0,"35"18"0,18-1 16,88-17 0,0 0-16,-35 0 15,70 0-15,18-17 16,-35-1-16,335-52 31,-353 70-31,159 0 31,-265 0-31,-17 0 16</inkml:trace>
  <inkml:trace contextRef="#ctx0" brushRef="#br0" timeOffset="186745.77">10601 15681 0,'18'0'31,"17"0"-31,0 0 16,0 0-16,1 0 16,-1 0-16,-17 0 31,-1 53-15,-17-18-16,18 36 15,-18-1-15,0 1 16,0-1-1,0-17-15,0 0 0,0-35 16,0 0 0,0-1 31,-35-17-32,-36 0-15,1 0 16</inkml:trace>
  <inkml:trace contextRef="#ctx0" brushRef="#br0" timeOffset="187455.64">4798 16404 0,'70'0'32,"1"0"-32,17 0 15,88 0 1,-87 18-16,-36-18 15,-18 17-15,0-17 16,-70 0 31</inkml:trace>
  <inkml:trace contextRef="#ctx0" brushRef="#br0" timeOffset="187743.41">5009 16528 0,'0'0'0,"0"35"0,0 18 16,0 17-16,-17 1 16,-1 176 15,18-177-31,0-17 0,0-17 15,0-19 1,0 1 0,18-18-16,-1 0 31,19 0-31,-19 0 16,36 0 15,-35 0-31</inkml:trace>
  <inkml:trace contextRef="#ctx0" brushRef="#br0" timeOffset="188357.78">5521 16651 0,'0'71'31,"-18"158"0,1-194-31,-1-17 0,0 17 16,-17-17-16,0-18 16,17 0-1,1 0 1,-1 0 0,18-18-1,0 1 1,0-1-1,35 18 1,142 0 0,-124 0-16,-1 0 31,-34 0-31</inkml:trace>
  <inkml:trace contextRef="#ctx0" brushRef="#br0" timeOffset="188602.87">5821 16986 0,'0'0'0,"0"53"16,0-35-16,0 17 15,0-17-15,0-1 16,35-17 47,0-35-63</inkml:trace>
  <inkml:trace contextRef="#ctx0" brushRef="#br0" timeOffset="189192.05">6244 16739 0,'-17'0'63,"-19"-35"-47,36 17-16,0-17 15,0 17-15,0 1 16,18 17-1,52-18-15,-34 18 16,34 0-16,18 0 16,-70 0 46,-53 35-46,0 1-16,-18-19 15,35-17-15,-17 0 16,-1 0 0,19 0-16,-1 0 15</inkml:trace>
  <inkml:trace contextRef="#ctx0" brushRef="#br0" timeOffset="189471.28">6279 16528 0,'0'105'31,"0"-69"-31,0-1 0,0 18 16,0-35 0,-17 35-1,17-36-15,-35 1 16,17-1-1,-17-34 17,35-1-17,0-17 17,0 17-32</inkml:trace>
  <inkml:trace contextRef="#ctx0" brushRef="#br0" timeOffset="190385.68">6209 16775 0,'0'-18'141,"18"18"-110,-1 0-15,1-18-16,17 1 15,-35-1 1,0 36 15,0 52-15,0-34-16,0-1 15,0 18-15,0-36 32,0-52 30,35-71-31,-17 89-31,17-19 0,-17 72 47,-18-1-31,18 0-1,-18 0 1,0-17-16,0 0 31,0-36 47,35-17-78,0-18 16,0 35-16,-35 1 16,18 17-16,0-18 15,-1 18 17,19 18-32,-19 17 15,-17-17-15,36 17 16,-36-18-16,0 1 15,0 0-15,0-1 16,0 1 15,0-36 32,35-52-48</inkml:trace>
  <inkml:trace contextRef="#ctx0" brushRef="#br0" timeOffset="190800.18">6703 16598 0,'17'0'31,"-17"-17"-16,71-1-15,-53 18 16,70-18-16,-53 18 16,-17 0 31,-1 0-47,1 0 31,-18 18-31,0 17 15,0 36-15,0-18 16,0-18 0,-35 36-1,35-54-15,0 1 16,0-1-16,-36 1 16,19 0-1,-1-18 1,-17 0-16,-18 0 15,18 17-15,-1 1 16,19-18-16,-18 0 16</inkml:trace>
  <inkml:trace contextRef="#ctx0" brushRef="#br0" timeOffset="191229.8">7144 16880 0,'35'18'31,"-17"0"-31,-1 17 15</inkml:trace>
  <inkml:trace contextRef="#ctx0" brushRef="#br0" timeOffset="191798.12">8149 16563 0,'18'0'47,"-1"0"-31,1 0-16</inkml:trace>
  <inkml:trace contextRef="#ctx0" brushRef="#br0" timeOffset="192150.87">8043 16581 0,'0'0'0,"0"70"0,-35 124 31,17-88-31,1 17 0,-1-17 16,18-70-16,0-19 15,0 1 1,0-1-16,0 1 62,18-18-46,193 0 0,-140 0-1,0 0-15,-19 0 16,1-18-16,-35 1 31</inkml:trace>
  <inkml:trace contextRef="#ctx0" brushRef="#br0" timeOffset="193486.28">8696 16722 0,'18'53'15,"-1"52"-15,-17-16 16,0 105 0,0-141-16,0-36 15,-17 18 1,34-35 31,1-70-47,0 35 15,105-124 1,-88 124 0,-17 17-16,17 18 15,18-35 1,-18 35 0,-17 0-1,0 0 16,-18 53-31,0 0 16,17 88 15,-17-124-31,0 1 16,0 0 0,-17-18 30,17-36-46,0-34 16,0 17-16,0 35 16,17-17-16,36 35 15,-17-18-15,-1 18 16,0 0 0,18 0-1,-35 0 1,-1 36-1,-17-1-15,0 0 16,0 0-16,0-17 16,0 17-16,0-17 15,0 0 1</inkml:trace>
  <inkml:trace contextRef="#ctx0" brushRef="#br0" timeOffset="193703.55">9296 17127 0,'0'-17'16,"53"17"-1,0-18-15,17 18 16,18-18-16,-35 1 15,-18 17 1,-17-18-16,0 1 16,-18-1 15</inkml:trace>
  <inkml:trace contextRef="#ctx0" brushRef="#br0" timeOffset="193934.93">9596 16898 0,'0'0'0,"0"88"0,-18-35 16,0 71 0,18-89-1</inkml:trace>
  <inkml:trace contextRef="#ctx0" brushRef="#br0" timeOffset="194198.79">9790 16828 0,'0'0'0,"17"35"16,-17 35 0,0 177-1,0-194 1,0-35-16,0 17 15,-17-17-15</inkml:trace>
  <inkml:trace contextRef="#ctx0" brushRef="#br0" timeOffset="194414.54">9931 17198 0,'35'0'32,"-35"18"-17,0 17 1</inkml:trace>
  <inkml:trace contextRef="#ctx0" brushRef="#br0" timeOffset="196358.01">10195 16669 0,'0'-18'16,"18"18"-1,0 0 1,-1 0-16,18 0 16,1 18-16,-1-18 15,0 0 1,-35 17 0,0 19-1,0-19-15,0 19 16,0-19-16,0 1 15,-17 0-15,-19-1 16,19 1-16,-1-18 16,-17 0-1</inkml:trace>
  <inkml:trace contextRef="#ctx0" brushRef="#br0" timeOffset="196629.77">10248 16810 0,'0'0'0,"0"70"0,0-17 16,0 18-1,-17-36-15,17 0 16,-18-35 0,18 18-1,-18-18 17,1 0-32,17-35 15,0 17-15,0-17 16</inkml:trace>
  <inkml:trace contextRef="#ctx0" brushRef="#br0" timeOffset="196790.46">10178 16986 0,'35'0'16,"-70"0"-16,105 0 15,-35 18-15,1 0 16,-19-18-16,1 17 16,17 1-16</inkml:trace>
  <inkml:trace contextRef="#ctx0" brushRef="#br0" timeOffset="197327.79">10248 16739 0,'0'0'0,"18"53"16,-18 0-16,0-18 15,0 1-15,0-19 16,0 19-16,-18-36 16</inkml:trace>
  <inkml:trace contextRef="#ctx0" brushRef="#br0" timeOffset="197832.32">10460 16545 0,'70'0'31,"-52"0"-31,0 0 16,17-17-16,-17 17 16,-1 0-16,1 0 15,0 0 1,-1 17-16,18 1 15,-35 0-15,0 17 16,36 0-16,-19 18 16,-17-18-1,0 177 1,18-159 0,-18-35-16,0 17 15,0-18-15,0 1 16,0 0 46,-35-1-46,-53-17-16</inkml:trace>
  <inkml:trace contextRef="#ctx0" brushRef="#br0" timeOffset="198263.55">7126 17357 0,'18'17'31,"246"19"-15,-17-36-16,106 0 16,123 0-16,142 0 15,-36 0-15,0 0 16,229 0 0,-670 0-16,-52 0 15,-37 0 1</inkml:trace>
  <inkml:trace contextRef="#ctx0" brushRef="#br0" timeOffset="207173.88">11324 16051 0,'0'18'16,"0"70"-16,-17 18 15,17-35-15,-18-18 16,0 105 0,18-105-16,0 0 15,0 0-15,0-18 16,0-17 0,0 0-1,-17-1 16,-1 1 1</inkml:trace>
  <inkml:trace contextRef="#ctx0" brushRef="#br0" timeOffset="207511.86">11024 16598 0,'0'0'0,"89"247"32,-54-212-32,0 18 15,-35-35-15,18 0 16,-1 17-1,1-17 1,0-18 15,-1 0-15,36 0-16,35 0 31,-52-36-31,34-17 0,1-70 31</inkml:trace>
  <inkml:trace contextRef="#ctx0" brushRef="#br0" timeOffset="-92945.17">13141 1940 0</inkml:trace>
  <inkml:trace contextRef="#ctx0" brushRef="#br0" timeOffset="-92418.32">12718 1623 0,'105'70'47,"1"1"-47,0 17 15,-18 0-15,36 36 16,-18-54-16,-53-34 16,-18-1-1,0 18-15,-17-36 16,-1 1-1</inkml:trace>
  <inkml:trace contextRef="#ctx0" brushRef="#br0" timeOffset="-91999.99">13353 1570 0,'-124'247'15,"36"-106"1,17-18-16,19-34 15,-72 122 1,71-105-16,53-71 16,-18 1-16,1-19 15</inkml:trace>
  <inkml:trace contextRef="#ctx0" brushRef="#br0" timeOffset="-91026.55">13406 2346 0,'0'0'0,"0"18"0,0 52 16,17-52-16,1-1 16,-1 1-1,-17 0-15,18-18 16,0 0-1,17 0 1,-17 0-16,17 0 16,-17-53-16,-1 0 15,-17 18 1,0-1-16,0 1 16,0 17-16,-17-17 15,-1 35 1,-17 0-1,17 0 1,-17 0-16,-1 18 16,19 17-1,-1 0-15,1-17 0,17 0 16,0 17-16,0-17 16</inkml:trace>
  <inkml:trace contextRef="#ctx0" brushRef="#br0" timeOffset="-90718.24">13882 2434 0,'0'0'0,"0"35"15,17-35 1,-17 18 0,18 17-1,0 1 16</inkml:trace>
  <inkml:trace contextRef="#ctx0" brushRef="#br0" timeOffset="-83354.99">14411 1782 0,'18'0'0,"17"0"15,18 35 1,-18 18-16,36 17 15,17 18-15,-35 1 16,17 17 0,1-1-16,17 54 15,-53-106-15,-35-35 16,18-1 0,-18-34 30,0-36-46</inkml:trace>
  <inkml:trace contextRef="#ctx0" brushRef="#br0" timeOffset="-83049.64">15046 1746 0,'-35'0'16,"-18"88"-1,-18 1 1,1-1-16,-36 35 16,-71 89-1,142-177 1,18 1-16,-1-36 15,18 35-15</inkml:trace>
  <inkml:trace contextRef="#ctx0" brushRef="#br0" timeOffset="-82681.32">15452 2522 0,'0'0'0,"17"36"16,1-36-1,-18 17 32</inkml:trace>
  <inkml:trace contextRef="#ctx0" brushRef="#br0" timeOffset="-81712.97">15928 2134 0,'35'0'31,"18"0"-15,300 0-1,-212 0 1,159 0-1,-230 0 1,-17 0-16</inkml:trace>
  <inkml:trace contextRef="#ctx0" brushRef="#br0" timeOffset="-81384.64">17180 1658 0,'18'18'16,"0"158"-16,-18-35 15,0 0 1,35 0-16,0 124 16,-35-212-1,18 17-15,-18-34 16,0-19-16</inkml:trace>
  <inkml:trace contextRef="#ctx0" brushRef="#br0" timeOffset="-80850.25">16087 2769 0,'229'0'31,"-123"0"-31,17 0 16,36 0-16,35 0 15,0 0-15,18 0 16,193 0 0,-228 0-16,-71 0 15,-18 0 1</inkml:trace>
  <inkml:trace contextRef="#ctx0" brushRef="#br0" timeOffset="-78081.64">12771 3246 0,'17'0'47,"1"0"-32,-1 17 1,19 1-16,-19 17 15,36 18-15,-17 0 16,17 35-16,-18 18 16,35 70-1,-52-123 1,-18-17 0,53-1-1,-53-18 1,0-69 156</inkml:trace>
  <inkml:trace contextRef="#ctx0" brushRef="#br0" timeOffset="-77683.6">13176 3263 0,'0'0'0,"-35"35"15,-36 54 1,1 17-16,-1-1 16,18 1-16,-17 18 15,-71 105 1,141-194-1,-18-17-15</inkml:trace>
  <inkml:trace contextRef="#ctx0" brushRef="#br0" timeOffset="-77392.67">13511 3775 0,'0'0'0,"0"35"0,0 36 16,18 34-1,-18 195 1,0-247 0,0-18-16,0-17 15,0 17 1</inkml:trace>
  <inkml:trace contextRef="#ctx0" brushRef="#br0" timeOffset="-77162.28">13899 4110 0,'0'0'0,"36"0"0,-1 35 16,18 124-1,-35-124-15,-1 0 16,1 1-16,-18-19 16,0 1-16</inkml:trace>
  <inkml:trace contextRef="#ctx0" brushRef="#br0" timeOffset="-76104.86">14570 3457 0,'0'-17'31,"70"87"-31,36 36 16,-18 35-16,-17-53 15,-1 18 1,36 18 0,-106-107-1,0 1-15</inkml:trace>
  <inkml:trace contextRef="#ctx0" brushRef="#br0" timeOffset="-75802.87">15081 3316 0,'0'0'0,"0"106"16,-17 17-16,-36-17 15,-71 106 1,54-106-16,17-36 15,17-17-15,-34 18 16,35-36 0,17-17-1</inkml:trace>
  <inkml:trace contextRef="#ctx0" brushRef="#br0" timeOffset="-75551.56">15558 4004 0,'0'0'0,"35"106"31,-35-71-31,0 0 16,0-17 0,-18-18-16,1 18 15</inkml:trace>
  <inkml:trace contextRef="#ctx0" brushRef="#br0" timeOffset="-75056.94">16069 4004 0,'0'0'0,"18"0"0,35 0 15,17 18 1,177-18-1,-194 0 1,-18 0-16,1 0 16,-1-18-1</inkml:trace>
  <inkml:trace contextRef="#ctx0" brushRef="#br0" timeOffset="-74745.35">16298 3704 0,'0'0'0,"0"106"0,0 35 16,18 0-16,0-35 16,17 0-1,-35-53-15,0-36 16,0 19 0,0-19-1</inkml:trace>
  <inkml:trace contextRef="#ctx0" brushRef="#br0" timeOffset="-74417.99">17004 3545 0,'18'18'16,"-1"106"-1,1 17-15,-1-36 16,-17-16-16,0 17 0,0-36 15,0-35 1,0 18-16,0-17 16,-35-1 15</inkml:trace>
  <inkml:trace contextRef="#ctx0" brushRef="#br0" timeOffset="-73978.37">14958 4604 0,'141'17'15,"-18"1"1,1-18-16,17 0 15,423 0 1,-334 0 0,458 0-1,-512 0 1,-17 0-16,-36 0 16,-35 0-1,-70 0-15</inkml:trace>
  <inkml:trace contextRef="#ctx0" brushRef="#br0" timeOffset="-71273.89">12594 4674 0,'0'0'0,"18"18"31,17 17-31,-17-35 15,-1 0 1,1 0-16,17 0 16,18 0-16,18 0 15,17-35-15,0-18 16,0 18-16,18-1 16,-71 36-16,1-17 15,-19 17 1,1 0 15,0 0-15,-1 0-16,-17 17 15,18-17 48,0 0 140,70 18-187</inkml:trace>
  <inkml:trace contextRef="#ctx0" brushRef="#br0" timeOffset="-68321.28">12224 2452 0,'0'0'0,"0"17"15,0 36 1,0 0-16,35 88 15,-17-105 1,35-1 0,52 71-16,-52-53 15,0-36-15,18 1 16,-18 17-16,0-35 16,0 18-16,17-18 15,1 0-15,-18 0 16,17 0-16,-17 0 15,-18-18 1,18 1-16,0 17 16,0-18-16,-35 18 15,17-18-15,0 1 16,18-1-16,35-52 16,-52 52-1,17-53-15,0-17 16,-36 35-16,18 18 15,36-124 1,-53 142 0,-18-107 15,0 71-31,17-35 0,1 35 16,-18-35-16,0 17 15,0 18 1,0-17-16,0-1 0,0 18 15,-71-105 1,18 87 0,18 18-1,-18 0-15,18 18 16,0 0-16,-1-1 16,19 36-16,-1-17 15,-35 17 1,18-18-16,-36 18 15,-87 18 1,122-1 0,-17 19-16,-17 17 15,-124 194 1,106-142 0,-212 319 15,265-371-31,-1 0 0,36-18 15,-17 0-15,17-17 16,0-1 0,0 1-16</inkml:trace>
  <inkml:trace contextRef="#ctx0" brushRef="#br0" timeOffset="-67650.5">12047 4727 0,'0'0'0,"71"88"0,17-17 15,18-18-15,53 0 16,-36-18 0,-35-17-16,18-18 0,35 17 15,0-17 1,18 0-16,35-17 16,0-54-16,-53-17 15,36 0-15,-19 0 16,-34-18-16,17 18 15,-88 17-15,35 0 16,-70 1-16,-1 17 16,1-35-16,-18 35 15,0-53-15,-18 0 16,-105-105 0,17 87-16</inkml:trace>
  <inkml:trace contextRef="#ctx0" brushRef="#br0" timeOffset="-65952.38">12171 3052 0,'0'0'16,"-71"70"-16,-17 18 15,-53 177 1,106-142 0,17-17-16,18 18 15,0-54-15,0-17 16,0-18-16,0 1 16,18-19-1,-18 19-15,17-36 16,-17 17-16,18 1 15,0 17 1,-1 0-16,-17 1 16,18-36-1,-18 35 1,0-17-16,0-1 16,0 19-16,35 122 31,-35-105-31,0-18 15,35 71-15,18-53 16,-17 18-16,17-36 16,-18 0-16,18 1 15,35-1 1,141 53 0,-141-70-1,-17-1-15,0-17 16,-1 0-16,1 0 15,-18 0-15,-18 0 16,35-17 0,-34-1-16,-1-17 15,18 0-15,-18-1 16,36-52-16,-36 0 16,18-36-16,-35 54 15,17-36-15,-18 18 16,-17-18-16,18 0 31,-18 71-31,18 17 16,-18 1-16,0-36 15,0 35 1,0-17-16,0-18 0,-18 0 16,18 18-16,-35-54 15,0 37-15,35 16 16,-18-17-16,-17 18 15,35-18-15,-18 0 16,0 36-16,1-19 16,17 1-1,-53-53 1,18 53-16,17 17 16,-17-35-16,17 35 15,-17-17-15,-1 17 16,36 1-1,-17 17-15,-1-18 32,1 18-17,-19 0 1,-17 0-16,0 0 16,-17 0-16,-1 0 15,18 0-15,0 0 16,1 0-16,34 0 15,-17 0 17,-18 18-32,35 17 0,-52 18 15,17 0-15,-53 53 16,35-18-16,36-35 16,-36 53-16,18-18 15,1-35-15,34 17 16,-17-17-1,17 53 1,0-53-16,18 53 16,0 0-16,0 35 15,53 35-15,18-35 16,17 0-16,0-52 16,0 16-16,1 1 15,-1-35-15,18-1 16,-18-34-16,18 17 15,-18-36-15,18 1 16,35-18-16,0 0 16,0 0-16,18 0 15,-36 0-15,18 0 16,212-124 15,-265 89-31,-17-18 0,-18 18 16,0-18-1,-18 0-15,-17 0 0,-1-35 16,1-35-16,-18 52 16,0 0-1,0-52-15,0-1 16,0 36-16,-71-106 16,18 71-1,1 52-15,-1-17 16,-36 0-16,1 0 15,0-1-15,-18 37 16,-17-19-16,17 36 16,-18-1-16,1-17 15,-247-35 1,299 71 0,-17 17-16,0-18 15,52 18-15,1 0 16,-36 0-1,54 0 17</inkml:trace>
  <inkml:trace contextRef="#ctx0" brushRef="#br0" timeOffset="-61603.71">4992 16351 0,'17'18'31,"36"-18"-31,18 18 16,141-1 15,-159-17-31,-1 0 0,1 0 16,-17 0-16,-19 0 15,1 0-15,17 0 16,36 0-1,-54 0 1,19 0 0,17 0-16,-1 0 15,90 0 1,-72 0-16,1 0 16,17 0-1,300 0 16,-282 0-31,-18 0 16,0 0-16,-35 0 16,18 0-1,-1 0-15,-17 0 0,53 0 16,123 0 0,-105 0-1,17 0-15,-35 0 16,211 0-1,-229 0 1,1 0-16,87 0 16,-35 0-1,35 0-15,36 0 16,0 0-16,-36 0 16,18 0-16,0 0 15,-17 0-15,175 0 31,-246-17-15,-53-1-16,-18 18 16,54-18-1,-72 18 1,1 0 0,0 0-1,-1 0-15,1 0 16,52 0-1,-34 0 1,-1 0 0,-17 0-16,-1 0 31</inkml:trace>
  <inkml:trace contextRef="#ctx0" brushRef="#br0" timeOffset="-48394.05">12823 2611 0,'0'0'0,"0"35"0,0-18 16,53 36 15,0-35-31,-17 17 0,69 36 32,-16-1-32,-19-17 0,18 0 15,18-17-15,-53-19 16,18 1-16,-18-18 15,-18 0-15,35 0 16,107-159 15,-124 106-31,-18-17 0,18-19 16,0 19-16,-36 35 16,19-18-16,-1 0 15,-35 17-15,0-16 16,18 16-16,-18-17 15,0 0-15,0-17 16,-18-107 15,0 125-31,-52-37 16,-1 1-16,1 18 16,-1 17-16,-17-18 15,0 1-15,-18-1 16,-159-88 15,230 142-31,0 17 16,17 0-16,-35-18 15,0 0-15,0 18 16,18 0-16,-18 0 16,-123 0 15,88 0-31,-18 18 0,53 17 15,-35 18-15,35-35 16,-18 52-16,1 1 16,34-36-16,-34 36 15,52-36-15,-17 0 16,35 1-16,-18 34 16,18 18-1,0-35-15,0 35 16,53 36-16,18-18 15,229 123 1,-212-176 0,-35-35-16,17-1 15,-34-17-15,-1 18 16,0-18 0,-17 0-1</inkml:trace>
  <inkml:trace contextRef="#ctx0" brushRef="#br0" timeOffset="-45066.57">6033 9860 0,'0'35'31,"0"89"-31,0 229 31,-18-195-31,-35 19 16,35-18-16,1-18 15,17 194 1,-18-176-16,0-18 16,-35 159-1,36-142-15,-1-17 16,-17 18-16,35-18 16,-88 230 15,70-283-31,0 0 0,18-35 15,-17 70 17,17-105-32,0 0 15,-18-18 142,18-53-126,18 0-31,-18 0 15,88-194 17,-70 124-32,17-19 0,0-140 31,0 88-31,-17-17 0,17-1 16,-35-282 15,0 371-31,18 17 0,-18-71 31,18 89-31,-18 35 0,17 0 16,1 18-16,-18-18 15,0 18-15,0 0 16,18-71 15,-18 88-31,0 0 16,0-17-16,17 17 15,-17-34-15,0 34 0,18-17 16,-18 17 15,18 124 79,34 423-95,-34-370 1,53 317 0,-71-353-1,0 1-15,0-36 16,0 89-1,0-107 1,0 36-16,0-18 16,0-17-16,0 35 15,0-18-15,0-18 16,0 142 15,-18-142-31,18-52 16,0 17-16,-18 1 15,1 87 1,17-88 0,0 1-16,0-1 15,0 53 17,0-53-32,0-17 0,0 0 15,0-36 79,0-70-78,0-265-1,0 194 1,0-52-16,0-19 15,0-34 1,0 52-16,0-35 0,0 53 16,0 0-1,0 18-15,0-36 16,-36-264 15,19 405-31,-1-35 0,1 89 16,17-1-16,-18 1 47</inkml:trace>
  <inkml:trace contextRef="#ctx0" brushRef="#br0" timeOffset="-43094.02">2152 9507 0,'18'18'125,"17"35"-110,0 70-15,18 1 16,0-18-16,-35 17 15,17-35-15,-35-35 16,0 53 0,0-71-16,0-17 15,0 0-15,-18-1 16,1 1-16,-1 17 16,0-35-16,1 18 15,-1 0 1,0-1-16,1 1 15,-1-1 1,1-17-16,-19 18 16,19-18-1,-1 0-15,0 0 16,-17 18 0,70-18 109,36 0-110,17 0-15,0 0 16,0 0-16,36 0 15,-18 0-15,53 17 32,-124 1-32,18-18 0,-36 0 15,1 0-15,0 0 63,-1 0-48,-17-18 1</inkml:trace>
  <inkml:trace contextRef="#ctx0" brushRef="#br0" timeOffset="-41953.6">9596 9366 0,'0'0'0,"52"0"0,-16 0 16,34 141 15,-52-70-31,0 52 31,-18-70-31,-142 124 32,37-124-32,-36-18 15,-36-17-15,18-1 16,36-17-1,-1 0-15,54 0 0,17 0 16,18 0-16,-1 0 16</inkml:trace>
  <inkml:trace contextRef="#ctx0" brushRef="#br0" timeOffset="-41682.53">8767 9684 0,'0'0'0,"70"141"0,-70 18 16,35 17-16,-35 36 16,0-36-16,0 18 15,-123 88 16,105-317 16,18-36-47</inkml:trace>
  <inkml:trace contextRef="#ctx0" brushRef="#br0" timeOffset="-41482.5">9013 10495 0,'0'0'16,"36"0"-16,52 35 0,0 18 16,53 36-16,-35-37 15,194 90 17,-247-125-32,-35 1 15,17-1-15</inkml:trace>
  <inkml:trace contextRef="#ctx0" brushRef="#br0" timeOffset="-40505.5">5627 9084 0,'0'0'0,"35"300"16,0-194-1,-35-36-15,18-34 16,-18-1 15,18-53 16,17-176-31,-17 159-1,34-18-15,-34 18 0,0 17 16,17 0-16,-17 18 15,-1 0 1,19 0-16,-19 0 16,1 0-16,0 0 15,-1 0-15,1 0 16,35 53-16,-18-17 16,0 52-1,1-35-15,-36-18 16,0 0-1,17-35 48,18-70-47,1 34-16,-19 1 15,1 18-15,0-1 16,-1 18-1,1 0 1,17 35 0,0 0-1,-17-17 1,0 0-16,-18-1 16,35 1-16,-35 0 15,18-18 1</inkml:trace>
  <inkml:trace contextRef="#ctx0" brushRef="#br0" timeOffset="-39608.88">8890 9666 0,'-18'-35'141,"18"-18"-141,0-88 31,36 88-31,-19 0 16,19 18-1,34-1-15,-35 19 16,1-1-16,-1 18 16,18 0-1,-35 0 1,52 18-16,1 17 15,-18 18-15,35 0 16,-71-35-16,36 17 16,-35-18 15</inkml:trace>
  <inkml:trace contextRef="#ctx0" brushRef="#br0" timeOffset="-37330.76">5362 9260 0,'-17'0'31,"-72"0"-15,54 0-16,-18 36 15,36-36-15,-54 35 31,36 0-31,-1-17 16,19-18 0,-1 18-16,1-18 375,-1 0-250,53 52-110,53 1 1,212 0 0,-247-35-1,-18-18-15,1 18 16</inkml:trace>
  <inkml:trace contextRef="#ctx0" brushRef="#br0" timeOffset="-35786.74">6085 12400 0,'106'0'31,"71"0"-15,387-17 0,-229 17-16,741-18 31,-811 18-31,-89 0 15,-35 0-15,-105 0 16,-19 0-16,-70 0 78,-105 0-62,-372 0-1,36 0-15,-229-53 16,-617-141 0,775 106-16,213 70 15,140 0-15,141 18 16,89 0 31,35 0-32,53 0-15,52 18 16,36 0-16,53-1 16,0 1-16,36-18 15,16 0-15,37 0 16,-37 0-16,-52 0 16,36 0-16,140-35 31,-264-1-31,-18 1 15,0-18 1,-123 36-16,17-1 0</inkml:trace>
  <inkml:trace contextRef="#ctx0" brushRef="#br0" timeOffset="-25346.34">13176 2716 0,'106'18'32,"-71"0"-32,18-18 0,0 0 15,124 0 17,-89 0-32,-18 0 15,36 0-15,18 17 0,-36 1 16,35 0-16,1-1 15,-1 1-15,18-18 16,-17 18 0,176-18-1,-159 0-15,35 0 0,124 0 32,-88 0-32,-18 0 15,0 0-15,0 0 16,-53 0-16,0 0 15,18 0-15,-36 17 16,-17 1-16,0-1 16,-36 1-16,1-18 15,0 18-15,-1-18 16,18 0-16,-17 0 16,88 0-1,-89 0-15,18 0 16,-17 0-16,-18 0 15,35 0 17,-35-36-32,18 36 0,17-35 15,-35 18-15,35-19 16,35-52 15,-123 53-31,18-18 0,-18-18 16,0 18-1,0-17-15,0 17 16,-18 0-16,1 0 16,-89-141 15,35 106-31,18 17 0,-35 1 16,-53-36-16,18 53 15,-1 0-15,1 0 16,-177-17-1,159 34-15,-18 1 16,-35 0-16,18 17 16,-1-17-16,-35 35 15,1-18-15,17 18 16,-18 0-16,18 0 16,18 0-16,-18 0 15,17 0-15,1 0 16,-195 0-1,213 0-15,-36 0 16,-194 0 0,211 0-16,1 71 15,35-36-15,-36 18 16,89-18-16,-35 18 16,34 0-16,1 0 15,35 0 1,-17 0-16,-18 17 15,-1-17-15,19 18 16,-36-1-16,-35 1 16,70-18-16,1-18 15,-18 0 1</inkml:trace>
  <inkml:trace contextRef="#ctx0" brushRef="#br0" timeOffset="-24621.04">5398 10954 0,'-18'-18'15,"0"18"16,-176 35-15,88 1 0,-35-19-1,106-17 1,17 0 0,-17 0-1,17 0 1</inkml:trace>
  <inkml:trace contextRef="#ctx0" brushRef="#br0" timeOffset="-24288.58">4727 10901 0,'-17'0'31,"-125"106"-15,72-106-1,35 35-15,17-17 63,53-1-48,71 19 1,18 16-16,34 19 16,-69-53-16,34 17 15,195-35 1</inkml:trace>
  <inkml:trace contextRef="#ctx0" brushRef="#br0" timeOffset="-21243.21">12188 4780 0,'-17'0'16,"34"35"0,54-17-16,53 17 15,70 36-15,88-53 16,123 34-16,89-52 15,124 0-15,105 0 16,35 0-16,1 0 16,-89 0-16,106 0 15,-247 0-15,-105 0 16,-124 0-16,-89 0 16,-52 0-16,-71 0 15,0 0 1,-52 0-16,-19 0 15,1 0-15,0 0 16,17 0 0,18 0-16,35-17 15,-17 17-15,-19 0 16,125 0 15,-124 0-31,-18 0 16,18 0-16,0 0 15,-18 0-15,-17 0 16,-1 0-16</inkml:trace>
  <inkml:trace contextRef="#ctx0" brushRef="#br0" timeOffset="-20090.23">4445 13229 0,'0'18'15,"0"17"1,0 36 0,0-36-16,18 0 15,-1 0 1,1-35-16,17 0 15,-17 0 1,-1 0-16,36 0 16,-35-35-16,17-18 15,-35 36-15,0-1 16,0-53-16,0 36 16,0 18-16,0-1 15,0 0-15,-17 18 16,-72 0 15,1 18-31,35 0 16,-35 52-16,18-17 0,-1 18 15,36-36 1,17-18-16,18 1 16,0 0-1,0-1-15,0 19 16,18-36-1,-1 0-15,1 0 16,0 0-16</inkml:trace>
  <inkml:trace contextRef="#ctx0" brushRef="#br0" timeOffset="-18617.7">9772 14905 0,'0'0'0,"71"70"16,-54-52-16,36 17 15,0-17 1,0-18-16,17 0 16,36 0-16,0-35 15,0-18-15,-35-18 16,34-105 0,-105 141-1,0-18-15,-17 17 16,-19 36-16,-16 0 15,34 0-15,-17 0 16,-18 0-16,0 36 16,-18 34-16,-35 18 15,-105 124 1,193-194 0,18-1-16,0 1 31</inkml:trace>
  <inkml:trace contextRef="#ctx0" brushRef="#br0" timeOffset="-11601.99">3933 12771 0,'18'0'62,"353"0"-46,-195 0-1,-35 0-15,0 0 16,0 0-16,18 0 16,0 0-16,-18 0 15,-18 0-15,-34 0 16,-54 0-16,0-18 15</inkml:trace>
  <inkml:trace contextRef="#ctx0" brushRef="#br0" timeOffset="-11016.96">7003 13635 0,'0'0'0,"247"0"15,-106 0 1,-35 0-16,17 0 16,-17 0-16,0 0 15,246 0 1,-263 0 0,-19 0-16,-17 0 15</inkml:trace>
  <inkml:trace contextRef="#ctx0" brushRef="#br0" timeOffset="-9761.96">10848 11271 0,'18'-17'16,"-1"52"-1,1 18 1,-1 0-16,-17 0 16,18 0-16,-18-1 15,18 1-15,-18-17 16,0-19 0,0 19-1,0-19 1,0 1-1,0 0 1,0 17-16,0-18 16,0 19-16,0-19 15,0 19 1,0-19 0,0 19-1,0-19 1,0 1 78,17-1-94,-17 1 31,18 0-16</inkml:trace>
  <inkml:trace contextRef="#ctx0" brushRef="#br0" timeOffset="-9079.05">10760 12083 0,'0'0'0,"0"70"32,17-52-17,19 17 1,-19 0-16,19-35 16,-1 0-16,0 0 15,36 0 1,211-141-1,-141 71 1,-70-1-16,17 1 16,-18 17-16,-34-35 15,-19-71 1,-17 123-16,0-34 16,-17-71-1,-19 106 1,1-36-16,-53 18 15,53 0-15,-71 0 16,0 0-16,0-17 16,-17 34-16,-1-16 15,1 16-15,52 19 16,36 17-16,0 0 16,-1 0-16,1 17 31,0 36-31,-1-18 15,-16 71-15,-1 18 16,17 17-16,1 35 16,-36 18-16,54-35 15,-18-35 1,35-1-16,0 53 16,35-105-1,-18-36-15,-17-17 16,18-18-16,0 18 15,-1-18-15,19 17 16,-1-17-16,18 0 16</inkml:trace>
  <inkml:trace contextRef="#ctx0" brushRef="#br0" timeOffset="4780.71">13070 3034 0,'36'18'47,"-19"-18"-31,36 17-16,-35 1 15,35-1-15,-18-17 16,18 0-16,0 0 16,0 0-16,17 0 15,1 0-15,17-17 16,-17-1-16,123-35 31,-106 18-31,-35 17 16,17-17-16,-52 17 15,53-52 1,-36 52-16,-17-17 16,-18-18-16,0 0 15,0-70 1,0 70-16,-18 0 15,0 0-15,1 0 16,-1 18-16,0-1 16,-17-16-1,35 16-15,-35 1 16,17-18-16,-17 18 16,17 17-16,1 0 15,-1-17-15,-17 18 16,35-1-16,-36 0 15,-17-17-15,-17 0 16,-54-1-16,72 1 16,-37 18 15,72-1 16,-19-17-16,19 35-31,-1 0 16,0 0 15,-17 0-31,-141 53 31,105-36-31,18-17 16,-52 35-16,52 1 15,17-19-15,-52 19 16,0 17 0,53-36-1,-1 18 17,19-35-32,-1 18 0,-17 0 15,0 17-15,-1-17 16,19 17-16,-1-35 15,0 88 1,1-70 0,17-1-16,0 1 15,0 0 1,0-1-16,0 1 16,0 17-1,0-17 1,0 0-16,0 17 15,53 53 1,-18-35 0,0 0-16,0-36 15,-17 19-15,0-36 16,17 0 15,18 17-15,-18-17-16,36 18 15,17 0-15,-35-18 16,88 17 0,-123-17-1,-1 0-15,71 0 32,-35 0-32,36-17 15,-1-19-15,18 1 16,-18 0-16,35 0 15,-17-18-15,-53 17 16,0 1-16,17 0 16,-17 0-1,-35 17-15,17 0 16,-35 1-16,18 17 16,-18-18-16,0-17 15,18-1-15,-18 1 16,0 0-16,0-18 15,0-88 1,-18 123 0,-17-52-16,-18-19 15,17 37-15,-16-37 16,16 19-16,-34 17 16,-1-18-16,18 36 15,-17-18-15,-1 35 16,-17 1-1,70 17-15,1 0 32,-1 0-17,-53 35-15,1 18 16,-36 0-16,18 0 16,-36 0-1,-17-18-15,53-17 16,18 17-16,34-17 0,-34 17 15,34-35 1,1 35-16,18-17 16,-36 17-1,35-35-15,18 18 16,-18-18 0,18 17-16,-17 1 15,-1 17 1,18 1-16,0-1 15,0 71 1,0-71-16,0 0 16,18-17-1,-18 17-15,17-17 0,1-1 16,-18 19 0,35-19 15,-35 1-31,36 0 15,-19-1-15,18 36 16</inkml:trace>
  <inkml:trace contextRef="#ctx0" brushRef="#br0" timeOffset="5741.47">16016 2928 0,'35'0'15,"54"18"1,52-18-16,53 35 16,17 0-16,72-35 15,-19 0-15,-52 0 16,-36 0-16,18 0 16,-70 0-16,-54 0 15,-34 0-15</inkml:trace>
  <inkml:trace contextRef="#ctx0" brushRef="#br0" timeOffset="7238.54">12559 4921 0,'0'0'0,"335"-17"32,-176 17-32,17 0 0,477 0 31,-371 0-31,0 0 15,36-36 1,70 19-16,159-19 16,-106 19-16,52-18 0,-157 35 15,158 0 1,-318 0 0,-35 0-16,-35 0 15,-36 0-15</inkml:trace>
  <inkml:trace contextRef="#ctx0" brushRef="#br0" timeOffset="11902.38">12153 3175 0,'177'-35'47,"105"17"-32,159 18 1,1129 0 0,-706 0-16,53 0 15,-17 18-15,-1 105 16,-228-52-16,-19 17 15,-70-88-15,-317 35 16</inkml:trace>
  <inkml:trace contextRef="#ctx0" brushRef="#br0" timeOffset="25734.03">7585 14817 0,'17'106'31,"1"105"-31,17 1 16,-17-18-16,35 35 16,-18 565-1,-35-512 1,0 124-1,0-247-15,0-36 16,0-52 0,-18-54-1,18 1-15</inkml:trace>
  <inkml:trace contextRef="#ctx0" brushRef="#br0" timeOffset="32349.96">6262 17268 0,'17'0'31,"1"0"-15,0 18-16,-1 0 31,1-18-15,0 0-16,-1 17 16,1-17-16,17 0 15,18 0-15,0 0 16,-18 0-16,1 0 15,-19 0-15,19 0 16,-1-17-16,-18-19 16,19 19-16,-36-1 15,0 1-15,35-54 32,-35 36-32,18-1 15,-1 1 1,1-18-16,-18 36 15,0-1 1,0 0-16,0 1 16,0-1-1,0 0-15,0 1 16,0-18 0,0 17-1,0 0-15,0-17 16,0 0 15,0 17-31,0 0 0,-18 1 16,18-1-1,0 0 1,0 1 0,-17-18 15,-1 17 0,0 0-15,18 1-1,-17 17 1,-1-18 0,0-17-1,1 35 1,-1-18-16,1 18 15,-54-35-15,53 17 16,-17 18-16,0-17 16,-142-19 15,142 19-31,-18-1 0,-53 0 31,53 18-31,-35 0 0,18 0 16,-54 0-16,36 0 15,-18 0-15,18 0 16,-35 0-16,52 0 16,-88 0 15,89 36-31,52-36 0,-35 53 16,18-36-16,-36 36 15,54-35 1,-19 17-16,1-17 15,17 17-15,18 0 16,-17-17-16,-1-1 16,18 36-16,0-17 15,0-1 1,0-17-16,0-1 16,0 19-1,0-1 1,18 0-1,17-17-15,-35-1 16,35 19-16,18-19 16,-17 19-16,16-1 15,160 35 1,-124-52 0,-17 0-16,-18-18 15,0 0-15,0 0 16,35 0-16,-18 0 15,36 0-15,-53 0 16,-18 0-16,18-18 16,-17 0-16,-1 18 15,-17 0-15,17-17 16,-18 17 0,89-36-1,-70 19 1,-1-1-16,18 1 15,-36-19-15,19 36 16,17-88 15,-18 53-31,-18 0 0,19-1 16,-36 1-16,0 0 16,17-18-16,-17 0 15,0 35 1,0-52-1,-17 34 1,-1 1-16,-17 17 16,0-17-16,-36 18 15,-52-19-15,52 36 16,-176-17 0,124 17-16,17 0 15,-88 0 1,88 0-1,35 0-15,-17 0 16,-18 53-16,-17-1 16,35 1-16,-18 0 0,53 0 15,-18-18 1,1 54 0,52-36-1,18-36 1,18 71-1,35-70 1,0 0-16,17-18 16,54 0-16,17 0 15,0 0-15,-18 0 16,1 0-16,17 0 16,-53 0-16</inkml:trace>
  <inkml:trace contextRef="#ctx0" brushRef="#br0" timeOffset="33871">4710 14270 0,'0'18'15,"0"52"1,35-17-16,0 35 15,-17-35-15,-1 0 16,1 70 0,-18-105-1,18 0 32,17-106-31,0 17-16,1-52 15,16 17-15,-34 0 16,0 0-16,-1 53 16,1 18-16,-18 17 15,18 1 32</inkml:trace>
  <inkml:trace contextRef="#ctx0" brushRef="#br0" timeOffset="34576.28">5203 14393 0,'0'0'0,"18"53"0,17-17 15,36 16 1,-53-34-1,-1-18 1,36 0 0,-18-35-16,-17 0 15,17-18-15,-17 0 16,-18-53 0,0 53-16,-18 18 15,1 17-15,-54 0 31,36 18-31,-18 18 0,18 35 16,-1 35 0,19 141-1,17-193 1,17-1-16,1 0 16,17-17-16,-17 0 15,17-1-15,18-17 16,0 0-16,0 0 15,-35 0-15,52-17 16,18-54-16,-17 0 16,-18 1-16,0-1 15,-18 36-15,-35-18 16,35 0-16,-35 36 16,0-1-16,0 0 15,-35 36 48,17 53-63,1-1 15,-1 18-15,-17 0 16,35-52-16,0 17 16,0-18-1,0-17 1,17-1-16,1-17 15,0 0-15,35 0 16,17 0-16,-17-53 16,88-70-1,-123 88-15,17-36 16</inkml:trace>
  <inkml:trace contextRef="#ctx0" brushRef="#br0" timeOffset="35998.49">8837 14235 0,'0'0'0,"106"299"31,-106-246-31,18 53 31,-18-88-31,17-18 47,1-53-31,70-123 0,-70 123-16,-1-18 15,-17 36-15,18 17 16,-18 1-16,0 69 109,0 37-78,0-72-31,18 36 0,-1-35 16,1-1 0,52-17-1,-17 0 1,0-35-16,18-18 16,-36 0-16,-17 18 15,-18 0 1,0-89 15,0 107-31,-18 17 31,-105 70 1,70-34-32,17 16 15,1 37-15,35-36 16,0-18-1,0 0-15,0-17 0,0 17 16,18-35-16,17 0 16,124 0 15,-71-53-31,0-17 0,-17-1 16,-36 53-16,0-35 15,18-17-15,-35 35 16,0-1-16,-18 1 15,0 70 64,-36 1-79,19-1 15,-19 18-15,19 35 16,17-70-16,0 17 15,0 35 17,0-52-32,35 17 0,-17-35 15,17 0-15,0 0 16,36 0-16,-54-35 16,19 0-16,-1 17 15,-17-35-15,-18 36 16</inkml:trace>
  <inkml:trace contextRef="#ctx0" brushRef="#br0" timeOffset="36854.13">6438 14711 0,'18'0'31,"70"0"-16,230 0 1,-142 0 0,18 0-16,0 0 0,-35 0 15,-71 0-15,0 0 16,-70 0 0</inkml:trace>
  <inkml:trace contextRef="#ctx0" brushRef="#br0" timeOffset="37439.69">10195 14676 0,'18'0'31,"35"0"-31,35 0 16,53 0-16,0-18 15,53-35-15,-53 18 16,-17-1-16,-18 1 16,-89 18-16,1 17 15</inkml:trace>
  <inkml:trace contextRef="#ctx0" brushRef="#br0" timeOffset="46527.29">14940 6297 0,'35'0'109</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8:09:02.964"/>
    </inkml:context>
    <inkml:brush xml:id="br0">
      <inkml:brushProperty name="width" value="0.05292" units="cm"/>
      <inkml:brushProperty name="height" value="0.05292" units="cm"/>
      <inkml:brushProperty name="color" value="#FF0000"/>
    </inkml:brush>
  </inkml:definitions>
  <inkml:trace contextRef="#ctx0" brushRef="#br0">16933 6826 0,'0'88'31,"0"336"-16,0-142-15,0 53 16,36 212-16,140 511 16,-123-652-1,-18-89-15,36-70 16,-54-35-16,19-18 16,-1 0-1,-35-106-15,0-17 16,0 17-16,0-70 15</inkml:trace>
  <inkml:trace contextRef="#ctx0" brushRef="#br0" timeOffset="1151.42">16739 7179 0,'53'-53'32,"71"35"-32,669-17 31,-175 35-31,70-35 15,176-53-15,124-18 16,17 0-16,36-35 16,-177 106-1,512-89 1,-1235 107 0,-88-1-16,-35 18 62,17 18-62,-17 17 16,-1 18-1,1-18-15,-18 18 16,0-18-16,35 36 16,-35 35-16,53 17 15,-35 18-15,35 18 16,105 423-1,-52-247-15,35 141 16,0 54-16,-52-195 16,-1-88-16,-53-53 15,18-53 1,-35-18-16,-1 1 0,-17-54 16,0 1-16,0-36 15,0 36-15,0-18 16,0 0-1,-35-18-15,17 0 16,1-17-16,-1-1 16,-17 19-16,0-36 15,-18 17-15,-36 19 16,-16-19-16,-19 18 16,-123 54-1,106-19-15,-247 54 16,194-71-1,-18-18-15,1 53 16,-72-35-16,-563 53 31,564-89-31,-89 36 16,142-35-16,0-18 16,-36 18-16,0 35 15,1-18-15,-18 0 16,123-35-16,0 0 15,-70 0-15,-18 0 16,-212 0 0,230 0-1,-18 0-15,18 0 16,52 0-16,54 0 16,17 0-16,35-17 15,1-19 1,52 36 62</inkml:trace>
  <inkml:trace contextRef="#ctx0" brushRef="#br0" timeOffset="1856.17">17427 11218 0,'0'0'0,"0"71"15,0 105 1,0-123 0,0-18-16,0 1 0,0-19 15,36 19 110,16-1-109,1-17-1,230 52 1,-142-52 0,70-18-16,54 0 15,-36 0-15,53 0 16,-17 0 0,-89 0-16,1 0 0,-71 0 15,-1 0 1</inkml:trace>
  <inkml:trace contextRef="#ctx0" brushRef="#br0" timeOffset="2437.88">16722 9613 0,'0'0'16,"141"18"-16,70 17 0,72-35 16,105 0-16,282 0 15,0 0-15,195 0 16,175 0-16,54 0 15,52 0-15,-52 0 16,-36 0 0,-158 0-16,-177 0 15,-141 0-15,-300 0 16,18 0 15,-282 18-31</inkml:trace>
  <inkml:trace contextRef="#ctx0" brushRef="#br0" timeOffset="3080.37">21008 6156 0,'123'406'15,"-34"105"-15,34 195 16,247 1393-1,-228-1023-15,-37 229 16,-105-264 0,36-318-16,-36-335 15,0-123-15,0-89 16,0-70-16,0-71 16,0-17-1</inkml:trace>
  <inkml:trace contextRef="#ctx0" brushRef="#br0" timeOffset="14309.38">22807 8625 0</inkml:trace>
  <inkml:trace contextRef="#ctx0" brushRef="#br0" timeOffset="17023">21608 9895 0,'-36'-17'16,"19"-18"0,17-1-16,-18-17 15,0-53 1,18 71-1,36-35-15,-1 52 16,18-17-16,0 35 16,-18 0-16,18 0 15,-18 0-15,18 35 16,-35-17-16,0 35 16,-18-1-16,0 19 15,-124 70 1,71-123-1,0-18 1,36 0-16,-1 0 16,0 0-16,-17 0 15,0-53-15</inkml:trace>
  <inkml:trace contextRef="#ctx0" brushRef="#br0" timeOffset="18175.37">9419 5909 0,'0'35'31,"0"1"-15,0-19-1,0-52 64,18-53-79,17-71 15,-17 71-15,35 0 16,-18 17-16,-17 36 15,-18 17-15,35 36 32,0 70-17,53 247 17,-52-211-32,17-19 15,17 1 1,-52-35-16,-1-71 15,-17 17-15,36-17 16,-1-52 0,-17 16-16,-1-52 15,1 53-15,35-71 16,-18 18-16,-35 0 16,0 17-16</inkml:trace>
  <inkml:trace contextRef="#ctx0" brushRef="#br0" timeOffset="18418.87">10301 5715 0,'0'0'16,"71"106"-16,17 17 0,-53-17 15,71 18-15,-35-36 16,-1 18-1,-17-36-15,-35-70 0,-1 35 32,1-87-1,-18-54-31,-18-18 16</inkml:trace>
  <inkml:trace contextRef="#ctx0" brushRef="#br0" timeOffset="18622.13">10760 5768 0,'0'0'0,"-36"70"0,1 1 16,-18 35-16,-17-36 16,17 19-16,0-54 15,18 0-15,17-17 16,18-1-16</inkml:trace>
  <inkml:trace contextRef="#ctx0" brushRef="#br0" timeOffset="19293.28">11342 6368 0,'0'0'0,"17"-71"32,-17 18-32,0 0 0,18-17 15,0 17 1,17-35-16,-35 35 0,18 17 16,-1 19-16,-17-1 15,0 0-15,36 36 31,-36 35-15,35 18-16,0 34 0,0-52 16,-17 18-1,35-18-15,-35-18 16,-1-35 31,54-123-32,-36 52-15,0-17 16,36-71 0,-53 124-16,-1 17 15,1 1 1,17 17 0,-17 70-1,-1 36-15,19-35 16,-1-19-16,-17 1 15,-1-35-15,1 17 16,-18-17 0</inkml:trace>
  <inkml:trace contextRef="#ctx0" brushRef="#br0" timeOffset="19711.91">13335 5821 0,'0'35'47,"-123"18"-47,-54 0 16,-17-18-16,18 1 16,17-19-16,36 1 15,87-18-15,36 17 16,18-17 15,70 0-15,0 0-16,36 0 15,-1 0-15,-17 0 16,0 36 0,-53-19-16,0-17 0,-18 0 15,-35 18 1</inkml:trace>
  <inkml:trace contextRef="#ctx0" brushRef="#br0" timeOffset="19967.2">12629 6332 0,'18'36'16,"0"-19"0,35 1-16,-18-18 15,212 0 17,-177 0-32,1-18 0,-18 1 15,-18-1-15,-17 18 16,-1 0-16</inkml:trace>
  <inkml:trace contextRef="#ctx0" brushRef="#br0" timeOffset="22142.41">13635 5838 0,'0'-17'16,"88"70"0,-53 0-16,18 53 15,-53-71-15,0 18 16,0-18-16,0-17 15,0 17-15,-35 0 16,-18-17-16,18-1 16,35 1-16,-18-18 15,36 0 48,52 0-63,1 0 15,35-18 1,-36-17-16,18 35 16,-52-17-16,-1-1 15,-17 0-15,17 1 16,-35-1-16,35 0 16,-17 1-1,-18-1 1,18 0-1,-18 1 1,0-1-16,0 1 16,0-1-16,0 0 15,0 1 17,0-1-32,0 0 46,-18 36-14,0 17-32,1 18 0,-1 18 15,0-1-15,18-34 16,0-1-16,0-18 16,0 19-1,36-36 32,34 0-47,1 0 16,52-71-1,-17 1-15,-18 34 0,36-140 32,-124 141-32,17-1 15,-17 19-15,0-19 16,0 1-1,0 18-15,0 34 63,0 36-47,0 18-16,0-18 15,0 17-15,0-17 16,0 0-16,0-18 15,0 1-15,18-19 16,-18 18-16,0-17 16,0 0-16,18-18 15,-18 17 32,-36 1-31,-34 0-1,34-1-15,1-17 16,0 0-16,0 0 16,17-17-1,0-1-15</inkml:trace>
  <inkml:trace contextRef="#ctx0" brushRef="#br0" timeOffset="22384.55">14817 5662 0,'0'0'16,"17"-18"-16,19 18 0,-19-17 15,19 17-15,16 0 16,-16 0-16</inkml:trace>
  <inkml:trace contextRef="#ctx0" brushRef="#br0" timeOffset="23177.1">13935 6244 0,'17'18'32,"89"-18"-32,-18 0 15,-17-18-15,-18 1 16,35-19-16,-53 1 16,18 17-16,-17-17 15,-19 0 1,-17 0-16,18-54 31,-18 72-31,0-1 0,0-17 16,0 17 15,-18 0-15,-70 1 15,53 17-31,17 0 0,-17 0 15,0 0-15,-1 35 16,1 36 0,35-36-16,0 18 0,-18-18 15,18 18-15,0 0 16,0 35 0,0-53-1,36 18-15,-19-53 16,-17 18-16,18 0 15,0-18 1,158 0 15,-158-36-31,17 19 16,-18-19 0</inkml:trace>
  <inkml:trace contextRef="#ctx0" brushRef="#br0" timeOffset="34973">21625 9631 0,'0'0'0,"-88"-53"31,35 18-31,-141-106 31,53 70-31,70 0 16,-52-17-16,-36 0 15,-211-106 1,176 88 0,0 36-16,17-19 0,-17 19 15,36 35 1,69-1-16,37 19 15,16 17-15,54 17 110,0 36-110,-1-17 15,1-1-15,-1 18 16,-17-18-16,0 18 16,0 0-1,0-36-15,0 19 16,0-19 15,-17-34-15,-54-107-1,1 18-15</inkml:trace>
  <inkml:trace contextRef="#ctx0" brushRef="#br0" timeOffset="35141.96">19121 8255 0,'0'0'0,"88"0"0,0 0 15,0 0-15,18 0 16,194-18-1,-194 18 1,158-17 0,-176 17-1,1 0-15</inkml:trace>
  <inkml:trace contextRef="#ctx0" brushRef="#br0" timeOffset="35598.6">21837 9490 0,'88'-88'31,"0"-1"-31,1 19 16,16-18-16,19-36 16,-18 1-16,52 17 15,160-88 1,-177 141-16,-88 35 16,0 1-1</inkml:trace>
  <inkml:trace contextRef="#ctx0" brushRef="#br0" timeOffset="35878.67">22807 8149 0,'0'0'0,"194"0"16,-70 18-16,-1 17 15,-35-17 1,18-1-16,-53 19 0,-18-36 16,-35 17-16,18-17 15,-18 18 1,0 35-16,0 17 15,-53 89-15,-70 18 16,-1-1-16,-17 18 16,0 0-16</inkml:trace>
  <inkml:trace contextRef="#ctx0" brushRef="#br0" timeOffset="36326.46">21414 9666 0,'0'88'15,"0"36"-15,-36-71 16,1 70-16,-18-17 16,18 0-16,-36 17 15,-17 1 1,0-1-16,53-70 0,-54 35 16,19-35-16,-36 0 31,71-53-31</inkml:trace>
  <inkml:trace contextRef="#ctx0" brushRef="#br0" timeOffset="36589.44">20496 10760 0,'0'0'0,"0"53"0,18 35 16,0-35-16,17 17 16,18 1-16,-35-53 15,-1-1-15,1-17 16,-1 0-16,19 0 16,52-53-16,0-35 15,18-18-15,53 18 16,-36-35-16,1 34 15</inkml:trace>
  <inkml:trace contextRef="#ctx0" brushRef="#br0" timeOffset="36973.97">21784 9648 0,'318'230'32,"-124"-142"-32,-18 18 15,-35-53-15,35 17 16,-17 18-16,-71-52 16,18-19-16,-70 19 15,-19-36-15,1 17 16</inkml:trace>
  <inkml:trace contextRef="#ctx0" brushRef="#br0" timeOffset="37190.53">23195 10231 0,'0'0'0,"124"70"0,-19-17 15,107 88 1,-177-106-16,-17-17 16,-18 0-1,-18 17-15,-52-17 16,-54-1-16,-34 1 16,-54 0-16,-17-1 15,17-17-15</inkml:trace>
  <inkml:trace contextRef="#ctx0" brushRef="#br0" timeOffset="63030.34">18944 7990 0,'-17'-17'47,"17"52"-31,0 141-1,0-105 1,0 52-16,0-34 15,0-1-15,-18 71 16,18-89-16,0 124 16,0-106-1,0 36-15,0-1 16,0 301 0,0-283-1,0-35-15,0-1 16,0-34-16,0-18 15,0 53 1,0-89 0,0 1 62,0 0-63,0-1 1,18 19-16,-18-19 16,17 71-1,1-52-15,-18 17 16,0-18-16,0 0 16,17 18-16,-17-18 15,18-17 1,-18 0-16,18 17 15,-18-17 1,0-1 0,0 1-1,0 17 1,0-17 15,0-1 0,17 1-15,-17 0 47,0-1-48,0-34 63,0-54-62</inkml:trace>
  <inkml:trace contextRef="#ctx0" brushRef="#br0" timeOffset="64806.53">19138 7673 0,'0'0'0,"88"-18"0,1 1 16,105-1-1,-106 18 1,53 0-16,0 0 0,0 0 16,53 0-1,0 0-15,-17-53 0,17 35 16,176-52 0,-194 70-16,-34-35 15,193 17 1,-159 18-16,-70 0 15,17 0-15,1 0 16,-54 0-16,1 0 16,105 0-1,-87 18 1,34-1-16,-17 1 0,35 0 16,-18-1-1,19 1-15,-1-1 16,35 1-16,-70-18 15,-36 0-15,-17 0 16,-17 0 0,-36 18 93,35 88-93,-35-36-16,0 54 15,0-1-15,18 1 16,-1 140 0,1-123-16,35 265 31,-18-265-31,-17 35 15,-1-52 1,1-36-16,-18-17 0,0-1 16,0-17-16,0 18 15,0 17-15,0-35 16,0-18 0,18 0-16,-18 1 15,0-19-15,0 1 16,0 35-16,0-36 15,0 19 1,0-19-16,17 19 16,-17-19-1,0 19-15,18-19 16,-18 1-16,0 17 16,0 0-1,0-17-15,0 0 16,-18 52-1,-17-34 1,0-1-16,-1 0 16,-17 0-16,1 1 15,16-19-15,1-17 16,-53 53 0,0-35-16,35-1 15,-18 1-15,-17 0 16,0-1-1,-36 1-15,18 0 0,1-18 16,-37 17 0,19-17-16,-53 0 0,70 0 15,-35 0 1,-124 0 0,142 0-16,17 0 15,-18 0-15,-52 0 16,52-17-16,-17-1 15,0 0-15,18 1 16,-107 17 0,54 0-16,35 0 15,-141-18 1,176 18 0,-18 0-16,19 0 0,16 0 15,36 0 1,1 0-16,-1 0 0,17 0 15,-17 0-15,18 0 16,-53 18-16,70-18 16,-35 0-16,-17 17 15,52-17 1,1 0-16,-1 0 16,18 18 46,-18-18-46,-17 18-1,17-18-15,1 0 16,-1 0-16,-17 0 31</inkml:trace>
  <inkml:trace contextRef="#ctx0" brushRef="#br0" timeOffset="65288.02">18891 7497 0,'0'-18'47,"18"0"-32,17 18-15,18 0 16,0 0-16</inkml:trace>
  <inkml:trace contextRef="#ctx0" brushRef="#br0" timeOffset="67764.75">7285 11853 0,'0'-17'15,"18"17"-15,-1-36 31,1 19-15,-1 17 0,1-35-16,35 35 15,0-36-15,-18 19 16,18 17-16,35-71 0,-17 53 16,-1 18-1,213 36 1,-213 34-1,124 18 1,-88-35-16,-18 0 16,18 0-1,-71-35-15,18-18 16,-35 0 0,17 0-1,-17 0 1,17-18-16,0 18 15,54-17 1,-54-19-16,88-17 31,-105 36-31,17 17 16,-17 0-16,-18-18 16,18 18-16,-1 0 15,1 0-15,17-18 16,-17 18-16,-1 0 15,19-17-15,17-1 16,-1 18 0,19 0-16,0-35 15,52 0-15,1-1 16,-1 1-16,0 0 16,1 35-16,-18-18 15,-36 18-15,-17 0 16,18 18-1,-36-1-15,-17 1 16,-1 17-16,1-17 16,17 17-16,-35-17 15,36 17-15,-1 0 16,53 1 0,18-19-16,17 1 15,54-18-15,17 0 16,0 0-1,17 0-15,-17 0 0,106 0 16,-17 0-16,16 0 16,-52 0-16,-17 0 15,-36 0-15,-71 0 16,-70 0-16,-18 0 16,-17 18-16,0-1 15,-18 1 1,0 17-1,17-17 1,-17 17 0,0-17-16,18-1 15</inkml:trace>
  <inkml:trace contextRef="#ctx0" brushRef="#br0" timeOffset="71574.64">7214 12418 0,'0'17'16,"0"54"-16,0 0 15,0-36-15,0 18 16,0-18-16,0-17 16,0-1-16</inkml:trace>
  <inkml:trace contextRef="#ctx0" brushRef="#br0" timeOffset="73126">7214 12383 0,'0'-18'0,"18"18"16,158 0 15,-52 0-31,35 0 16,-1 0-16,54 0 15,0 0-15,-1 0 16,-17 0-16,-17 0 15,17 0-15,0 0 16,-35 0-16,35 0 16,-18 0-16,-35 0 15,71 0-15,-36 0 16,-17 0-16,-36 0 16,18 0-16,-52 0 15,-19 0-15,1 0 16,-18 0-16,0 0 15,0 0-15,17 0 16,-17 0-16,53 0 16,0 0-16,35 0 15,0 0 1,18 0-16,35 0 16,158 0-1,-193 0-15,-35 0 16,17 0-16,-53 0 15,-17 0-15,-19 0 16,19 0-16,-18 0 16,17 0-16,1 0 15,35 0-15,-18 0 16,36 0-16,-54 0 16,1 0-16,-1 0 15,-17 0-15,0 0 16,-35 0-16,-1 0 140,1 18-108,-18 17-32,0 0 15,0 0-15,0 1 16,0-19-16,0 1 16,0 17-16,0 0 15,0 1-15,0-19 16,0 1-16,0 0 15,0-1-15,0 1 94,-71 0-94,-34-18 16,-37 0-16,-52 0 15,-35 0-15,-35 0 16,-19 0-16,1 0 16,17 0-16,-87 0 15,-548 35 17,741-35-17,36 0-15,17 0 16,-17 0-16,70 0 15,0 0-15,-18 0 16,-70 0 0,35 0-16,18 0 15,-53 0 1,17 0-16,-158 0 16,106 0-16,-18 0 15,35 0-15,-35 0 16,-370 0 15,493 0-31,53 0 16,1 0-16,-1 0 15,1 0 1,-19 0 15,19 0-31,-19 0 0,-17 0 16,0 0-16,-17 0 15,-54 0-15,-175 0 32,105 0-32,35 0 0,35 0 15,19 0-15,16 0 16,72 0 0,-1 0-16</inkml:trace>
  <inkml:trace contextRef="#ctx0" brushRef="#br0" timeOffset="76389.77">10566 12294 0,'0'18'16,"0"53"-1,0-19-15,17 1 16,-17 88 0,0-88-16,0 0 15,0-35-15,0 52 31,0-52-15,-17 17 0,17-17-1</inkml:trace>
  <inkml:trace contextRef="#ctx0" brushRef="#br0" timeOffset="77023.67">8132 12453 0,'0'18'0,"0"52"15,0-17-15,0 0 16,0-18-16,0 18 15,0 0-15,17-18 16,1 36 0,-18-53-1,0-1 1</inkml:trace>
  <inkml:trace contextRef="#ctx0" brushRef="#br0" timeOffset="77334.47">8872 12330 0,'36'53'31,"-36"-1"-31,0 1 16,17 53 0,-17-53-16,0-35 15,0 17 1,0-17-16,0-1 0</inkml:trace>
  <inkml:trace contextRef="#ctx0" brushRef="#br0" timeOffset="77982.8">12188 12330 0,'0'0'0,"-17"17"0,17 19 15,35 52 1,-35-35-16,18 0 16,-1-1-16,1 1 15,0 36 1,-1-54-16,1-18 15,-18 1 1</inkml:trace>
  <inkml:trace contextRef="#ctx0" brushRef="#br0" timeOffset="78255.09">13176 12400 0,'18'0'16,"35"53"-16,-53 0 15,17 70 1,-17-70-16,0 0 15,0 0-15,0 0 16,0-18-16,-35 1 16</inkml:trace>
  <inkml:trace contextRef="#ctx0" brushRef="#br0" timeOffset="79632.58">5662 12806 0,'-53'0'31,"36"35"-16,-19 142 1,19-54-16,17-52 16,0-19-16,53 37 15,-1 16-15,1-34 16,-17 35-16,-1-36 16,-17 1-16,-1 0 15,-17-1-15,-35 1 16,-18 17-16,-35 0 15,35 0-15,-35 0 16,0-17-16,-1-18 16,72-18-1,-1-35-15,18 35 47,0 54-31,0 16-16,0 54 15,53 229 1,-35-194-16,35-17 16,-53 17-16,0 0 15,0-53-15,0 18 16,17-36-16,-17 1 31,0-107-31,0 1 47,-106-106-31</inkml:trace>
  <inkml:trace contextRef="#ctx0" brushRef="#br0" timeOffset="80374.23">6262 13564 0,'0'0'0,"0"177"0,17 34 15,19 89-15,-1 88 16,-17 159-16,-18-71 16,0-35-16,0-194 15,0 18-15,0-53 32,0-177-32,0-106 78,0 1-78</inkml:trace>
  <inkml:trace contextRef="#ctx0" brushRef="#br0" timeOffset="81221.39">7003 13370 0,'0'0'0,"0"18"125,17 229-94,19-88-31,-19-1 0,18 19 16,18 299 15,-17-300-31,-36-34 16,0-1-16,0-36 0,0 19 15,0-1 1,0 1-16,0-18 0,0-36 15,0 36-15,0 18 16,0-36-16,0 0 16,0 0-16,0 0 15,0-17 1,0 35-16,0-18 16,0 35-1,-18-105 16,0-18-15,1 0 0,-71 0-1,35 0 1,-194-35 0,123 17-1,-52-52-15,17 34 16,-35-17-16,35 18 15</inkml:trace>
  <inkml:trace contextRef="#ctx0" brushRef="#br0" timeOffset="81767">6191 13582 0,'18'-18'31,"52"-35"-31,19 18 16,34-18-16,18 18 16,-17 0-1,-1-1-15,-52 19 0,-1 17 16,-52 17 31,-18 19-32,-18 17-15</inkml:trace>
  <inkml:trace contextRef="#ctx0" brushRef="#br0" timeOffset="82013.48">6315 14217 0,'0'0'16,"141"0"-16,-53 0 0,71 0 15,299 0 16,-352 0-31,18 0 0,-54 0 16,-34 0-16</inkml:trace>
  <inkml:trace contextRef="#ctx0" brushRef="#br0" timeOffset="82334.2">6509 14870 0,'0'17'32,"0"1"-32,0 0 0,0 17 15,0-18 16,17-17 16,36 0-47,18 0 16,-18 0-16,-18 0 16,0 0 15</inkml:trace>
  <inkml:trace contextRef="#ctx0" brushRef="#br0" timeOffset="82663.53">6050 15716 0,'0'0'0,"71"18"32,-18 0-32,17-18 0,18 0 15,283 0 16,-336 0-31,0 0 0,-17 0 16,0 0-16,-1 0 16,1-18 31</inkml:trace>
  <inkml:trace contextRef="#ctx0" brushRef="#br0" timeOffset="83071.88">6403 15046 0,'0'0'0,"70"0"0,1 0 15,264 0 1,-194 0 0,-53 0-16,-35 0 15,-17-18 1</inkml:trace>
  <inkml:trace contextRef="#ctx0" brushRef="#br0" timeOffset="83463.57">6914 15663 0,'0'18'62,"36"-18"-46,70 0 0,-54 0-1,37-18 1,-72 18 0,19-17-1,-19 17 1,-17-18-1</inkml:trace>
  <inkml:trace contextRef="#ctx0" brushRef="#br0" timeOffset="88014.19">7214 13194 0,'0'53'15,"18"17"1,-18 71-1,0-52-15,18 17 16,-18 52 0,0-70-16,0-17 15,0 35-15,0 0 16,0-18-16,0 35 16,0 18-16,35-17 15,0 52-15,0-35 16,-17-17-1,-18 158 1,0-176 0,0 70-1,0-105-15,0 17 16,-53 177 0,53-212-1,-17 88 1,-1-106-16,18 18 15,0-18-15,0 0 16,0-17-16,0 17 16,0-17-1,0 17 1,0-70 78,0-53-94,0-18 15</inkml:trace>
  <inkml:trace contextRef="#ctx0" brushRef="#br0" timeOffset="90234.66">7567 13582 0,'0'0'15,"141"-53"1,-70 18-16,17-1 15,18 19-15,53-18 16,70 35 0,476 0-1,-264 0-15,89 0 16,-1 0-16,-141 0 16,88 0-16,-35 0 15,-106 0-15,-53 0 16,212 0-1,-335 0-15,-18 0 16,-53-18-16,-35 18 16,-18 0-1,-17 0 48,0 0-48,-1 0-15,36 0 16,-17 0-16,-19 0 16,1 0-16,17 0 15,18 0-15,-35 0 16,17 0-16,0 0 16,18 0-16,-18 0 15,18 0 1,-17 18-16,-19-18 31,1 35 78,70 229-77,-88-175-32,18 34 15,-1-17-15,1 17 16,0 19-16,-1-37 16,19 36-16,-19 36 15,54-18-15,-36 17 16,-17-53-16,-1-17 15,-17-35 1,18-18-16,0 35 0,-18-35 16,0 17-1,0 19-15,0-19 16,17 18-16,-17-17 16,0-18-16,0 0 15,0 0-15,0-36 16,0 19-1,0-19 1,0 19 0,-17-19-16,-1-17 15,0 35-15,-17-17 16,-35 0 0,17-1-16,0 19 15,-18-1-15,-35-17 16,0 17-16,-35 0 15,0-17-15,-53-1 16,0 19-16,0-19 16,-18 19-16,36-19 15,-18 1-15,0 17 16,0 18-16,-35-35 16,-18 17-1,0-17-15,18-18 0,-18 0 16,17 0-16,-17 0 15,0 0 1,-123 0 0,229 0-16,53 0 15,-18 0-15,35 0 16,-17 0-16,-35 0 16,-71 0-1,70 0-15,18 0 16,-158 0-1,140 0-15,1-18 16,35 18-16,17 0 16,-35 0-16,53 0 15,-35 0-15,17 0 16,-70-18 15,124 18-31,-1 0 0,0 0 16,1 0 46,-18 0-62,17 0 16,-17 0-16,-18 0 16,17 0-16,19 0 15,-18 0-15,17 0 110,-35 0-110,18-17 15,-18-19 1,35 19-16,0 17 15,18-18-15,-17 0 16,17 1 15,17 17-15,1-18 93,-18-17-93,0 0 0,0-18-16,0 0 15,53-88 1,-35 35-1,-18 35-15,17-17 16,-17-18-16,0 18 16,0-335 15,0 282-31,0 17 0,0 71 16,0-35-1,0 53 1,18 17-16,-18-17 15,18 0 1</inkml:trace>
  <inkml:trace contextRef="#ctx0" brushRef="#br0" timeOffset="90886.81">7355 13617 0,'0'-17'125,"36"-36"-110,70 35-15,-18 0 16,159 1 0,-141-1-16,-18 0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8:12:39.612"/>
    </inkml:context>
    <inkml:brush xml:id="br0">
      <inkml:brushProperty name="width" value="0.05292" units="cm"/>
      <inkml:brushProperty name="height" value="0.05292" units="cm"/>
      <inkml:brushProperty name="color" value="#FF0000"/>
    </inkml:brush>
  </inkml:definitions>
  <inkml:trace contextRef="#ctx0" brushRef="#br0">21590 4180 0,'0'406'32,"0"-212"-32,0 35 15,35 36-15,18 0 16,-18 52-16,-17-17 16,35-18-16,-35-52 15,-1-36-15,1-89 16,0-16-16,-18-54 15,17-18-15,-34-17 94,-1 0-47,-106 71-31,19 53-1,-372 528 17,248-229-32,-35-34 0,-89 122 15,18 18-15,123-264 16,124-124-16,-18-53 15,35-35-15,54-35 16,17-71 31</inkml:trace>
  <inkml:trace contextRef="#ctx0" brushRef="#br0" timeOffset="557.95">21908 7126 0,'0'0'0,"229"335"16,35 89-1,19 17-15,52 35 16,-53 88-16,-70-158 16,-1-141-16,-52-142 15,-53 0-15,-18-87 16,-70-19-16,-1-17 16</inkml:trace>
  <inkml:trace contextRef="#ctx0" brushRef="#br0" timeOffset="1335.02">21467 7338 0,'0'0'0,"17"35"0,1-17 16,17-18 15,-17 17-31,-1 1 16,54 17-16,-36-17 15,0-18-15,18 0 16,106 0 0,-124 0-1,18-71 1,-17-70 0,-36 71-16,0-1 15,-53 1-15,-35-19 16,-71-16-1,123 52-15,-52 35 16,18 0-16,17 18 16,-35 0-1,70 0-15,-17 36 16,35-19-16,-18 19 16,18-1-16,-18 0 31,1 18-31,17-35 0,0 17 15,0-17-15,0 17 16</inkml:trace>
  <inkml:trace contextRef="#ctx0" brushRef="#br0" timeOffset="9533.74">21661 7161 0,'123'89'31,"53"-19"-31,18 36 0,36 17 16,-1 1 0,371 211-1,-371-176-15,-17-71 16,123 71-1,-212-106-15,1 0 16,17-18 0,-106-35-16,-17 18 15,35 17-15,-18-18 16,-17 1 0,-1 17-16</inkml:trace>
  <inkml:trace contextRef="#ctx0" brushRef="#br0" timeOffset="10239.71">21572 7038 0,'0'0'15,"-17"0"1,70 35 15,70 18-15,89 53-16,105-18 16,124 71-1,230 0-15,52 70 16,35-35-16,54 53 15,-54-18-15,-35-35 16,-105-35-16,-89 17 16,-106-70-16,-229-53 15,-17 0-15,-72-18 16,-87-35-16,-89 0 94,-87-35-94,-19 17 15</inkml:trace>
  <inkml:trace contextRef="#ctx0" brushRef="#br0" timeOffset="11030.87">24571 8802 0,'0'-18'31,"35"18"-16,-17 0-15,0 18 16,123 88 0,-36-18-16,19 35 15,-18 1-15,0-1 16,-18 1-16,0-36 16,18 35-16,-53-70 15,17 36-15,-52-54 16,17 0-16,-17-17 15</inkml:trace>
  <inkml:trace contextRef="#ctx0" brushRef="#br0" timeOffset="11623.58">24395 8608 0,'0'0'0,"17"0"16,19 0 0,69 106 15,-87-89-31,17 19 15,-17-36 1,35 70 15,-36-52-31,1-1 0</inkml:trace>
  <inkml:trace contextRef="#ctx0" brushRef="#br0" timeOffset="22269.69">28716 12965 0,'0'53'16,"0"-18"-16,18-18 15,17 36-15,-17-53 16,17 36-16,-17-36 16,17 0-1,0 0 1,-35-36 31,-123-105-32,87 124 1,-69-1 0,87 18-1,0 0 1,1 0-1,17 71 1</inkml:trace>
  <inkml:trace contextRef="#ctx0" brushRef="#br0" timeOffset="22742.73">28593 13018 0,'0'17'47,"17"-17"-16,1 0 1,0 0-1,-1-17 0,-17-19-15,71-193-1,-18 70 1,-18 36-16,-17-36 16,17-53-16,0-35 15,18 18 1,-53-18-16,0 71 0,0 35 15,0 35-15,0 53 16,0 70 93,0 36-93,0-17 0,0-1-16,0 18 15,0 35-15</inkml:trace>
  <inkml:trace contextRef="#ctx0" brushRef="#br0" timeOffset="23245.91">28787 13035 0,'0'0'0,"0"35"16,-36 1-16,1 52 16,-141 300-1,105-282 1,18 17-16,-35 54 16,-88 105-1,123-212 1,-18 1-1,54-53 1</inkml:trace>
  <inkml:trace contextRef="#ctx0" brushRef="#br0" timeOffset="23577.84">28628 13159 0,'53'35'16,"35"53"-1,230 353 1,-213-265 0,19 1-1,17-36-15,-53 18 0,0-53 16,71 70 0,-141-158-16,-1-18 15</inkml:trace>
  <inkml:trace contextRef="#ctx0" brushRef="#br0" timeOffset="-81514.39">10107 9931 0,'0'0'0,"-653"-106"31,583 106-31,17 0 16,0 0-1,18 0 17,-53 35-17,-71-17-15,18-1 16,-71 1-16,-53 17 15,-52 18-15,-1-17 16,-17-36 0,-511 0-1,616 0 1,-34 0-16,52 0 16,71 0-16,53 0 15,-18 0 1,88 17-1,-123 18 1,35 1 0,-35-1-16,-35 18 15,0 0-15,34-18 16,-16 0-16,34 1 16,1-19-16,-1 1 15,18 17-15,36 1 16,-36-1-16,-17-18 15,34 1-15,-34 17 16,35 1-16,-1-1 16,37 0-16,-19 0 15,53 1-15,1-36 16,-1 35 15,18-17-31,0 52 31,0-35-31,0 18 16,-18 18 0,18-36-16,0 1 15,0-1-15,0-18 16,-17 36 0,17-35-16,-18 70 31,18-70-31,-17 17 15,17 0-15,0-17 16,0 17-16,0-17 16,0 17-16,0 0 15,0-17-15,17 70 32,18-52-32,-17 17 15,53 70 1,-18-35-1,17-35-15,1 0 16,35 18-16,-1-1 0,1 1 16,-18-18-16,-17-18 15,35 0-15,-36 0 16,19 1 0,-19-1-16,36 0 15,-18 1-15,18-19 16,70 1-16,1-18 15,299 17 1,-176 1-16,123-18 16,547 0-1,-441 0-15,1 0 16,-195 0-16,141 0 16,-194 0-16,18 0 15,194 0 1,-282 0-1,-1 0-15,1 0 0,-36-18 16,1-34-16,-36 16 16,35-34-16,-35 34 15,18-34-15,18-1 16,-54 1-16,18-36 16,0 35-16,-17 1 15,-1-1-15,-17 18 16,17 0-1,-17 1-15,-18 16 0,-17-17 16,0 18-16,-36-18 16,18 0-1,17-53-15,1 1 16,-18-54-16,-18 18 16,0 17-16,-35 54 15,0-36-15,-35 35 16,-35 1-16,34 52 15,-34-35-15,-36 0 16,-35 0-16,-53-17 16,-53-1-16,-71-17 15,-34 35-15,-54 18 16,106 0 0,-88 35-16,53 0 0,35 0 15,71 0-15,35 0 16,70 0-1,36 0-15,17 0 0,36 17 16,17-17 0</inkml:trace>
  <inkml:trace contextRef="#ctx0" brushRef="#br0" timeOffset="-79787.29">2434 9790 0,'18'0'47,"370"0"-32,-176-18 1,52 18-16,71-71 16,18 18-16,106 1 15,87-1-15,-34-36 16,35 1-16,-36 35 16,-193-17-16,52 17 15,36-18 1,-247 54-1,-18-1-15,-53 0 16,0-17-16,18 17 0,17-17 16,1 0-16,52 17 15,-17 1-15,35-1 16,0-17-16,-17 17 16,-1 0-16,-17-17 15,-18 18-15,18-19 16,-18 19-1,-71-1-15,71 0 0,-35-17 16</inkml:trace>
  <inkml:trace contextRef="#ctx0" brushRef="#br0" timeOffset="-76679.59">2469 15399 0,'0'0'0,"36"0"0,17 0 16,158 0 0,1 0-16,35 0 15,106 0-15,141 0 16,511 0 0,-529 0-16,53 0 15,424 0 1,-512 0-16,-53 0 15,0 0-15,-53 0 16,0 0-16,-70 0 16,-36 0-16,18 0 15,88 0-15,-53 0 16,54 0-16,69-36 16,107-52-16,17 88 15,-70-70-15,-107 17 16,54 0-16,-141 35 15,-36 18-15,-17 0 16,-18 0-16,-36 0 16,19 0-1,-18 0-15,-1 0 16,671-53 0,-370-17-1,88 17-15,-36-35 16,36-1-16,-71 1 15</inkml:trace>
  <inkml:trace contextRef="#ctx0" brushRef="#br0" timeOffset="70557.67">12806 12647 0,'0'0'0,"-582"0"0,-89 0 15,-228 0-15,-71 0 16,-1553 0 0,1095 0-16,-36 0 15,264 0-15,159 0 16,265 18-16,247-18 16,88 0-16,230 0 15,140 0-15</inkml:trace>
  <inkml:trace contextRef="#ctx0" brushRef="#br0" timeOffset="71741.88">12100 12506 0,'0'18'31,"0"-1"-15,0 1-16,0 0 15,36-18 17,34 0-17,424 0 16,-282 0-31,35 0 0,17 17 16,389 89 0,-477-71-1</inkml:trace>
  <inkml:trace contextRef="#ctx0" brushRef="#br0" timeOffset="81173.69">10178 7761 0,'-18'71'31,"-53"35"-15,-17 35-16,-18 0 15,-35 17-15,35 1 16,-17-35-16,17 17 16,18-53-16,53-70 15,-1-1-15</inkml:trace>
  <inkml:trace contextRef="#ctx0" brushRef="#br0" timeOffset="81438.22">9578 8308 0,'0'0'0,"0"159"0,0-18 16,18 88-1,-18-194 1,35-35 31</inkml:trace>
  <inkml:trace contextRef="#ctx0" brushRef="#br0" timeOffset="107519.18">23601 12718 0,'0'0'0,"0"88"15,0 159 1,0-124-16,0-70 15,35 0-15,-17-35 16,-18-1-16,35 1 16,0-18-1,1-35 1,52-177 0,-53 89-1,-17-1-15,-18 54 0,0 17 16,-36 0-16,19 35 15,-18-35 1,-1 53-16,-17 0 0,36 0 16,-36 0-1,53 18-15,-18 17 16,18-17 0</inkml:trace>
  <inkml:trace contextRef="#ctx0" brushRef="#br0" timeOffset="108085.94">23583 13159 0,'0'0'0,"-17"0"16,-19 70-16,-87 89 15,17-36-15,-17 36 16,-1 18-16,-52-1 16,-36-17-16,18-18 15,0 0-15,35-35 16,53-53-16,53-36 15,36-17-15</inkml:trace>
  <inkml:trace contextRef="#ctx0" brushRef="#br0" timeOffset="108710.08">23760 13600 0,'0'35'31,"0"106"-31,0 0 15,0-17-15,0-19 16,-36 19-16,-17-1 16,-35 1-16,0 35 15,17-36-15,1 1 16,17-54-16,53-35 16,-18-17-16,1 17 15,-54-70 48,-317-194-48,194 158 1,-388-141 0,370 142-1,18 17-15,71 35 16,52 1-16,54 17 15</inkml:trace>
  <inkml:trace contextRef="#ctx0" brushRef="#br0" timeOffset="109132.46">23777 13406 0,'0'0'0,"88"88"0,71 159 16,-53-71 0,-18 0-16,18 1 15,-53-36-15,0 0 16,-35-53-16,-1-35 15,-17-35-15</inkml:trace>
  <inkml:trace contextRef="#ctx0" brushRef="#br0" timeOffset="109622.61">23477 13106 0,'71'0'16,"52"0"-1,19 0-15,34 0 16,406 17 0,-423 1-1,17 17-15,-88-35 16,142 36 15,-213-36-31,1 17 31,-18 177-15,0-123 0,-18 52-16,-35 36 15,0-18-15,-17 18 16,-18 17-16,17-35 16,-17 36-16,17-54 15,18-52 1,18-1-16,35-52 15,-35 17 1,35-17 0,-18-18-1</inkml:trace>
  <inkml:trace contextRef="#ctx0" brushRef="#br0" timeOffset="110750.7">23618 12859 0,'0'-18'47,"-17"0"-32,17-34-15,0 16 16,-18-17-16,1 0 16,-1-141-1,18 124 1,0-36 0,0 0-16,0-17 15,0-1 1,-18 1-16,-17 35 15,0-54-15,-1 107 16,19-18 0,-18 36-1,17 17 126,-300 0-125,124 70-1,-494 107 1,389-124-1,87-53-15,0 17 16,89-17-16,105 0 16,1 0-1,17 35 79,194 54-78,0-1-1,458 194 1,-264-194 0,-53 18-16,1-18 15,-37 0-15,-105 1 16,-52-54-16,16 18 15,-105-36 1</inkml:trace>
  <inkml:trace contextRef="#ctx0" brushRef="#br0" timeOffset="111551.81">23671 12965 0,'-17'-18'31,"52"-88"-31,36 18 16,70-88-16,0 17 16,0 53-16,335-317 15,-299 246 1,-1-17-16,-70 88 16,123-158-1,-158 158-15,-18 35 16,-18 1-16,-18 52 15,19 18 48,34 141-47,-34-35-16,-1-18 15,35 18-15,-34-35 16,17 52-16,-18-17 15,18 0-15,-18 0 16,18 0-16,-35-54 16,17 72-1,0-36-15,-35-35 16,0 18-16,0-18 16,0-1-16,0 1 15,0-35-15,0 0 16,0-1-16,-194 1 31,141-18-31,-88 0 16,0 0-16,-53 0 15,-35 0-15,17 0 16,-17-53-16,-36 18 16,-17-1-16,53 1 15,35 0 1</inkml:trace>
  <inkml:trace contextRef="#ctx0" brushRef="#br0" timeOffset="137065.16">3528 12559 0,'35'0'32,"89"-35"-32,52-1 15,36-17-15,87 18 16,72-35-16,105 70 16,812 0-1,-565 0-15,-53 0 16,89 0-16,687 0 15,-776 0 1,-52 0-16,-89 0 16,-53 0-16,-105-53 15,-107 17-15,-52 19 16,-36-1-16,-105 0 16,-36 18-16,0 0 15,1 0-15,-1 0 16,-17 0-1,-1 0 1,1 0 0,-1 0-1,1 0-15,0 0 16,17 0-16,-17 0 16,-1 0-1,-17 18 79,-123 0-78,-71 35-16,-36-18 15,-105 0-15,-70 18 16,-248 35-16,141 1 15,-34-19-15,-1 18 16,35-17-16,18-18 16,36 17-16,193-52 15,36 0-15,35-1 16,53 19-16,35-19 16,18-17-16,-18 18 15,0-18 1,-53 17-16,18 19 15,0-36-15,-71 0 16,36 0-16,-71 0 16,18 0-16,17 0 15,0 0-15,36 0 16,-159 0 0,194 0-16,-18 0 15,-17 0-15,70 0 16,-35 0-16,-53 0 15,35 0-15,-17 0 16,-18-53-16,-18 18 16,18-1-16,-35 1 15,35 17-15,-36-17 16,19 35-16,34-18 16,71 18-16,36 0 15,17 0-15,0 0 16,35 0-1,18-17 64,89-1-64,334 0 1,-141 18-16,106 0 15,194-17-15,0-18 16,159-36-16,35 18 16,1006-17-1,-953-1-15,-106 36 16,35 35-16,-87 0 16,-54 0-16,-123 0 15,670 0 1</inkml:trace>
  <inkml:trace contextRef="#ctx0" brushRef="#br0" timeOffset="172053.32">21167 3969 0,'0'0'0,"0"53"0,0 70 31,35-70-31,18 0 0,35-53 15,36 18-15,-1-18 16,247-36 15,-264 1-31,-53-35 16,-18 17-16,-17-36 0,-18 19 16,0-1-1,-53-17 1,-17 35-16,-36-17 0,35 34 15,-88 19 1,107 17-16,-1 17 16,17 19-16,1 34 15,17-17-15,1 53 16,17-36-16,0 36 16,0 53 15,0-124-31</inkml:trace>
  <inkml:trace contextRef="#ctx0" brushRef="#br0" timeOffset="172983.43">19385 10601 0,'0'0'0,"18"18"16,105 17-1,-105-17 1,17-18-16,0 0 15,18 0-15,-17 0 16,-1-18-16,-17 0 16,17 1-16,-18-19 15,1 1-15,0-18 16,-18 36-16,0-36 16,0 17-16,0-17 15,-36 18-15,-34-18 16,-124-17-1,35 17-15,71 35 16,-36-17-16,1 0 16,70 35-16,0 0 15,53 17 48,18 1-48,-1-18-15,1 0 16,17 0 0</inkml:trace>
  <inkml:trace contextRef="#ctx0" brushRef="#br0" timeOffset="173239.2">19032 9807 0,'0'141'15,"53"-70"1,-17 17-16,69 36 16,19-19-1,-54-52-15,1-17 16,-18-19-16,-18-17 15,-17 0-15,17 0 16,-17 0 0,-1 0-1</inkml:trace>
  <inkml:trace contextRef="#ctx0" brushRef="#br0" timeOffset="174109.46">19085 10019 0,'18'53'31,"141"194"-15,70 0 0,-123-159-16,53 18 15,-18 17-15,123 1 16,-193-71 0,-1 0-16,-34-53 15,-19 17-15,1-17 47,0 0-31,-18-35-16</inkml:trace>
  <inkml:trace contextRef="#ctx0" brushRef="#br0" timeOffset="174460.58">19420 9719 0,'0'88'16,"-17"89"-16,-1 17 16,18-36-16,0-16 15,0 52 1,0-106-16,0-35 16,18 0-1</inkml:trace>
  <inkml:trace contextRef="#ctx0" brushRef="#br0" timeOffset="175152.77">20655 3422 0,'0'0'0,"71"0"16,35 53-16,-1 17 15,248 124 1,-159-88-16,71 53 15,246 123 1,-317-158-16,-17-18 16,-54-71-16,-52-18 15,-36 1 1</inkml:trace>
  <inkml:trace contextRef="#ctx0" brushRef="#br0" timeOffset="175453.48">22243 3316 0,'-36'0'16,"-52"71"-16,0 52 15,-159 248 1,71-160-16,17-34 16,18-19-16,17-52 15,1 0 1,-1 18-16,107-124 15</inkml:trace>
  <inkml:trace contextRef="#ctx0" brushRef="#br0" timeOffset="179700.67">18591 9931 0,'0'0'0,"124"70"16,264 177 0,-141-35-16,159 105 15,35 36-15,-71-18 16,-123-158-16,-124-71 16,-70-71-16,18 18 15</inkml:trace>
  <inkml:trace contextRef="#ctx0" brushRef="#br0" timeOffset="180257.27">19403 9772 0,'0'212'16,"0"-36"-16,0 0 15,0 89 1,0-124-16,0-70 15,0-18-15,-18-36 16,18 1-16,-17-1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07:36.037"/>
    </inkml:context>
    <inkml:brush xml:id="br0">
      <inkml:brushProperty name="width" value="0.05292" units="cm"/>
      <inkml:brushProperty name="height" value="0.05292" units="cm"/>
      <inkml:brushProperty name="color" value="#FF0000"/>
    </inkml:brush>
  </inkml:definitions>
  <inkml:trace contextRef="#ctx0" brushRef="#br0">22137 11889 0,'0'0'0,"17"0"0,1 0 31,176 123 0,-70 1-31,34 34 0,19-17 16,-89-35-16,18 0 16,-36-18-16,-34-52 15,-36-19 1,0-34 31</inkml:trace>
  <inkml:trace contextRef="#ctx0" brushRef="#br0" timeOffset="253.98">23036 11924 0,'0'0'0,"-35"53"0,0 35 16,-177 230 15,106-213-31,53-16 16,1-54-16,16 18 16,19-36-16,-1 1 15</inkml:trace>
  <inkml:trace contextRef="#ctx0" brushRef="#br0" timeOffset="3367.6">15187 12188 0,'0'36'16,"0"158"-1,0-35 1,0-1-16,0 19 15,0-1-15,0 36 16,0-36-16,0-35 16,0-53-16,0-35 15,0 0-15,0-35 16,18-36 15</inkml:trace>
  <inkml:trace contextRef="#ctx0" brushRef="#br0" timeOffset="4919.35">23107 14288 0,'-18'-36'31,"-17"19"-15,17-19-16,-17 1 15,-18-18-15,36 35 16,-54 18-16,18-17 15,-176 70 1,141 35 0,35 35-16,0 19 15,35 52-15,-17 17 16,35-70-16,106 106 31,-53-159-31,0-35 0,-1-53 16,1 0-16,0 0 15,0-35-15,35-53 16,1 0 0</inkml:trace>
  <inkml:trace contextRef="#ctx0" brushRef="#br0" timeOffset="5648.34">22595 15752 0,'-17'17'0,"17"1"16,35-1 15,18-17-31,-18 0 16,36 0-16,35 0 16,-18 0-16,0 0 15,0 0-15,-52 0 16</inkml:trace>
  <inkml:trace contextRef="#ctx0" brushRef="#br0" timeOffset="5848.16">22507 15946 0,'0'0'0,"0"35"0,36-18 15,69-17 1,-16 0-16,-1-17 16,123-36-1,-122 35-15,-54 18 16,18 0-16,-36 0 16</inkml:trace>
  <inkml:trace contextRef="#ctx0" brushRef="#br0" timeOffset="9544.65">15363 14587 0,'0'0'0,"0"-17"0,0-19 16,-17 36 15,-18 0-31,-1 0 16,-34 0-16,34 18 15,-16 17-15,-19 18 16,0 18-16,1 246 31,70-193-31,53 105 31,-36-194-31,36 1 16,-35-19-16,35-17 16,0 0-16,141 0 31,-141-17-31,35-36 0,0-18 15,-53 36-15,1 0 16,-1-1 0</inkml:trace>
  <inkml:trace contextRef="#ctx0" brushRef="#br0" timeOffset="10589.33">15117 12294 0,'17'-17'16,"1"-19"-1,17 36 1,36-17-16,-1 17 15,1 0-15,35 0 16,-53 0-16,-18 17 16,-18 1-16,1 0 15,-18 17-15,0 0 16,-88 106 15,17-88-31,36-35 0,-18 17 16,0-35-16,-35 53 15,17-35 1,-17 35-16,0-18 0,53-35 16,17 0-1,1 0-15</inkml:trace>
  <inkml:trace contextRef="#ctx0" brushRef="#br0" timeOffset="11414.1">15787 12206 0,'0'0'0,"17"0"0,19 18 15,-1 88 1,-17-71-16,-18 18 16,0 0-16,0-18 15,0 71 17,-18-89-32,18 1 0,-18-18 15,1 0-15,-1 0 31,0 0-15,18-35 0,36-18-16,17-35 15,52 0 1,-69 88 31,-19 35-32,1 0 1,17 53 0,-17-70-1,0 17-15,-18 0 16,17-35 15,36-17-15,-35-18-16,-1-1 15,-17-87 1,18 70-16,-18 0 16,0 18-16,0 17 15,0 0-15,0 1 16,-18 17 15,-17 17-15,18 36-16,-19 71 15,1 87 1,35-105-16,0-35 16,0-1-16,0-34 15,18-1-15,-1-35 16,19 18-16,-19-18 16,18-18-16,36-35 15,17-18-15,-53 19 16,18-19-16,0 0 15,-35 1-15,0 17 16,17 0-16</inkml:trace>
  <inkml:trace contextRef="#ctx0" brushRef="#br0" timeOffset="11726.89">16528 11800 0,'0'0'0,"35"0"16,18 0-16,-18 0 15,53 18-15,18 0 16,0-1-16,88 1 15,0-18-15,-35 0 16,0 0-16,-1 0 16,-87 0-1,-106-18 17</inkml:trace>
  <inkml:trace contextRef="#ctx0" brushRef="#br0" timeOffset="11978.14">17463 12136 0,'0'0'0,"-89"352"31,54-211-31,17-17 16,18-36-16,0 18 15,0-53-15,18 0 16,17-18-16,-35-17 15,53-1 1,0-17-16,0 0 16,123-88-1,-87 18-15,-19-19 16,-35-52 0,-17 35-16</inkml:trace>
  <inkml:trace contextRef="#ctx0" brushRef="#br0" timeOffset="12222.07">17886 12330 0,'35'211'32,"18"-105"-32,-35-35 15,-1-36-15,-17 0 16,36 0-1,-19-35 17,-17-17-17,0-18 1,0-18-16,0-18 0,18-17 16</inkml:trace>
  <inkml:trace contextRef="#ctx0" brushRef="#br0" timeOffset="12430.48">18098 12294 0,'-18'71'15,"0"-1"-15,-17 19 16,-53 34 0,52-70-16,1 0 15,35-35-15,35-36 63,1-35-63</inkml:trace>
  <inkml:trace contextRef="#ctx0" brushRef="#br0" timeOffset="12901.55">18309 11765 0,'0'0'0,"18"0"0,17 0 16,-17 0-1,17 0 1,-17 0-1,-1 0 1,1 0-16,-18 18 16,18 17-1,-18 0-15,17 18 16,-17 18-16,0 246 31,0-228-31,0-19 16,0 36-16,0 17 31,0-70-31,0 18 0,0-36 16,0-17-16,0-1 15,-17 1 1,17 0-16,-18-1 16,-17 1-1,17-18 1,0 18-1,-17-1-15,-18 1 0</inkml:trace>
  <inkml:trace contextRef="#ctx0" brushRef="#br0" timeOffset="13413.41">14499 13423 0,'-17'18'32,"17"-1"-17,0 1-15,0 0 32,35-1-32,88-17 15,89 0 1,70 0-16,106 0 15,1764 0 1,-1393 0 0,-36 0-16,-159 0 15,-176 0-15,-176 0 16,-106 0-16,-71 0 16</inkml:trace>
  <inkml:trace contextRef="#ctx0" brushRef="#br0" timeOffset="16365.68">14640 11377 0,'18'35'16,"17"54"-16,0 52 15,1-18 1,17 54-16,0 34 15,-18-52-15,35 70 16,-17-52-16,0 70 16,35-124-16,-17 36 15,-18-36-15,17-35 16,72 1 0,-54-89-16,18 0 15,-36 0-15</inkml:trace>
  <inkml:trace contextRef="#ctx0" brushRef="#br0" timeOffset="17118.56">19826 12541 0,'18'18'16,"-18"35"-1,0 17-15,0-17 16,0 0-16,0 0 16,-18 0-16,-17-35 15,0 35-15</inkml:trace>
  <inkml:trace contextRef="#ctx0" brushRef="#br0" timeOffset="17863.93">23301 11236 0,'18'35'31,"17"18"-31,35 18 16,19 70-16,-1 0 15,106 335 16,-159-299-31,-17-1 0,-18-35 16,0-17-16,0-1 16,-53-17-16,0 0 15,-71 52 17,54-105-32,35-35 0,17 0 15</inkml:trace>
  <inkml:trace contextRef="#ctx0" brushRef="#br0" timeOffset="20038.22">15487 13688 0,'0'0'0,"35"35"0,1-35 15,210 18 1,-140-18 0,71 0-16,52 0 15,0 0-15,54 0 16,16 0-1,-16 0-15,-19 0 0,-87 0 16,-1 0 0,-88 0-16,-53 0 15,1 0 1</inkml:trace>
  <inkml:trace contextRef="#ctx0" brushRef="#br0" timeOffset="21015.93">16704 15293 0,'0'0'0,"18"18"0,-1 17 16,1 18-16,0-36 16,17 1-16,-35 0 15,18-1-15,-1-17 16,71 0 0,-35-35-16,106-53 15,123-124 1,-176 106-16,-18 18 15,-35-18-15,-35 0 16,-18 18-16,0 18 16,-53-71-1,18 105-15,17 1 16,0 35 0,-17 0-1,17 0-15,-17 53 0,-35 70 16,52 71-1,-17 18-15,17 17 16,18-52-16,0-36 16,35 0-16,18-17 15,35-1 1,-70-105-16,0-18 16,-1 0-16,19 0 15,-19-18 1,1-17-1</inkml:trace>
  <inkml:trace contextRef="#ctx0" brushRef="#br0" timeOffset="21413.22">17568 16387 0,'0'0'0,"-105"17"15,-19 1-15,1-1 16,-89 19 0,106-36-16,18 0 15,-36 0 1,89 0-16</inkml:trace>
  <inkml:trace contextRef="#ctx0" brushRef="#br0" timeOffset="21726.05">16916 16281 0,'0'17'16,"-36"1"-16,-16 35 15,-1-18 1,-71 71 0,89-71-1,35-17 48,70-18-48,1 0-15,17 18 16,-35-18-16,0 17 16,0-17-16</inkml:trace>
  <inkml:trace contextRef="#ctx0" brushRef="#br0" timeOffset="22302.6">21731 16563 0,'53'0'15,"35"0"1,142-18 0,-36 18-16,35 0 15,-17 0 1,334 0-1,-299 0-15,18 0 16,-89 0-16,-35 0 16,-52 0-16</inkml:trace>
  <inkml:trace contextRef="#ctx0" brushRef="#br0" timeOffset="23047.16">22084 17357 0,'0'-18'16,"0"0"0,18 1-1,-1 17-15,54 0 16,-1 0-16,54 0 16,-36 0-16,-17 0 15,-19 0-15,-16 0 16</inkml:trace>
  <inkml:trace contextRef="#ctx0" brushRef="#br0" timeOffset="23270.73">22525 17639 0,'0'0'0,"0"88"0,0 0 16,0 18-16,0-18 15,0 1-15,0-1 16,0-18-16,18-34 16,-1-19-1,-17 1-15,18-18 0,-1 17 16,1-17 0,35 0-16,0 0 15,17-17 1,1-36-16,88-53 15</inkml:trace>
  <inkml:trace contextRef="#ctx0" brushRef="#br0" timeOffset="23770.05">23001 17956 0,'18'0'32,"17"0"-32,18 0 15,-18-35-15,36 0 16,-36-18-16,-17 18 15,-1-36-15,-17 1 16,0-1-16,0-17 16,0 35-16,0-18 15,-17 36 1,-19-18 0,19 88 15,17 54-31,-18 34 15,18 1-15,0-19 16,0 36-16,0 1 16,0-19-16,88 53 31,-70-140-31,0-36 16,-1 0-1,1 0 1,52-18-1</inkml:trace>
  <inkml:trace contextRef="#ctx0" brushRef="#br0" timeOffset="23991.73">23671 18098 0,'0'0'0,"0"52"0,0 1 16,0-17-1,0-19-15,18 1 32</inkml:trace>
  <inkml:trace contextRef="#ctx0" brushRef="#br0" timeOffset="24437.54">23760 17674 0,'0'-17'0,"17"17"16,19 17-16,-1 36 15,-18 35-15,1 0 16,17 18-16,-35-17 16,18-37-1,-18 1 1,0-35-1,0-71 32,35-123-15,1 105-32,-1 18 15,-18 18-15,19-18 16,-19 18-16,1 35 15,0-18-15,-1 0 16,36 1-16,-35-1 16,-1 1-16,19 17 15</inkml:trace>
  <inkml:trace contextRef="#ctx0" brushRef="#br0" timeOffset="25046.01">24324 16986 0,'18'0'32,"35"36"-32,0-1 15,17 0-15,-35 0 16,18-17-16,-17 0 15,-19-18 48,1 35-63,-18 18 16,0 35-16,0-17 15,0 17-15,0 123 31,0-87-31,0-36 0,0 106 32,0-123-32,0-18 15,0 0-15,0-36 16,0 18-16,0-17 16,0 0-1,0-1 1,-18-17 15,-35 0-15</inkml:trace>
  <inkml:trace contextRef="#ctx0" brushRef="#br0" timeOffset="25448">20990 18574 0,'106'0'15,"123"0"1,107 0-16,246 0 16,123 0-16,18 0 15,1429 0 16,-1570 0-31,-299 0 0,-89 0 16,-141 17-16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09:25.296"/>
    </inkml:context>
    <inkml:brush xml:id="br0">
      <inkml:brushProperty name="width" value="0.05292" units="cm"/>
      <inkml:brushProperty name="height" value="0.05292" units="cm"/>
      <inkml:brushProperty name="color" value="#FF0000"/>
    </inkml:brush>
  </inkml:definitions>
  <inkml:trace contextRef="#ctx0" brushRef="#br0">14288 6103 0,'-18'18'46,"124"17"-30,17 0 0,18 1-16,36 16 15,52-16-15,36-36 16,-18 17-16,17-17 16,177 0-1,-282 0-15,0 0 16,-54 0-16,-34-17 15,0-19-15,52-122 32,-105 87-32,17-88 15,-17 36-15,-1-18 16,-17 35 0,-17-212-1,-36 213 1,-18-1-16,-17 0 15,0 35-15,-53-34 16,-371-125 0,318 160-1,0-1-15,-35-17 16,35 53-16,-18-18 16,-229 0-1,247 35-15,18 18 16,-1 0-16,-52 0 15,105 18 1,54 17-16,17 0 16,0 1-16,0-1 15,0 18-15,36-18 16,-19 53-16,1-52 16,0 34-16,-1 18 15,1-17-15,-18 52 16,18-17-16,0 0 15,-1 35 1,19-53-16,-18 1 16,35 16-16,-18-52 15,18 0-15,0 18 16,0-18-16,0 0 16,0-18-16,0-17 15,0 70-15,18-71 16,17 19-16,53 17 15,0 17-15,-17-35 16,105 54 0,-141-54-1,18-17-15,36 34 0,-54-16 16,124 17 0,-107-18-16,37-17 15,158 17 1,-71-35-16,0 0 15,36 0-15,-71 0 16,0 0-16,-17-18 16,-18 1-16,-18-1 15,0 0-15,-35 1 16,-18-1-16,0 0 16,1 1-1,-1-1 1,-17 0-16</inkml:trace>
  <inkml:trace contextRef="#ctx0" brushRef="#br0" timeOffset="57941.03">3898 8590 0,'0'53'16,"0"71"0,0-19-16,0 19 15,0-1-15,-17 18 16,-1-17-16,0-71 15,1 0-15,17-18 16,0-53 47,88-211-48,-35 123-15,17-35 16,1 71-16,-36 17 15,18 17-15,18 19 16,-18-1-16,-36 0 16,1 18-16,17 0 15,-17 0 1,-18 18 0,17 17-16,1 18 15,0 0-15,-1 35 16,-17-17-16,0 35 15,0 17 1,0-35-16,0 1 0,0-1 31,0-71-31,0 1 16</inkml:trace>
  <inkml:trace contextRef="#ctx0" brushRef="#br0" timeOffset="58179.14">4868 9384 0,'0'0'0,"18"0"16,0 0-1,-1 35-15,1-17 16,35 35-16,0 17 15,17-17-15,-34-18 16,16 1-16,37-1 16,-54-17-16,0-1 15</inkml:trace>
  <inkml:trace contextRef="#ctx0" brushRef="#br0" timeOffset="58888.4">5697 8908 0,'18'-18'15,"0"71"1,-1 53-16,-17-36 15,0 54-15,18-18 16,0-18-16,-18-18 16,0-17-16,0-17 15,0-19 1,35-70 15,18-70-15,0-18-16,17-18 15,18-17-15,-17 70 16,-18 53-16,0 0 16,17 53 15,-34 18-31,-19-1 16,19 54-16,-1 17 15,-35 0-15,35 18 0,-17 0 16,-1-18-16,-17 0 15,0 53 17,0-123-32,0-36 47,36-52-47,17-36 15,0 35-15,-1-17 16,90-18-1,-107 106 1,-18 0-16,19 0 16,-1 89-1,-17-37 1,-18-16-16,17 17 16,-17 70-1,0-88 1,0-17-16,0 0 15</inkml:trace>
  <inkml:trace contextRef="#ctx0" brushRef="#br0" timeOffset="59124.11">7655 9031 0,'18'0'32,"17"0"-17,-17 0 1,17 0 0,0 0-16,-17 0 15,0 0 1</inkml:trace>
  <inkml:trace contextRef="#ctx0" brushRef="#br0" timeOffset="59307.76">7532 9384 0,'88'18'15,"-17"-36"-15,52-17 16,-17 17-16,17-17 16,-34 17-16,16 18 15</inkml:trace>
  <inkml:trace contextRef="#ctx0" brushRef="#br0" timeOffset="59732.91">8502 8555 0,'18'88'15,"-1"53"1,19 18-16,-19 53 15,18-36 1,-17-17-16,17 35 16,-17-53-16,0-18 15,-18-17-15,17-53 16,1-18-16</inkml:trace>
  <inkml:trace contextRef="#ctx0" brushRef="#br0" timeOffset="60499.76">8978 9419 0,'18'53'47,"17"0"-47,0 35 16,-17-53-16,35 1 15,-35-1-15,-1-17 16,19-1-16,-19-17 16,54 0-1,-36 0 1,88-158 0,-87 69-1,-1 19-15,0-36 16,-35-17-1,0 34-15,0 19 0,0 17 16,-53-53 0,36 88-16,-1 1 15,0 17-15,-17 0 16,-18 0 0,0 17-16,-17 54 15,-71 70 1,88-70-16,-18-1 15,36 1-15,0-18 16,-18 17-16,53-35 16,-18-17-16,0 17 15,1-17 1</inkml:trace>
  <inkml:trace contextRef="#ctx0" brushRef="#br0" timeOffset="61547.21">9878 7902 0,'35'0'62,"0"0"-46,1 0-1,122 0 1,-122 0 0,17 0-16,-18 0 15,0 0 1,-17 0-16,-1 0 31,1 0 0,0 0 188,-54 141-203,1-35-1,17-35-15,-17 17 16,0 18-16,-36 0 16,36-36-16</inkml:trace>
  <inkml:trace contextRef="#ctx0" brushRef="#br0" timeOffset="93363.62">13370 9066 0,'0'18'16,"18"0"-1,-18 17-15,35 106 32,-35-106-17,18 1-15,-1-1 0,-17 0 16,36 0-16,-19 1 16,19-1-16,-1-17 15,0 17-15,1-35 16,-1 18-1,0-1-15,18-17 16,18 18-16,-1-18 16,18 0-16,18 0 15,35 0-15,194-106 32,-229 53-32,-35 0 15,-1 0-15,19-35 16,87-71-1,-53-35 1,-70 106-16,-35-18 16,0 53-16,-1-17 15,-17 17-15,0 18 16,0-18 0,0 17-16,-35-17 0,0 18 15,17 0 1,-17 0-16,-18 17 15,0-17-15,0 17 0,-18 18 16,1 0-16,-89-18 16,53 18-16,-35 0 15,0-17-15,18 17 16,17 0-16,35 0 16,54 0-1,-19 0-15,19 17 16,-19 19-1,1-19-15,0 1 16,0 17-16,-18 1 16,0-1-16,17-18 15,1 1-15,-18 17 16,53 18-16,-35-17 16,35-19-16,0 36 15,-18-18-15,1 18 16,-1 0-16,18-17 15,-18-19-15,1 18 16,-1 18-16,0-35 16,1 0-16,-1 17 15,1-35-15,17 18 16,-18-1-16,18 1 16,-18-1-1</inkml:trace>
  <inkml:trace contextRef="#ctx0" brushRef="#br0" timeOffset="93950.36">15416 9049 0,'89'0'31,"69"0"-15,89 0-16,36 0 15,-1 0-15,18 0 16,-53 0-16,-36 0 15,-52-18-15,-88 18 16,-36-18-16,-18 1 16,-17-1-1,0 1 1</inkml:trace>
  <inkml:trace contextRef="#ctx0" brushRef="#br0" timeOffset="94238.95">16916 8643 0,'0'0'0,"106"18"16,35 17-16,0 18 15,-18-18-15,1 0 16,-36-35-16,-53 18 15,-35 0 17,18-18-17,-18 53 17,0-18-32,0-17 0,0 17 15,-18 0 1</inkml:trace>
  <inkml:trace contextRef="#ctx0" brushRef="#br0" timeOffset="94746.88">17639 8890 0,'0'0'0,"-18"53"0,-17 17 16,17 1-16,-35 0 15,18-18-15,0 17 16,17-35-16,-17 18 16,17-17-16,-17-1 15,17 0-15,1-35 16,17 35-16</inkml:trace>
  <inkml:trace contextRef="#ctx0" brushRef="#br0" timeOffset="96542.15">17815 9225 0,'0'0'0,"18"18"0,0-1 0,-1 1 15,1-18 1,-18 18-16,17-1 16,1 1 30,0 0-30,17 17 15,-17-35-31,-1 18 0,1-1 16,35 18 15,-18-17-31,0 17 16,107 54 15,-107-72-31,35 18 0,-34-17 16,-1-18-16,18 0 15,0 0-15,0 18 16,-18-18-16,18 0 16,-18 0-16,18 0 15,18 0-15,17 0 16,18 0-16,-1 0 15,1 0 1,-17 0-16,-19-18 16,18 18-16,-17 0 15,-18-18-15,35 1 16,71-36 0,-124 18-1,71-18 1,-89 0-1,19 18-15,-36 17 16,17-17-16,1-1 16,0-69-1,-18 69 1,0 1-16,0 0 16,17-71 15,-17 71-31,0 17 0,18 0 15,-18 1-15,0-1 16,0-17 0,0-1-16,0 19 15,0-1 1,0 1-16,0-1 16,0 0-16,0-17 15,0 17-15,0 1 16,-18-1-1,18-35 17,0 36-32,0-1 0,-17 0 15,-1-35 1,0 36 0,1-1-16,17 0 15,-53-70 16,35 71-31,-17-1 0,0 0 16,-1-17-16,-17 17 16,-17-17-16,17 17 15,-194-17 1,124 18 0,34 17-16,-34 0 15,17 0-15,18 0 16,-36 0-16,54 0 15,-18 0-15,-1 0 16,36 0-16,1 17 16,-1 1-16,35-18 15,-17 17 1,-18 1-16,18 17 16,-18-17-16,17 17 15,-34-17-15,-1 35 16,1 17-1,-19 1-15,19-18 0,-54 53 16,54-36-16,17-17 16,0 53-16,0 0 15,36-36-15,-19-17 16,1 36-16,35-19 16,-18 89 15,18-124-31,0 0 0,0 18 15,18-35 1</inkml:trace>
  <inkml:trace contextRef="#ctx0" brushRef="#br0" timeOffset="97901.6">17780 9984 0,'18'0'15,"87"17"-15,1-17 16,71 0-16,17 36 15,211-19 1,-211-17-16,36 0 16,158 0-1,-247 0-15,-71 0 16,-34-17-16,-19-1 78</inkml:trace>
  <inkml:trace contextRef="#ctx0" brushRef="#br0" timeOffset="98221.04">17427 10283 0,'0'0'0,"36"53"0,34-35 15,1 0 1,-18-1-16,17 1 16,54-18-16,34 0 15,301 0 1,-212 0-16,-35-35 15,34-1-15,-87 1 16,0 0-16,-71-18 16,-53 35-16,-17 18 15</inkml:trace>
  <inkml:trace contextRef="#ctx0" brushRef="#br0" timeOffset="101291.75">20373 8925 0,'0'0'0,"88"0"15,18 0-15,17 0 16,19 0-16,52 0 16,53 0-16,105 0 15,177 0-15,1 0 16,87 0-16,-35 0 16,-194 0-16,-17 0 15,-160 0-15,-70 0 16,-88-17-16,-35-1 47</inkml:trace>
  <inkml:trace contextRef="#ctx0" brushRef="#br0" timeOffset="101611.54">24218 8661 0,'0'0'0,"141"0"0,36 0 15,158 17 1,-212 19-16,-52-19 15,-53-17-15,-18 18 16,0 17 0,0 18-16,0 18 15,-124 70 1,71-106-16,18 0 16,17-17-16,1 0 15</inkml:trace>
  <inkml:trace contextRef="#ctx0" brushRef="#br0" timeOffset="102124.29">25770 8908 0,'0'0'0,"18"70"0,0 1 16,-1 17-16,19 0 15,34 18-15,18-18 16,1-17-16,34-36 15,1-17-15,-1-1 16,0-17-16,19 0 16,-19-53-16,1-17 15,-1-18-15,0-36 16,-34 36-16,-36 0 16,-53-18-1,0 35-15,0-52 16,-71 35-16,-35 17 15,-458-70 1,352 141 0,-352 0-1,440 53 1,54-35-16,-1 35 16,36-36-16,35 18 15,0 1-15,0 17 16,0-36-16</inkml:trace>
  <inkml:trace contextRef="#ctx0" brushRef="#br0" timeOffset="105171.3">25894 9737 0,'0'0'0,"35"35"0,0 0 16,36-17 0,88 0-1,-36-18-15,1 0 16,17 0-16,0 17 16,141-17-1,-158 0-15,-19 0 16,1 0-16,-18-53 15,-35 18-15,18-36 16,0-70 0,-36 35-16,-35 1 15,17 52-15,-17-71 16,0 18-16,0 1 16,0-1-16,0 35 15,-17-35-15,-1 36 16,-17-18-16,17 17 15,18 36-15,-35-18 16,35 18-16,-18-18 16,18 17-16,-70-69 31,70 69-31,-18 19 16,-35-36-1,36 35-15,-19 0 0,-17 1 16,-17 17-1,-248-18 1,212 18 0,-17 0-16,0 0 15,34 0 1,-16 0-16,34 0 0,0 0 16,18 0-16,1 0 15,16 0-15,1 0 16,0 18-16,-18-18 15,0 17-15,18-17 16,-18 0-16,35 0 16,-35 18-16,36-18 15,-19 18-15,1-18 16,-53 35 0,35-17-1,0-1-15,0-17 0,0 36 16,18-19-16,17-17 15,-17 18 1,35 17 78,0 0-94,0 1 15,0 52 1,18-18-16,-1 19 16,1-1-16,17 18 15,-17-36-15,-1 18 16,-17-17-16,0-1 16,0 36-1,0-70-15,0 17 16,18-18-16,-18 35 15,0-17-15,0 18 16,18 17-16,-1 0 16,1 0-16,-18-35 15,18-17-15,-18-1 16,0-17-16,17 17 62,1-35-15,-1 17-31,89 19 0,-35-36-16,17 0 15,36 0-15,-1 0 16,18 0-16,-17 0 15,105-36 1,-106 19-16,-34-1 16,-1 1-16,-35-1 15,17 18-15,1 0 16,-36 0-16,71-18 31,-71 1-31,18 17 31,-35 0-31,-1 0 16,19 0 0,52 0-1,-35 0-15,0 0 0,-18-18 32,0 0-32,-35 1 15,0-1-15,18-17 16,0-1-16,-18-16 15,0 16-15,0-34 16,35-18-16,-18 17 16,19-35-16,-1-229 31,-35 212-31,0-1 16,-18 1-16,-35-1 15,1 54-15,16-19 16,-52-34-1,70 88 1,1 17 0,-1 0 15,0 18 31,-34 0-46,-1 0-16,-71 0 16,18 0-1,-299 0 1,193 0-16,36 0 0,-18 0 16,0 0-1,88 0-15,-18 0 16,71 0-16,0 0 15,0 0-15,1 18 32,16 0-32,19-18 15,-19 0 1,19 0 15,-1 17-31,18 1 78,0 0-62,0 17 0,-18 0-16,18 18 15,0-18-15,0 18 16,0-18-16,0 18 15,0 18 1,0-18-16,0 0 16,0 0-16,0 0 15,0 0-15,0-1 16,36 107 0,-19-53-1,-17-18-15,0 18 16,0-18-16,0-35 15,0 18-15,0-18 16,0 0-16,0-36 16,0 18-16,0-17 15,18 17-15,-18-17 16,0 0 0,0-1-16,0 19 15,0-1-15,0-17 16,0 17-16,0-18 15,0 19 1,0-19-16,0 1 16,18 0-16,-18-1 31,17-17 16,19-17-32,16-19-15,1 19 16,53-1-16,-18-17 16,71 17-16,-18 18 15,89 0 1,-107 0-16,-17 0 16,-18 0-16,-17 0 15,-18 0-15,-36 0 16,36 0-1</inkml:trace>
  <inkml:trace contextRef="#ctx0" brushRef="#br0" timeOffset="107795.72">25682 8678 0,'-17'89'31,"17"-37"-31,0 37 16,0 87-1,0-123-15,0 0 16,0-35-16,0-1 16,0 1-1,0-1 32,0-34 16,-18-18-63,18-1 15,-35-70 16,35 71-31,0 17 0,0-17 16,0 18-16,0-19 16,0-17-16,0 18 15,0 0-15,35 0 16,-17-1-16,-1 36 16,1-17-1,17 17-15,-17-36 16,-36 89 109,1 0-110,-72 159 17,89-159-32,-17 0 0,17-18 15,0 53 17,0-53-32,0-17 15,0 0-15,0-1 16,0 1-16,0 0 15,17-1-15,-17 1 16,0 0 0,0-1-16,18 1 31,0-1-15,-1 1-16,19 0 31,-19-18-31,54 53 31,-36-53-31,71 17 31,-71-17-31,71 0 32,-71 0-32,36 0 0,-18 0 15,-18 0-15,18 0 16,-35 0-16,17 0 15,0 0-15,0 0 16,-17 0 0,17 0-16,1-17 15,-19 17-15,18 0 16,18 0-16,-17 0 16,-1-18-1,0 18-15,18-18 0,0 18 16,0 0-16,-18-17 15,18-1 1,0 0-16,-35 1 16,-1-1-16,36 1 15,-53-1-15,18-17 16,17-18 0,-17 17-16,-18 19 15,17-1-15,-17 1 16,36-19-1,-1 19-15,-17-1 16,-1 0-16,-17 1 16,0-1-16,0-17 15,0-1-15,0 19 16,0-18-16,0-1 16,0-17-16,0 18 15,-35 0-15,35 0 16,-18-1-16,-17 1 15,0 0 1,17-1-16,1 19 16,-19-1-16,19 1 15,-19-1-15,19 0 16,-19 1 0,19-1-1,-18 18 1,-71-18-1,35 18-15,-17 0 16,53 0-16,-36 0 16,36-17-16,-18 17 15,18 0-15,-18 0 16,-18 0-16,18 0 16,-88 0-1,71 0-15,-1 0 16,36 0-16,-18 0 15,18 0-15,17 0 16,0-18-16,1 18 31,-1 0-31,0 0 16,1 0 15,-1 18-31,-17-18 16,17 0-1,1 17-15,-19 1 16,19 0-16,-36 17 16,35-17-1,18 17 1,-18-18-16,18 1 16,0 70-1,0-70-15,0 35 16,0-18-16,0 0 15,0-17-15,0 17 16,0 1-16,0-1 16,0 0-16,0 18 15,0-35-15,0 35 32,18-36-32,-18 1 0,0 0 15,0 17 16,18-18-31,-1 19 0,1-19 16,0 1 0,-1-18-1,19 18-15,-36-1 16,17-17-16,18 18 16,1 0-1,-19-18 1,19 17 15,-19-17-31,19 0 16,-19 0-16,36 0 15,-35 0-15,17 0 16,-17 0-16,-1 0 16,19 0-1,-19 0 1</inkml:trace>
  <inkml:trace contextRef="#ctx0" brushRef="#br0" timeOffset="127540.67">4427 12224 0,'-17'17'16,"-1"72"-16,18-1 15,0 0-15,0 18 16,0 17-16,0 36 16,0-18-16,0 0 15,0 0-15,-18-17 16,-17-36-16,35 0 16,-17 0-16,17-52 15,-18-19-15,18 1 16,0-53 31</inkml:trace>
  <inkml:trace contextRef="#ctx0" brushRef="#br0" timeOffset="127995.41">4410 12241 0,'0'0'0,"35"0"15,0 0-15,36 36 16,35 34-16,35 36 16,0 35-16,18 0 15,-1-35-15,-52-18 16,-53-35-16,0 0 15,-53-35-15,0-1 16,0 1-16,-35 35 16,-53-18-16,-106 18 31,105-53-31,1 18 16,35-18-16,0 0 15,0 0-15,1 0 16,-1-53-16</inkml:trace>
  <inkml:trace contextRef="#ctx0" brushRef="#br0" timeOffset="128511.16">4639 13264 0,'35'0'63,"89"-35"-48,-89 35 1,0-17-1</inkml:trace>
  <inkml:trace contextRef="#ctx0" brushRef="#br0" timeOffset="130212.04">5803 12524 0,'0'88'63,"35"-18"-48,54 283 1,-54-247-1,0 70 1,-35-123 0,0-17-1,0-54 32,0-123-31,0 53-16,0-36 15,53 1 1,88-124 0,-70 194-1,-54 35-15,19 18 16,-19 0-16,1-17 16,17 17 15,1 70-16,-19-52 1,18 35 0,1-18-16,-19-17 15,1 17-15,0 0 16,35 0-16,-53-17 16,35-18-1,0 0 1,0 0-1,1-18-15,-19 1 16,19-71 0,-19 52-16,1 1 15,-18 17 1,0-35-16,0 18 0,0 18 16,-18-1-16,1 0 31,-36 36-16,17 17 1,-16 0-16,-1 36 16,17-18-16,1 0 15,35 35-15,0-17 16,0-1-16,0-17 16,35 0-16,1-18 15,-1 1-15,0-19 16,0 1-1,18-18-15,-17 0 16,-19 0-16,19 0 16,-19 0-16,18 0 15,36-18-15,-36 1 16,-17-19-16,52-17 16</inkml:trace>
  <inkml:trace contextRef="#ctx0" brushRef="#br0" timeOffset="130565.4">7373 11942 0,'18'0'31,"-1"17"-15,1-17-16,17 0 15,1 0-15,-1 0 16,-18 0-16,19 0 15,-1 0-15,-17-17 16,-1 17-16,-17-18 31</inkml:trace>
  <inkml:trace contextRef="#ctx0" brushRef="#br0" timeOffset="131016.28">7426 12171 0,'0'141'15,"0"-282"-15,0 405 0,0-122 0,0-1 16,0-53-16,0 35 15,0-34-15,0-19 16,0 1 0,18-54-16,-1-17 31,19-17 0,16-19-31,-16 19 16,-1-36-16,0 35 15,18-35-15</inkml:trace>
  <inkml:trace contextRef="#ctx0" brushRef="#br0" timeOffset="131605.93">7973 12665 0,'0'53'125,"0"35"-125,0 18 16,-18 194-1,1-248 1,-1 19-16,0 0 16,1 17-16,-1-35 15,-70 123 1,52-141 0,19 18-16,-18-17 15,17 16-15,-17-34 16,17 17-16,-17-35 15,17 18 1,-17 0 0,0-18 15,-18-71-15,53-17-16,-36-36 15</inkml:trace>
  <inkml:trace contextRef="#ctx0" brushRef="#br0" timeOffset="131964.79">7779 12188 0,'17'-17'15,"1"17"17,17 0-17,1 0 1,-36 17-16,17 1 0,1 35 16</inkml:trace>
  <inkml:trace contextRef="#ctx0" brushRef="#br0" timeOffset="133010.34">8167 12206 0,'17'0'16,"1"-18"-16,0 18 15,-1 0 1,1 0 0,0 0-1,17 0 1,-17 0 15,-1 0 63,1 0-47,-1 0 0,1 0 0,0 0-16,-1 0-16,1 0-15,0 0 16,-1 0 0,1 18 140,0 0-140,-18 17-1,0-17-15,0 35 16,0 0-16,0-1 15,0 1-15,0 0 16,0 18-16,0-1 16,0-34-16,-36 34 15,36-35-15,0-17 16,0 0 15</inkml:trace>
  <inkml:trace contextRef="#ctx0" brushRef="#br0" timeOffset="133803.22">7902 12735 0,'0'0'0,"18"-17"15,35-1-15,-53 0 16,17 1 0,1 17 15,0 0-15,-1 35-16,-17 18 15,0 35 1,0-35-1,0 0-15,0-18 0,-53 36 16,1 17-16,34-35 16,-17 0-16,-18 53 15,35-71 1,18 0-16,0-17 16,0 17-16,0-17 15,0 17 1,18-35-16,-1 0 31,1 0-15,17 0-1,1 0 1,-19-18 0,1-17-1,-1 17 1,1 1-1,35-18 1,-35 17 0</inkml:trace>
  <inkml:trace contextRef="#ctx0" brushRef="#br0" timeOffset="134075.5">8149 13282 0,'18'0'31,"-1"0"-15,54 18-1,-71-1 1</inkml:trace>
  <inkml:trace contextRef="#ctx0" brushRef="#br0" timeOffset="134691.66">8502 12771 0,'0'0'0,"18"35"16,-18 0-16,0 0 15,0-17-15,0 17 16,-18 1-16,0 17 15,18-36-15,-17 18 16,17 1-16,-18-1 16,18-17-16,-18-1 15,18 1-15,-17 0 16,-1-1 15,-35-17 0,36 0-15,-19 0 0,19 0-1</inkml:trace>
  <inkml:trace contextRef="#ctx0" brushRef="#br0" timeOffset="135324.1">7938 13617 0,'0'-17'31,"0"-1"-15,0-35 0,17 18-16</inkml:trace>
  <inkml:trace contextRef="#ctx0" brushRef="#br0" timeOffset="136243.54">9313 13088 0,'0'0'0,"18"0"16,-18 18-16,0 17 15,0-17 1,0-1 15</inkml:trace>
  <inkml:trace contextRef="#ctx0" brushRef="#br0" timeOffset="138139.76">7867 13970 0,'0'-53'16,"18"53"-16,-18-18 16,17 1-1,-34 34 32,-54 19-31,53-19-1,1-17-15,-19 0 47,-16-17-31,-19-71-1,71 70 1,0 0-16,0 1 16,71-1-1,-19 18-15,19 0 16,0 0 0,-71 18-16,17-18 15,-17 17 1,-35 36-1,-141-18 1,105-17 0,0-18-16,36 0 15,18 0-15,-1 0 16,18-106 15,35 53-15,0 36-1,107-1 1,-107 18 0,71 18-1,-89-18 1,1 17 0,-18 1-1,0 0 1,0-1-1</inkml:trace>
  <inkml:trace contextRef="#ctx0" brushRef="#br0" timeOffset="139451.56">10636 12841 0,'0'0'0,"0"71"16,0 52-16,0-35 16,0 89-1,-17-107 1,17-17-16,0-123 47,0-19-32,0-16 1,17 34-16,-17 18 16,71-70-1,-54 123 17,19 0-17,-19 53 1,19 35-1,-36-53-15,17-17 16,-17 17-16,0 0 16,18-17-1,17-18 1,0 0 0,36-53-16,17-18 15,36-34 1,-107 69-16,19 36 15,-1 0 17,-35 36-17,35 34-15,-17-35 16,-1 36-16,-17-53 16,18 52-1,35 54 1,-35-107-1,-1-17 17,54-35-17,-54-18-15,19-17 16,-1-36 0,-17 53-16,-1-53 15,-17 71 1,0-1-16,-35 36 47,-18 142-32,18-90-15,17 37 16,18-54-16,0 0 16,-17-35-16,34 0 62,1-53-62,-1 36 16,1-1-16,-18 0 15,18 18 17,-1 0-17,1 0 1,17 71-1</inkml:trace>
  <inkml:trace contextRef="#ctx0" brushRef="#br0" timeOffset="139710.01">11765 12912 0,'53'17'0,"18"36"16,-36-17 0,35-1-16,1 18 0,-18-18 15,17 0-15,-52-17 16,17 0-1,-17-18 48,0-89-47</inkml:trace>
  <inkml:trace contextRef="#ctx0" brushRef="#br0" timeOffset="139903.48">12294 12912 0,'-194'211'31,"106"-70"-31,0-35 16,17 0-16,1-53 15,52 0-15,1-35 16,17-1-16,-18-17 31</inkml:trace>
  <inkml:trace contextRef="#ctx0" brushRef="#br0" timeOffset="140430.17">11430 14041 0,'18'0'31,"-18"52"-15,0-16-16,0 17 16,0 0-1,0 0-15,0-1 16,-36 54 0,19-88-16,-19 17 15,1-17 1,0-1-16,0-17 15,-1 0-15,-17-17 16,-123-142 0,141 124-1,-18 0-15</inkml:trace>
  <inkml:trace contextRef="#ctx0" brushRef="#br0" timeOffset="140693.73">11359 13670 0,'0'0'15,"53"18"-15,-17 17 0,-1 18 16,-17-18-1,17 1-15,-18-19 0,1 18 32,0-35-17</inkml:trace>
  <inkml:trace contextRef="#ctx0" brushRef="#br0" timeOffset="141700.37">13899 13194 0,'0'-18'16,"0"1"-1,0-19 1,-17 1-16,-18-18 16,-18-35-1,35 53-15,-17 17 31,17 18-31,-35 18 16,18 17-16,-36 71 16,18 17-16,18-17 15,35-18-15,-18-17 16,18-18-16,0 0 16,18-36-1,17-17 1,18-17-16,0-19 15,18-17-15,-1-17 16,19 17-16,-54 0 16,-18 35-16,1-17 15,0 0-15,-18 70 47,35 71-47,-17 0 16,17-18-16,18-17 15,-36-36 1,-17-17-16,18-1 16</inkml:trace>
  <inkml:trace contextRef="#ctx0" brushRef="#br0" timeOffset="141963.51">14111 12665 0,'0'0'0,"18"0"0,35 0 15,123-36 1,-88 19-16,0-18 15,-35 17-15,0 18 16,-17-18 0,-19 18 15,-17 18-15</inkml:trace>
  <inkml:trace contextRef="#ctx0" brushRef="#br0" timeOffset="142228.72">14482 13053 0,'0'0'0,"0"70"0,0 19 16,0-1-1,17-18-15,1 36 0,-1 0 16,36 88 15,-35-194-15,17 0 15,36-35-31,-18-36 0,-18 36 16,18-53-16,-18 17 15</inkml:trace>
  <inkml:trace contextRef="#ctx0" brushRef="#br0" timeOffset="142444.29">14958 13141 0,'0'18'16,"17"52"-16,-17-17 15,0 0-15,0 0 16,0-18-16,0-17 15,0-1-15,-17 1 32,-1-53-17,1-36 1</inkml:trace>
  <inkml:trace contextRef="#ctx0" brushRef="#br0" timeOffset="142634.76">14887 12365 0,'0'-18'31,"36"18"0,16 53-15,-16-35-1,-1 35-15</inkml:trace>
  <inkml:trace contextRef="#ctx0" brushRef="#br0" timeOffset="143187.84">15205 12735 0,'0'0'0,"17"0"31,1 0-31,0 0 0,-1 0 15,1 0 17,0 0-1,-1 36-31,1-1 16,-18 35-16,17-17 15,-17 18 1,36 52-1,-36-87-15,0 34 16,0-52-16,0 35 16,-36 0-1,36-36-15,-35 54 32,18-71-32,-1 17 15,18 19-15,-35-19 16,35 1-1,-18-18 17,0 0-17</inkml:trace>
  <inkml:trace contextRef="#ctx0" brushRef="#br0" timeOffset="143975.62">15558 13106 0,'17'0'15,"18"0"1,-17 0-16,0 0 15,17 0-15,18 0 16,0 0-16,0 0 16,35 0-16,53-53 31,-106 53-31,1-35 0,-19 35 16,1-18-16</inkml:trace>
  <inkml:trace contextRef="#ctx0" brushRef="#br0" timeOffset="144204.74">16069 13070 0,'0'0'0,"0"142"16,0 157 15,0-246-31,0-35 16</inkml:trace>
  <inkml:trace contextRef="#ctx0" brushRef="#br0" timeOffset="144843.57">17216 13247 0,'0'0'0,"0"-18"0,0 1 15,0-54 17,0 18-32,0 18 0,-36 0 15,-52-71 1,70 88-1,1 18 1,-18 0-16,-1 0 16,-17 18-16,-17 52 15,17 18-15,18 18 16,17 18-16,-17-18 16,35-18-16,0-35 15,17 0-15,1-36 31,17-34-31,18-36 16,18-18 0,87-158-1,-122 158 1,-19 18-16,-17 18 16,18 35 15,-18 53-16,18 106 1,-18-124 0,0 0-1</inkml:trace>
  <inkml:trace contextRef="#ctx0" brushRef="#br0" timeOffset="145075.9">17339 12682 0,'0'0'0,"18"0"0,-1 0 15,19-17-15,17 17 16,17-18-1,1 18-15,-18-18 16,-18 18-16,-18 0 16,36-17-1</inkml:trace>
  <inkml:trace contextRef="#ctx0" brushRef="#br0" timeOffset="145573.35">17674 12965 0,'0'0'0,"-53"458"31,53-352-31,0-35 16,0-36-16,0 0 16,0-17-1,18-18 1,17-35-16,36-36 15,-1 18-15,36-70 16,-35 17-16,-18 35 16,0-35-1,-36 71-15,18-18 16,-35 18 0,0 105 46,0 177-46,0-141-16,-17 18 15,-1-36-15,1 35 16,17-52-16,-18-18 16,0 0-16,1 0 15,-1-18 1,-35 18-1,35-53 1,1 0-16,-19 0 16,-16-53-1,16 0-15,-17-88 16</inkml:trace>
  <inkml:trace contextRef="#ctx0" brushRef="#br0" timeOffset="145807.09">17939 12383 0,'17'0'31,"19"0"-15,17 17-16,-36 18 15,36 1 1,-35-19-16,-1 19 16,1-36-16,-18 17 15</inkml:trace>
  <inkml:trace contextRef="#ctx0" brushRef="#br0" timeOffset="146203.62">18397 12541 0,'36'0'31,"-19"0"-15,19 0-1,-19 0-15,1-17 0,-1 17 16,1 0-1,0 0-15,17 0 16,-35 70 0,0 1-16,0 17 15,0 35-15,0 19 16,0-19 0,0-35-16,0-17 0,-18-18 15,1-18-15,-1 0 16,0-35-1,1 0 1,-18 0 0,17 0-16,-17 0 15,-18 0-15,0 0 16,-18 0-16</inkml:trace>
  <inkml:trace contextRef="#ctx0" brushRef="#br0" timeOffset="146825.01">15928 12612 0,'35'88'32,"-35"-35"-32,0-18 15,0 18-15,0 0 16,0 18-1,0-18-15,18-18 0,-1 35 16,1-52-16,0 17 16,17 1-16,-35-19 15,18-17 1,-1 0-16</inkml:trace>
  <inkml:trace contextRef="#ctx0" brushRef="#br0" timeOffset="147419.42">19032 12735 0,'0'0'16,"0"36"-16,18-1 0,0-18 16,17-17-16,18 0 31,-18 0-31,0 0 16,89 0-1,-71 0-15,-36 0 16,1 0-16,0 18 31,-18 0-15,0-1-16</inkml:trace>
  <inkml:trace contextRef="#ctx0" brushRef="#br0" timeOffset="147694.81">19015 13123 0,'53'0'31,"0"0"-31,-1 0 0,-34 0 16,17 0-16,1-17 62,-1 17-46</inkml:trace>
  <inkml:trace contextRef="#ctx0" brushRef="#br0" timeOffset="148319.89">19808 12947 0,'36'0'47,"-19"18"-47,1 52 15,17 36-15,-35-71 16,18 18-16,-18-35 16,18-1-16,17-17 47,-17-88-16,-1 35-31,1-35 15,-18 53-15,17-18 16,-17 35-16,0 1 16,18 17 15,0 35-15,-18 36-16,17 17 15,1-71-15,0 19 16,-1 17-16,1-18 15,0-18 1,-1-34 15,54-124 1,-54 70-32,1 1 0,-18-1 15,0 18-15,18 0 16,-18 18-16,0 17 31,0 1-31,0-1 0,0 0 31,0 1-31</inkml:trace>
  <inkml:trace contextRef="#ctx0" brushRef="#br0" timeOffset="156860.72">11113 14834 0,'17'0'78,"495"-70"-62,-230 34 0,71 19-16,158-71 15,1112-53 1,-988 105-1,-106 36-15,-53 0 16,177-17 0,-424-1-16,-35 18 15,-35 0-15,35 0 16,-35 0-16,0 0 16,229-18-1,-106 18-15,106 0 16,53-17-16,88 17 15,53 0 1,865-36 0,-1218 19-1,-35 17-15,-71-35 16,-70 35-16,-35-18 16,0 18-1,17 0 79,-17 0-78,-1 0-1</inkml:trace>
  <inkml:trace contextRef="#ctx0" brushRef="#br0" timeOffset="173493.86">10619 8008 0,'0'0'0,"17"0"15,1 0-15,17 0 16,36 0-16,17 18 16,35-1-16,36 1 15,35 0-15,-17-18 16,17 0-16,-36 0 15,19 0-15,-36 0 16,71 0 0,-142 0-16,1 0 15,-36 0-15,18 0 16,70 0 0,-17 0-16,-18 17 15,36 1 1,-1-18-16,-35 0 0,18 0 15,-18 0-15,36 0 16,-1 0-16,-34 0 16,34 0-16,-17 0 15,0 0-15,-18 0 16,35 0-16,-34 0 16,34 0-16,1 0 15,-36 0-15,159 0 31,-159 0-31,88 0 16,1 0-16,-1 0 16,0 0-16,-17 0 15,159 0 1,-177 0-16,18-18 16,17-17-16,-53 35 15,142-35 1,-159 35-16,17 0 15,1 0-15,17 0 16,141-36 0,-141 19-16,283-36 31,-283 35-31,-18 1 16,18-1-16,-17 18 15,-18 0-15,35 0 16,0-18-16,35 1 15,18-19-15,18 1 16,0 0-16,70 17 16,35 1-1,18 17-15,89 0 0,-71 0 16,35 0 0,370 0-1,-264 0-15,-71 0 16,-88 0-16,18-18 15,18-35-15,34 0 16,-87 0-16,-1 18 16,-70 17-16,18 1 15,-36-36-15,36 17 16,-18 19-16,-36-18 16,19-18-16,-19 35 15,-17-17-15,36 17 16</inkml:trace>
  <inkml:trace contextRef="#ctx0" brushRef="#br0" timeOffset="-194342.94">22507 12718 0,'0'53'47,"0"17"-32,0 124 17,0-159-32,18-17 0,0 17 15,17 1 16,-18-36-31,1 0 0,0 0 16,70-71 0,-53-17-1,-17 35-15,17-18 16,-17 18-16,-18 1 16,17-1-1,19 35-15,-36 0 16,0 36 31,17 141-16,1-71-31,0 18 0,-1-53 16,18 53-1,-17-89 1,17-17-1,18 0 1</inkml:trace>
  <inkml:trace contextRef="#ctx0" brushRef="#br0" timeOffset="-193905.93">23407 12823 0,'0'18'47,"17"53"-47,19 87 16,-36-52-1,0-35-15,0-18 16,0 17-1,-18-52 1,0-53 15,1-54-31,-1-34 16,18-18-16,0 0 16,0 53-16,53-18 15,53 35 1,-88 71-16,17 0 15,0 0-15,-17 0 16,-1 0-16,19 35 16,-36 1-16,35-19 15,-17 36-15,35 35 32</inkml:trace>
  <inkml:trace contextRef="#ctx0" brushRef="#br0" timeOffset="-193374.95">22860 12577 0,'53'0'16,"-35"35"-16,34-18 16,-16 36-1,-1 0-15,0-17 16,-35 16-16,18 1 16,0-17-16,-18-19 15,0 19-15,0-19 16</inkml:trace>
  <inkml:trace contextRef="#ctx0" brushRef="#br0" timeOffset="-192915.73">23089 12718 0,'36'0'16,"-19"0"-16,19 17 15,-1 36 1,-18-18-16,36 54 31,-35-89-31,-18 35 16,0-17-16</inkml:trace>
  <inkml:trace contextRef="#ctx0" brushRef="#br0" timeOffset="-192146.91">23830 12912 0,'0'17'16,"0"72"-1,0-37-15,35 19 16,1 17-1,-36-70-15,35 17 16,-35-17-16,35-18 47,1-36-47,-1-16 16,-18-1-16,1 0 15,-18 0-15,0 18 16,0-1-16,-18 19 15,-34-19 1,34 36-16,-35 0 16,35 0-1,-17 18 1,35 17-16,-35 1 16,35-19-1</inkml:trace>
  <inkml:trace contextRef="#ctx0" brushRef="#br0" timeOffset="-190403.82">24518 13141 0,'0'0'0,"35"247"31,-35-194-31,0-18 16,0-88 46,-17-17-62,17 17 16,0 0-16,0 18 15,17-1-15,19 19 16,17 17-16,-36 0 16,36 0-16,0-18 15,0-17-15,17 17 16,-52 18-16,0 0 15,-1 0-15,1 0 16,0 0 0,-1-18-1,36 1 1,-17-36-16,-19 18 16,36-36-1,0-17-15,0 0 16,-35-1-16,34 1 15,-34 53-15,0-18 16,-18 18-16,0 17 16,0 71 31,0 441-16,0-335-31,17-18 0,1-35 15,17 52 17,-70-193 15,-53-88-16,17 34-31,18 37 0,-17-19 15,17 53-15,0 18 16,35 0 0,-35 0-16,53 18 15,0 35-15,0 0 16,0 0-16,0 0 16,0-18-16,53 18 15,-17-18-15,-1 0 16,18-35-16,17 0 15,1 0-15,52 0 16,-34 0-16,-19-53 16,71-123-1,-123 123 1,0 18-16,-18 0 16,0-1-1,0 19 1,0-1-1,0 0 1,-18 18 0,0 0-1,1 0-15,-19 0 16,-34 36 0,34-1-1,19 0-15,17 18 0,0-18 16,0 18-16,0-35 15,17 53 1,1-54-16,35 1 16,-18-18-16,18 0 15,0 0-15,0 0 16,0 0-16,-18-35 16,1-1-16,-36 19 15,17-36-15,1 17 16,-18-16-16,0 16 15,17 19-15,-17-1 16,0 36 62,0 35-78,0-18 16,0 53-1,0-70 1,36-71 47,-19 0-48,54-18-15,-36 1 16,0 52-1,1 0 1,-19 18 0,19 18-1,-19-18-15,-17 18 16</inkml:trace>
  <inkml:trace contextRef="#ctx0" brushRef="#br0" timeOffset="-189799.64">26300 13529 0,'35'0'16,"-17"0"-1,34 0 1,-16-35-16,34 17 16,-34 0-16,34-17 15,-17 18 1</inkml:trace>
  <inkml:trace contextRef="#ctx0" brushRef="#br0" timeOffset="-187771.46">26811 13159 0,'0'0'0,"0"53"16,0 17-16,0 36 15,0-36-15,0 1 16,0 0 0,0-54-16,0-52 62,0-53-46,0 17-1,0-17-15,35 17 16,-17 36-16,0 18 16,17-1-16,-17 18 15,-1 0 1,-17 18 0,53 52-1,-53-52-15,35 52 16,-35-34-16,18 34 15,-18-35-15,0 1 16,18-36-16,-1 17 16,19-34-1,-1-72 1,53-105 0,-53 106-1,-17 35-15,0 18 16,17 35 15,0 71-15,-17-18-16,-1-1 15,1-16-15,0 17 16,-18 0 0,0-36-16,17 18 0,1 1 15,-18-19 1,35-17 15,-17 0-31,35 0 16,17-88-1,-70 53-15,18 0 16,17-36-16,-35 18 16,0-17-1,0 34-15,0 1 16,-17 0-16,-19 35 15,1 0-15,-18 0 16,0 17-16,-17 36 16,17 18-1,35-18-15,18 35 16,-17-17-16,17-19 16,0-34-16,35 35 15,35-35 1,1-18-16,0 0 15,-1-36-15,-35 19 16,1-19-16,-1 1 16,-35 0-1,0 17-15,0-17 16,0 17-16,18-17 16,-1 17 15,18 54-16,1 52 1,-19-70-16,-17-1 16,36 36-16,-36-71 47,17-17-32,-17 18-15,0-36 16,0 0-16,0 17 15,0-16-15,0 16 16,0 54 15,0 52-15,0 36 0,0 0-16,0 0 0,0-18 15,-17 18-15,17-35 16,0-36-16,-18 18 15,0-18 1,18-70 31,0-18-31,-35-88-1</inkml:trace>
  <inkml:trace contextRef="#ctx0" brushRef="#br0" timeOffset="-187522.57">27693 12788 0,'0'-17'16,"53"34"-1,18 18-15,-1-17 16,-35 35-16,-17-35 15,-18 17-15,0 0 16,0 1-16,0-1 16,-18 0-16,1-17 15,-19-1-15,-16-17 16,16 0 0,19 18-16,-1-18 15</inkml:trace>
  <inkml:trace contextRef="#ctx0" brushRef="#br0" timeOffset="-186532.39">28787 12859 0,'17'0'31,"-17"35"-31,-17 0 0,-36 18 16,17-35-1,-16 17-15,-1 0 0,53-17 16,-18-18-16,0 18 15,1-18 1,17 17-16,0 1 16,0 0-1,0-1-15,0 1 16,35 17-16,18-17 16</inkml:trace>
  <inkml:trace contextRef="#ctx0" brushRef="#br0" timeOffset="-186124.99">29051 13159 0,'18'0'31,"35"35"-15,-36-17-16,19-1 15,17 1-15,0-18 16,17 0-16,-17 0 16,-18 0-16,1 0 15,-19 0-15</inkml:trace>
  <inkml:trace contextRef="#ctx0" brushRef="#br0" timeOffset="-185572.22">30057 13370 0,'0'0'0,"0"18"0,0 35 16,0 35-1,0-53-15,-18 1 16</inkml:trace>
  <inkml:trace contextRef="#ctx0" brushRef="#br0" timeOffset="-185108.15">30533 13317 0,'35'0'16,"53"0"-1,-35 0-15,18-17 16,-18 17-16,17 0 16,-34 0-16,-19 0 15,36-18 1,-35 18-1,-1-18-15</inkml:trace>
  <inkml:trace contextRef="#ctx0" brushRef="#br0" timeOffset="-184693.01">30956 12859 0,'71'0'16,"-1"53"0,1-36-16,-1 19 15,19-1-15,-19 0 16,-34-17-16,16-1 15,37 19-15,-36-1 16,-36-35-16,-17 18 16,18-18 15,-18 17-15,0 19-16,0 16 15,-35-16-15,-1 34 16,-52 18-1,35-17-15,-17-18 16,34-35-16,-17 17 16,36-35-16,-19 0 15</inkml:trace>
  <inkml:trace contextRef="#ctx0" brushRef="#br0" timeOffset="-183877.12">30498 13741 0,'0'0'0,"17"35"16,36 36-16,18-19 15,-1 1-15,19-17 16,-37-19-16,37-17 16,-19 0-16,-17 0 15,106-70 1,-89-1-16,36 1 15,-35 17-15,-1-18 16,-34 18-16,-1-53 16,0-17-1,-35-53 1,0 105-16,0-35 16,0 36-16,0-89 31,-17 88-31,-1 18 0,-35-52 15,35 69-15,-35-17 16,-17-17 0,-1 17-16,36 18 0,-18 17 15,0 18 1,-35-18 0,35 18-16,0 0 15,0 0-15,-17 0 16,-1 18-16,-17 53 15,17 17-15,1 18 16,-18 105 0,35-87-16,-18-1 15,71-17-15,-35 17 16,17-34-16,18 16 16,0-34-16,0-18 15,18 0-15,35 35 16,-36-53-16,36 18 15,-17-17-15,-1-1 16,18-18-16,0 19 16,-36-36-1</inkml:trace>
  <inkml:trace contextRef="#ctx0" brushRef="#br0" timeOffset="-180323.57">14834 13882 0,'18'17'47,"17"-17"-47,36 0 16,17 0-16,0 0 15,0 0-15,1 0 16,-19 0-16,-35 0 15,-105 18 17</inkml:trace>
  <inkml:trace contextRef="#ctx0" brushRef="#br0" timeOffset="-179145.3">22613 14093 0,'0'0'0,"88"0"16,89 0 0,193 0-1,-123 36-15,582 34 31,-494-70-31,1147 0 32,-847 0-32,-18 0 15,53 0-15,-105 0 16,70 0-16,-159 0 16,-35 0-16,-159 0 15,-17 0-15,-36 0 16,-52 0-16,-54 0 15,-17 0-15,-53 0 16,0 0 0,-53-17-16,17 17 0,1 0 15,0 0 1,-1 0-16,19 0 16,17 0-1</inkml:trace>
  <inkml:trace contextRef="#ctx0" brushRef="#br0" timeOffset="-178956.98">31697 14182 0</inkml:trace>
  <inkml:trace contextRef="#ctx0" brushRef="#br0" timeOffset="-173795.5">4374 13212 0,'18'0'32,"0"0"-17,-1 17-15,1-17 16,17 18-16,1-18 16,-19 0-16,18 0 15,1 0 1,-19 0-16,1 0 31</inkml:trace>
  <inkml:trace contextRef="#ctx0" brushRef="#br0" timeOffset="-173196.57">4304 13494 0,'18'35'15,"-18"18"1,35 123 0,-35-123-1,0-17-15,0-1 16,0 0 15,0-17-31</inkml:trace>
  <inkml:trace contextRef="#ctx0" brushRef="#br0" timeOffset="-169260.38">7479 15593 0,'0'0'0,"0"106"31,0-1-31,0 37 16,0 193-1,0-124-15,0-17 16,0-35-16,0-35 16,0-54-16,0-17 15,35-18-15,-35-17 16,18 0-16,-1-18 31,36 0-31</inkml:trace>
  <inkml:trace contextRef="#ctx0" brushRef="#br0" timeOffset="-167747.87">8273 16228 0,'0'70'31,"0"89"-31,0 194 15,0-124 1,-36 0-16,1 124 16,17-265-1,18-35-15,0 0 16,0-17-16,0-89 47,0-36-47</inkml:trace>
  <inkml:trace contextRef="#ctx0" brushRef="#br0" timeOffset="-166742.47">8273 16475 0,'0'0'16,"70"0"-1,-17 0 1,0 0-16,-18 0 0,106 35 31,-105 0-15,-19 18-16,1 18 15,-18 17-15,0-17 16,0-1-16,-35-35 16,17 18-16,-17-17 15,0-36 1,17 0-16,0 0 15,1-71 1,17 0 0,0 1-16,35-18 15,18 35-15,-18 17 16,18-16-16,35 16 16,71 36-1,-124 0 1,-17 0-1,17 0-15,-17 18 16,-1 0-16,1 17 16,0 18-16,-18-18 15,0 18-15,0-18 16,0-17 0,0 17-16,0-17 15,0-1 1,17 19-1,19-36 17,122-18-17,-69-52 1,-54 34-16,53-34 16,-70 34-16,17 1 15,-35-18-15,0 18 16,18-18-1,-18 35 1,0 1 0,-36 17-16,19 0 0,-19 0 15,1 0-15,17 0 16,1 17-16,17 1 16,-18 53-16,1-1 15,17-17-15,0 35 16,0-52-16,17 34 15,1-70 1,35 35-16,35-17 16,-53-18-16,-17 0 15,-1 0 1,1 0 0</inkml:trace>
  <inkml:trace contextRef="#ctx0" brushRef="#br0" timeOffset="-166044.47">9860 16228 0,'0'0'0,"53"0"0,18 0 15,-1 0-15,36 0 16,-35 0-16,-19 0 15,1 0-15,-35 0 16</inkml:trace>
  <inkml:trace contextRef="#ctx0" brushRef="#br0" timeOffset="-165771.08">10231 16422 0,'0'0'0,"0"53"0,0 17 15,0 1-15,0 35 16,0-18-16,0-35 16,0 0-16,0 0 15,0-18-15,0-17 16,0-1-16,0 1 15,17-18 1,1 0 0,17 0-1,89-53 1,-89 35 0,-35-17-16,18-18 15</inkml:trace>
  <inkml:trace contextRef="#ctx0" brushRef="#br0" timeOffset="-165484.08">10636 16616 0,'0'35'31,"0"18"-15,18-18-16,-18 1 16,18-1-16,-18-17 15,0 17 1,0 18 0,0-36 30</inkml:trace>
  <inkml:trace contextRef="#ctx0" brushRef="#br0" timeOffset="-165245.58">10583 16016 0,'36'0'78,"-19"18"-62,19-1-16</inkml:trace>
  <inkml:trace contextRef="#ctx0" brushRef="#br0" timeOffset="-164643.81">10707 16087 0,'0'17'15,"17"-17"32,1 0-16,0 0-31,-1 0 63,19 36-47,-19-1-1,1 0 1,-18-17-16,0-1 15,18 1-15,-18-36 188,-53-34-172,35 52-16,-17-18 15</inkml:trace>
  <inkml:trace contextRef="#ctx0" brushRef="#br0" timeOffset="-163988.65">10918 16228 0,'0'0'0,"36"0"16,-19 0-16,19 17 16,17 1-16,0-18 15,-1 18-15,37 17 16,-36-35-16,-1 18 15,-16-18-15,70 17 32,-89-17 46,-17 36-63,0 16 1,0 1-16,0 18 0,0-18 16,0 17-16,0-17 15,0 0-15,-17 0 16,17 0 0,0 88-1,0-70-15,0-1 16,-18 54-1,18-89-15,0-17 16,-18-1 0,-35-17 31,0-17-47,-52-19 15,-19 19-15,18-19 16,0 1-16,36 18 15</inkml:trace>
  <inkml:trace contextRef="#ctx0" brushRef="#br0" timeOffset="-163635.98">11942 16986 0,'0'0'0,"35"36"16,0-19-16,-35 1 16,35-1-16,-35 1 15,36 17-15,-36-17 16,17 0 0,-17-1-1</inkml:trace>
  <inkml:trace contextRef="#ctx0" brushRef="#br0" timeOffset="-162703.95">12365 16510 0,'0'0'0,"53"0"16,-18 0-16,0 0 15,1 0-15,17 35 16,-1 1-16,-52-1 15,18 18-15,0-18 16,-18 18 0,-18 70 15,18-87-31,0-19 16,0 1-1,53-18 16,0-53-15,53-53 0</inkml:trace>
  <inkml:trace contextRef="#ctx0" brushRef="#br0" timeOffset="-162444.27">12753 15981 0,'0'0'0,"0"53"16,0-18-1,0-17-15,0-1 16,0 19-16,35-19 15,-35 1 1,35 0-16,1-18 16,-19 17-16,19 1 15</inkml:trace>
  <inkml:trace contextRef="#ctx0" brushRef="#br0" timeOffset="-161851.65">13035 15804 0,'18'0'15,"17"0"-15,0 0 16,1 0 0,17 18-16,17 17 15,-17-17-15,-18 17 16,1-17-16,52 17 15,-71-17 1,1-1-16,0 1 16,-18 17-1,17 1 1,-17-1-16,0 18 16,18 17-16,-18 1 15,0 35-15,18-18 16,-18 18-16,0-18 15,17 141 1,-17-193 0,0 34-1,0-52 1,0-1-16,0 19 16,-35-19 15,17-17-31,-52 0 15,-1 18 1</inkml:trace>
  <inkml:trace contextRef="#ctx0" brushRef="#br0" timeOffset="-158773.15">12894 15610 0,'53'0'63,"18"36"-63,-1-1 15,106 71 1,-158-89 0,17 19-16,-17 34 15,53 160 1,-54-160 0,-17 36-16,18-53 15,-18 0-15,0 17 16,0 1-16,0-18 15,0-18-15,0 18 16,0-18-16,-18 18 16,1 0-16,17 18 15,0-18-15,-18 0 16,0 17-16,18-35 16,-17-35-16,17 36 15,-18-19 1,-17 1-1,35 0 1,-71 34 0,36-34-1,35 0-15,-18-18 16,1 17-16,-1-17 16,0 18-1,1 0 1,-19-18-16,19 17 15,52-17 79,18-17-78,18-19-16,-19 1 15,19 0-15,-36 0 16,18-36-16,-35 53 16,17-70-16,-17 35 15,-18 18-15,0-36 16,0 36 0,0 0-16,17-18 15,1 0-15,-18 0 16,18-35-1,-18 53-15,0-36 16,0-35 0,0 36-16,0 17 15,-18-53 1,0 53-16,1 0 16,17 0-16,-36 18 15,19-18-15,-1 35 16,1-17-16,-19 17 15,1-17-15,0 0 16,-1 17-16,19 1 16,-1 17-1,1-18 1,-19 0 0,19 18 15,-1 0-31</inkml:trace>
  <inkml:trace contextRef="#ctx0" brushRef="#br0" timeOffset="-157782.61">7444 15381 0,'17'0'47,"-17"18"-32,0 17 1,0 0-16,0 1 15,0-19-15,0 36 16,0 0-16,0 0 16,0 106-1,0-53-15,0-18 16,0 0-16,0 18 16,0-18-16,0 0 15,0 0-15,18 124 31,-18-141-31,0-1 16,0 1-16,0-18 16,0 0-16,18-18 15,-1 0-15,-17 0 16,18-17-16,17 17 16,-35-17-1,18-18 1</inkml:trace>
  <inkml:trace contextRef="#ctx0" brushRef="#br0" timeOffset="-154781.77">12435 17251 0,'0'0'0,"18"35"16,0-17 0,-1-1-1,19 19-15,-19-19 0,1 1 16,123 35 15,-88-35-31,35-18 0,-17 0 16,158 0-1,-194 0 1,18-18-16,35-70 31,-52 35-31,34-124 16,-70 124-16,0-17 15,18-54-15,-18 54 16,0-1-16,0-17 16,0 0-16,-18 35 15,1 0-15,-19 0 16,36 36 0,-35-36-16,17 17 0,-17 1 15,17-18-15,-17 0 16,18 18-1,-19 17-15,19-17 16,-1 17 0,0 1-1,1 17-15,-19 0 16,1-18-16,-18 18 16,-53-35 15,89 35-31,-1 0 31,-17 0 0,0 0-31,-1 17 16,-105 89 0,124-70-1,-19-19-15,1 36 16,0 18-16,17-36 15,18 18-15,-18-18 16,1 18 0,17-18-16,0 1 15,0-19-15,0 1 0,0 0 16,0 17 0,0 18-1,0-18 1,0 53-1,0-52 1,0 16-16,17 1 16,19 36-1,-1-19 1,-17-52 0,-1 35-16,19 0 15,-19-36-15,1 18 16,-1 1-16,19-19 15,-19 19-15,19-36 16,-1 35-16,0-17 16,0-18-16,1 17 15,17 1-15,-36 0 16,1-18-16,17 0 16,-35 17-1</inkml:trace>
  <inkml:trace contextRef="#ctx0" brushRef="#br0" timeOffset="-151860.77">9878 17621 0,'0'0'0,"35"0"31,0 0-31,18 18 16,0 17-16,71 0 16,-36-17-16,35 17 15,-34-17-15,34 0 16,0-1-16,19 1 16,-54 0-16,18-18 15,-1 0-15,-16 0 16,16-18-16,-52 0 15,-17-17 1,52-36 0,-53 36-16,0 0 15,-17 0-15,17-1 16,1-17-16,-1 18 16,0 0-16,18-18 15,0 18-15,-18 17 16,1-17-16,-19 17 15,36-17-15,-18 0 16,-17 17-16,0-35 16,17 0-16,-35 18 15,18-18-15,-1 18 16,-17-36-16,0 1 16,0-1-16,0 0 15,0-17-15,0 18 16,0-19-16,-35 1 15,0-18-15,17 36 16,-35-18-16,0 17 16,0 1-16,-17-19 15,34 54-15,1 0 16,0-18-16,0 18 16,-1-1-16,-34-34 15,34 52 1,-52-35-16,-18 18 15,1 17-15,-19-17 16,1 17-16,-36-17 16,-211-18-1,211 18-15,-35 17 16,53 1-16,0-1 16,17 18-16,36 0 15,0 0-15,17 0 16,18 0-16,0 0 15,-17 0-15,-1 0 16,-52 18-16,17-1 16,-35 36-16,0-18 15,-36 18 1,18-17-16,-17 17 0,-18 0 16,35-1-16,1 1 15,34 18-15,18 17 16,18-35-16,18 0 15,34 17-15,1 1 16,0 0-16,35-1 16,0 1-1,0 52-15,-53 18 16,17 159 0,19-159-16,-1 0 15,-17-17-15,0 17 16,17-18-16,0-17 15,18-35-15,0-1 16,0-17-16,124 88 31,-71-105-31,0-36 16,35 35-16,35-17 16,-17-1-16,53 1 15,17 0-15,1-1 16,52 1-16,-17-18 15,17 0-15,36 0 16,-36 0-16,-35 0 16,18 0-16,-54 0 15,-69 0-15,-19 0 16,-52 0-16,-1 0 16</inkml:trace>
  <inkml:trace contextRef="#ctx0" brushRef="#br0" timeOffset="-151189.67">9737 18080 0,'0'-18'62,"35"18"-62,36-35 16,70 17-16,0 1 15,35-19-15,-17 19 16,35-1-16,-53-17 16,0 17-16,-35 1 15,-53-1-15,0 0 16,-36 18-16,1 0 16</inkml:trace>
  <inkml:trace contextRef="#ctx0" brushRef="#br0" timeOffset="-147878.4">16598 15363 0,'18'0'31,"-1"0"-31,19 0 15,-19 0-15,19 18 16,-1 0-16,0-18 16,18 0-16,-35 0 15,-1 0 1,-17-18 15</inkml:trace>
  <inkml:trace contextRef="#ctx0" brushRef="#br0" timeOffset="-147395.6">16722 15469 0,'0'18'47,"0"70"-31,0 18-16,0-18 15,0 18-15,0-18 16,0 18-16,0-53 16,0-18-16,0-17 15,0 0 1,0 17-1,17-35 17,36 0-17,-17 0 1,-19 0-16,36 0 16,18-18-16,-71 1 15</inkml:trace>
  <inkml:trace contextRef="#ctx0" brushRef="#br0" timeOffset="-146016.23">17039 15734 0,'18'0'109,"-18"-18"-93,17-17-1,1 17-15,-18 1 16,18 17 0,-18-18 15,17 53-16,1 124 17,-18-124-17,0 1-15,0-1 16,0-17-16,0-1 16,0 1-1,0-1 16,0 1-15,0 0 0,18-18-1,-1 0 1,107-53 0,-107 35-1,54-17-15,-53 0 16,17 17-16,18-35 15,-53 35-15,17-52 16,-17 17-16,0 0 16,0-88-1,0 106-15,0-18 16,0 35 0,-35 18 30,18 159-30,-1-89-16,0 54 16,18-54-16,0 36 15,0-70 1,0 16-16,0-16 16,0-1-1,18-17-15,0-1 16,17-17-1,-18 0 1,1 0 0,17 0-1,-17 0 1,0-35-16,-18 17 16,0-17-1</inkml:trace>
  <inkml:trace contextRef="#ctx0" brushRef="#br0" timeOffset="-145739.91">17657 15857 0,'0'0'15,"17"0"-15,1 0 16,-1 0-16,19 0 16,-1 0-1,0-17-15,36 17 16,-54 0-16,36-18 16,-35 0-1,17 18-15,18-35 0,-35 18 16</inkml:trace>
  <inkml:trace contextRef="#ctx0" brushRef="#br0" timeOffset="-145228.2">18239 15663 0,'17'-17'16,"1"34"-16,-18 19 15,0 17-15,0-1 16,0 1-16,0-35 16,0 17-16,0-17 15,0-71 79,18-35-78,-1 53-1,1 35-15,-1-18 16,1 18 0,0-18-16,17 1 15,-35-1-15,18 0 16,-1 1-1</inkml:trace>
  <inkml:trace contextRef="#ctx0" brushRef="#br0" timeOffset="-144690.16">18521 15363 0,'53'-35'16,"-36"18"-1,19 17-15,-19-18 16,1 18 15,0 0-31,17 0 0,0 18 16,-35-1-16,18-17 15,-18 18-15,17-1 32,-17 1-17,0 0-15,0-1 16,0 36-1,0 0-15,0 0 16,0 159 15,18-124-31,-18-35 0,18-18 16,-18 0-16,0-17 16,0 17-16,0-17 31,-18-18 0,-35 0-31,0 0 16,-53 0-1</inkml:trace>
  <inkml:trace contextRef="#ctx0" brushRef="#br0" timeOffset="-141676.67">19985 15575 0,'0'18'0,"0"35"16,18 17-16,-18-17 16,0 0-16,0 18 15,0-36-15,0 0 16,0 0-16,0-17 15,0 0-15,0-36 47,0-17-31,0-18-16,0 18 16,17-1-1,36-17 1,-53 36-16,18 17 15,17 0 1,-17 0 0,17 17-1,0 1-15,-17 17 16,-1-17-16,1 0 16,-18-1-16,0 1 31,0-36 16,0 1-32,18-19-15,-18 1 16,17 17-16,1-17 16,0 35-1,-1-17-15,19-1 16,-19 18-1,1 0 17,-1 0-32,1 35 15,-18 0-15,18 1 16,-1 34-16,1-52 0,0 17 16,-1 0-1,1-17 1,0 0-1,-18-1 32,53-17-31,-1 0 0,-34 0-16,35 0 15,-18 0 1,1-17-16,-1-19 0,-35 19 15,35-18 1,-35-1-16,71-105 16,-71 124-1,0-1-15,0 0 16,0 1 15,0-1-31,-36 18 31,-34 71-15,35-36 0,-1 18-16,36-18 15,-17 18-15,-1-35 16,18-1-16,0 1 16,0-1-16,0 1 15,35 0 1,1-18-1,-19 0 1,1-18-16,-1 0 16,-17-17-16,0-18 15,0 18-15,0 0 16</inkml:trace>
  <inkml:trace contextRef="#ctx0" brushRef="#br0" timeOffset="-141467.99">20955 15840 0,'0'0'16,"18"35"-16,35 36 0,-53-36 15,17 0-15,1-17 16,-18 17 0,17-35 46,1-18-62</inkml:trace>
  <inkml:trace contextRef="#ctx0" brushRef="#br0" timeOffset="-141202.92">21149 15734 0,'18'-18'16,"17"36"-16,-17 17 16,105 124-1,-105-106-15,52 17 16,-52-52-16,17 17 16,-35-17-1,35 0 1,-17-18-1,35 0-15,-35 0 16,-1 0-16,19-18 16</inkml:trace>
  <inkml:trace contextRef="#ctx0" brushRef="#br0" timeOffset="-140947.71">21608 15699 0,'-18'0'15,"-53"105"1,36-34-16,0 0 16,-36 52-1,54-88-15,-1 1 16,-17 17-1,35-36 1,-18-17-16</inkml:trace>
  <inkml:trace contextRef="#ctx0" brushRef="#br0" timeOffset="-139936.55">22560 15769 0,'0'0'15,"71"0"-15,17 0 0,18 0 16,-36 0-16,1 18 16,52-1-16,-34-17 15,-1 18-15,18 17 16,-54-35 0,-16 0-1,-36 18 63,-71 17-62,36-17-16,0 0 16,-1-1-16,19-17 15,-19 18-15,19-18 16,-1 17-16,-17 1 62</inkml:trace>
  <inkml:trace contextRef="#ctx0" brushRef="#br0" timeOffset="-139517.41">23072 16351 0,'35'0'31,"-17"-17"-31,-1-1 16,19-17-16,-1-18 15,18 18-15,17-18 16,1 17-16,-36 19 16,0-1-1,1 18-15,-19-18 0,1 1 16,0 17-16,-1-18 31</inkml:trace>
  <inkml:trace contextRef="#ctx0" brushRef="#br0" timeOffset="-139125.7">23301 15910 0,'-71'53'15,"142"-106"-15,-177 124 0,53-18 16,0-36-16,18 19 16,0-19-1,-18 1-15,35 0 16</inkml:trace>
  <inkml:trace contextRef="#ctx0" brushRef="#br0" timeOffset="-138396.22">23795 16104 0,'0'0'0,"18"0"0,-1 0 16,1 0-1,35 18 1,-18-18-16,0 0 16,1 0-16,52-35 15,-53-1-15,-17 1 16,35-53-16,-18 17 16,-18 18-16,-17-17 15,0 17-15,0-106 31,0 142-31,0-1 16,-17 18 31,17 35-31,0 106-16,0 18 15,0-18 1,17 53-1,-17-141-15,18 0 16,0-35-16,-18-1 16,17-17 15,19 0-15,34-35-16,-52 17 15</inkml:trace>
  <inkml:trace contextRef="#ctx0" brushRef="#br0" timeOffset="-138210.83">24553 16157 0,'18'0'47,"-18"18"-32,0 0 1</inkml:trace>
  <inkml:trace contextRef="#ctx0" brushRef="#br0" timeOffset="-137204.15">16810 17057 0,'0'0'0,"70"0"0,72 0 16,863-141 0,-335 141-1,1817 0 1,-1587 0 0,-36-36-16,71-34 15,-35 70-15,-177 0 16,-18 0-16,-123 0 15,142 0 1,-407 18 0,-105-1-16</inkml:trace>
  <inkml:trace contextRef="#ctx0" brushRef="#br0" timeOffset="-63868.96">15981 10548 0,'0'0'0,"-35"-35"0,17 17 16,-123-17 15,53 35-31,-36 0 0,18 0 16,-17 0-16,35 35 15,-1 142 1,89-107 0,36 18-16,34 18 15,230 106 1,-194-159-1,-18 17 1,-70-70-16,-1 18 31,-140 17 1,17-17-32,0-18 0,-17 17 15,17-17-15,53 0 16,0 0-16</inkml:trace>
  <inkml:trace contextRef="#ctx0" brushRef="#br0" timeOffset="-63604.77">15946 11148 0,'0'0'0,"35"17"0,-18 19 16,36-1-16,0 18 15,-17 0-15,17 0 16,-36-18-16,18 0 16,-35-17-16,18 0 15</inkml:trace>
  <inkml:trace contextRef="#ctx0" brushRef="#br0" timeOffset="-63036.95">15769 10619 0,'0'0'0,"35"0"0,18-18 16,0 18 0,18-18-16,35 18 15,70 0 1,-52 0-16,-1 0 15,142 0 1,-177 0-16,-18 0 16,-52 0-16,0 0 15</inkml:trace>
  <inkml:trace contextRef="#ctx0" brushRef="#br0" timeOffset="-62773.24">16263 10777 0,'0'0'0,"0"106"0,0 18 15,0 17-15,0 0 16,0-53-16,35 36 15,-17-36-15,35 18 32,-53-53-32,0-36 15,18-17 1,-18 18-16</inkml:trace>
  <inkml:trace contextRef="#ctx0" brushRef="#br0" timeOffset="-62259.14">16951 10583 0,'0'0'0,"35"71"0,53 158 31,-52-70-31,-19-53 0,-17 17 16,0 1-16,-35-18 15,-18-1-15,-17-52 16,-36 71-16,35-107 16,-17 19-16,-35-19 15,34-17-15</inkml:trace>
  <inkml:trace contextRef="#ctx0" brushRef="#br0" timeOffset="-61837.8">14834 10707 0,'0'0'0,"-17"70"0,-1 19 16,0-1-16,1 0 15,-1 18 1,18-18-16,0 18 16,0-36-16,18 1 0,52 17 15,-17-17-15,88 17 16,-52-53-1,-37-17 1,-34-18-16</inkml:trace>
  <inkml:trace contextRef="#ctx0" brushRef="#br0" timeOffset="-61509.79">14482 11994 0,'0'0'0,"158"0"16,36 0-16,353 0 15,-212 0 1,388 0 0,-476 0-1,0 0-15,-35 53 0,-124-53 16,0 18-16,-70-18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16:23.811"/>
    </inkml:context>
    <inkml:brush xml:id="br0">
      <inkml:brushProperty name="width" value="0.05292" units="cm"/>
      <inkml:brushProperty name="height" value="0.05292" units="cm"/>
      <inkml:brushProperty name="color" value="#FF0000"/>
    </inkml:brush>
  </inkml:definitions>
  <inkml:trace contextRef="#ctx0" brushRef="#br0">6509 10372 0,'53'0'16,"35"0"-1,353 0 1,-300 0 0,-53 0-16,-35 0 15</inkml:trace>
  <inkml:trace contextRef="#ctx0" brushRef="#br0" timeOffset="369.82">6932 10283 0,'-35'212'31,"35"-71"-31,0 36 0,0-1 15,0 371 1,0-388 0,0-36-16,0-35 15,0 0-15,17-52 16,-17-19 0,18 1-1,0-18-15,35 0 16,35-53-16,-18 18 15</inkml:trace>
  <inkml:trace contextRef="#ctx0" brushRef="#br0" timeOffset="835.48">7867 11359 0,'0'0'0,"71"0"0,34 36 16,230 34-1,-140-52-15,34 17 16,529 53 0,-317-52-16,18 17 15,-36-53 1,18 0-16,35 0 15,1 0-15,-142 0 0,18 0 16,-71 0-16,-53 0 16,-17 0-16,-18 0 15,-71 0-15,-52 0 16,-1 0 0,-34 0-16,-19 0 15</inkml:trace>
  <inkml:trace contextRef="#ctx0" brushRef="#br0" timeOffset="1477.62">14940 11007 0,'0'-18'15,"35"0"-15,1 18 16,87-17 0,-52 17-16,-18 0 15,17 0-15,-52 0 16,-1 0-16,1 17 15,17 1 1,-35 0 0,36 88-1,-19-1-15,-17-34 16,0 17 0,0 0-16,0 36 0,0-1 15,0-35-15,0-35 16,0 0-16,0-17 15,0 16 1,0-34-16,0 17 16,-17-17-1,-1 0-15,-70-1 32,17-17-32,18 0 15,-52 0 1</inkml:trace>
  <inkml:trace contextRef="#ctx0" brushRef="#br0" timeOffset="5192.55">9490 12047 0,'0'0'0,"-18"36"0,18 17 16,0-1-16,0 19 15,0 70 1,0-70-16,0 35 16,0 35-1,0-71 1,0-17-16,-18 0 15,18-35-15,0-1 16,0 1-16,-17 0 16</inkml:trace>
  <inkml:trace contextRef="#ctx0" brushRef="#br0" timeOffset="5591.57">9366 12682 0,'18'0'31,"35"0"-31,17 0 16,19 0-16,52 0 16,53 0-16,53 0 15,-18 0-15,36 0 16,-19 0-16,1 0 16,-35 0-16,-36 0 15,-34-17 1,-19-19-1,-88 1 79</inkml:trace>
  <inkml:trace contextRef="#ctx0" brushRef="#br0" timeOffset="6063.85">11800 12188 0,'0'71'31,"36"17"-15,-1 36-16,0-1 16,-17 1-16,0-19 15,-1 1-15,1-53 16,-18 0-16,17 0 15,-17-18 1,0-17-16,0 0 16</inkml:trace>
  <inkml:trace contextRef="#ctx0" brushRef="#br0" timeOffset="7312.58">9296 13159 0,'35'17'109,"18"-17"-93,35 0-16,18 0 15,-18 0 1,177 0 0,-142 0-16,-35 0 15,53 0 1,-88 0-16,-35 0 15,0 0 1,-1 0-16,1 0 31,70 0-15,-17 0-16,-1 0 16,36 0-16,-35 18 15,52 0 1,-88-18-16,18 17 15,-35-17-15,17 0 16,-17 0 0,17 0-16,0 18 15,36-18-15,88 0 32,-89 0-32,1 0 15,-18 0-15,0 0 16,-36 0-16,19 0 0,17 0 31,-18 0-31,-18 0 16,36 0-1,-17 17-15,69 1 32,-69-18-32,17 0 15,-18 0-15,-17 0 16</inkml:trace>
  <inkml:trace contextRef="#ctx0" brushRef="#br0" timeOffset="7849.82">9895 13917 0,'18'0'31,"35"0"-15,35 0-16,36 0 16,-1 0-16,-17 0 15,88 0 17,-176-18-32,-18 1 31</inkml:trace>
  <inkml:trace contextRef="#ctx0" brushRef="#br0" timeOffset="8113.58">10319 13741 0,'0'0'0,"0"88"0,0 18 16,17-36-16,-17-17 15,0 0-15,0 0 16,18-35-16</inkml:trace>
  <inkml:trace contextRef="#ctx0" brushRef="#br0" timeOffset="8375.92">10830 13670 0,'0'0'0,"53"35"16,0 36-1,0 35-15,-35-18 0,-1 0 16,1 0-16,-18-17 16,0 52-1,0-87-15,0-1 16,0-17-16,-18-1 15</inkml:trace>
  <inkml:trace contextRef="#ctx0" brushRef="#br0" timeOffset="8841.59">9543 14534 0,'17'36'15,"19"-36"1,16 0-16,1 0 16,53 17-16,229 36 31,-123-35-31,0-18 16,-1 0-16,1 0 15,-53 0-15</inkml:trace>
  <inkml:trace contextRef="#ctx0" brushRef="#br0" timeOffset="198328.13">18591 10001 0,'0'0'0,"71"0"16,17 18-16,0-18 15,18 0 1</inkml:trace>
  <inkml:trace contextRef="#ctx0" brushRef="#br0" timeOffset="198777.87">18627 10266 0,'0'0'0,"-18"106"0,0 70 15,18-52-15,0-19 16,0 1-16,0-18 16,18 1-16,17-19 15,-35-35-15,18 18 16,-18 0-16,18-17 16,-18-1-16,17 0 15,-17-17-15,18 52 31,0-34-31</inkml:trace>
  <inkml:trace contextRef="#ctx0" brushRef="#br0" timeOffset="199200.79">19173 10883 0,'53'0'31,"-35"0"-31,53 0 15,176 18 1,17-1-16,89-17 16,846 0-1,248 0 1,-689 0-16,-140 0 16,-1 0-16,-158 36 15,-213-19-15,-51-17 16,-107 0-16,-53 0 15,-17 0 1,-1 0 31,19 0-31,-1 0-16</inkml:trace>
  <inkml:trace contextRef="#ctx0" brushRef="#br0" timeOffset="199752.54">27323 10125 0,'0'0'0,"105"0"15,-69 0-15,-1 0 16,0 0-16,1 0 16,-19 0-16,1 0 15,0 17 1,17 19 0,-35 34-16,35 318 31,-35-247-31,0 0 15,18 1-15,-1-1 16,1-35-16,0-18 16,-1 0-16,-17 18 31,0-71-31,0-17 16,0-1 15,-17 1-31,-19 0 15,-17-1-15</inkml:trace>
  <inkml:trace contextRef="#ctx0" brushRef="#br0" timeOffset="200814.35">18768 11642 0,'0'-18'78,"17"18"-62,1 0-16,35 0 31,0 0-31,70-53 16</inkml:trace>
  <inkml:trace contextRef="#ctx0" brushRef="#br0" timeOffset="201337.5">18997 12100 0,'18'212'32,"-18"-71"-32,0 35 15,0-17-15,0-18 16,0 212-1,0-300 1,0-35-16,0-54 63,0-140-48</inkml:trace>
  <inkml:trace contextRef="#ctx0" brushRef="#br0" timeOffset="201617.36">18909 12047 0,'0'0'0,"-18"0"16,-158 141 0,141-105-1,-1-1-15,-17-17 16,53-36 31,36-17-32</inkml:trace>
  <inkml:trace contextRef="#ctx0" brushRef="#br0" timeOffset="201745.55">18927 12241 0,'0'0'0,"299"194"32,-210-141-32,52 0 0,-18-17 15,1-1-15,-54-18 16,18 1-16,-35-18 15</inkml:trace>
  <inkml:trace contextRef="#ctx0" brushRef="#br0" timeOffset="202471.6">27517 12241 0,'0'0'0,"0"53"16,0 53-16,0 35 15,0 283 1,0-301 0,0 53-1,0-158-15</inkml:trace>
  <inkml:trace contextRef="#ctx0" brushRef="#br0" timeOffset="202736.6">27428 12224 0,'-17'0'16,"-18"17"0,-36 54-1,36-36-15,-18 1 16,-35-1-16,70-18 16,-17-17-16,17 0 15</inkml:trace>
  <inkml:trace contextRef="#ctx0" brushRef="#br0" timeOffset="202921.41">27411 12294 0,'0'0'0,"17"0"0,1 0 16,17 0-16,1 0 15,17 18 1,0 0-16,-36-18 16,18 17-16,-17-17 15,0 0-15</inkml:trace>
  <inkml:trace contextRef="#ctx0" brushRef="#br0" timeOffset="212777.58">25559 10883 0,'0'0'0,"88"0"125,300-35-109,-265 35 0,-17 0-16,-35 0 15,17 0-15,-35 0 16,-35 0-16,-1 0 16,1-18-1,0 18 16,-1 0 1,18 0-32</inkml:trace>
  <inkml:trace contextRef="#ctx0" brushRef="#br0" timeOffset="213505.57">27446 11783 0,'0'-18'31,"18"-17"-15,17 17-16,36-17 16,-36 17-16,0 1 15,18 17 1,-35 0-1</inkml:trace>
  <inkml:trace contextRef="#ctx0" brushRef="#br0" timeOffset="214459.87">25682 10936 0,'36'-35'32,"16"35"-32,1-18 0,18 18 15,123-35 16,-159 35-31,-17 0 0,-1 0 16,1 0 0,0 0 77,17 0-61,0 0-32,-17 0 15,17 0 1,-70 0 46,-124 0-30,106 0-32,-35 0 0,-124 18 15,89-18 1,-18 17-16,-18 18 16,-282-35-1,318 0 1,-18 0-16,70 0 15,0 0-15,19 0 16,34 0 0,0 0-16,1 0 31</inkml:trace>
  <inkml:trace contextRef="#ctx0" brushRef="#br0" timeOffset="-504.34">19967 5133 0,'0'88'31,"0"53"-31,0 0 16,0 0-16,0-17 15,0 105 1,0-123-16,0-53 16,0-18-16,0-17 15,0 0-15</inkml:trace>
  <inkml:trace contextRef="#ctx0" brushRef="#br0" timeOffset="216.53">20726 6033 0,'-18'0'15,"18"-18"1,-18-106 15,18 107-31,0-1 16,0-35-16,0 18 16,18 0-16,0 17 15,35-35-15,-18 53 16,18-18-16,-18 1 15,36 17-15,-1 0 16,-17 0 0,0 17-16,35 54 0,-35-36 15,-35-17-15,17 35 16,18-18-16,-35 0 16,-1 1-16,19-19 15,-1 1-15,-18-18 16,1 18-16,17-18 15,54-18-15,-1-17 16,18-18-16,-1 17 16,1-69-1,-18 52-15,-70 0 0,17 0 16,-35 0-16,0 0 16,0 35-16,0 1 15</inkml:trace>
  <inkml:trace contextRef="#ctx0" brushRef="#br0" timeOffset="1000.75">22613 5398 0,'0'0'0,"106"17"31,-53 18-31,70 71 31,-105-88-31,17 17 0,-35 0 16,0 36 15,0-18-31,-53-35 0,-141 52 16,124-52-1,-18 17-15,35-35 16,17 35-16,1-17 16,35 0 15,71-1-31,52 1 15,18 0-15,71 17 16,0-35-16,193 35 16,-264-35-1,-17 0 1,-89-18-16,-35 1 16,0-36 15,0 35-31,0-17 0,0 17 15,0 1-15</inkml:trace>
  <inkml:trace contextRef="#ctx0" brushRef="#br0" timeOffset="1466.52">23883 5803 0,'0'0'0,"0"-35"16,18 53 31,-18 52-32,35 159 1,-17-193 0,-1-1-16,-17-17 15,0 17 1,36-88 31,-19 0-32,18-35-15,18 17 16,18-17-16,-36 53 16,0-18-1,-17 53-15,0 0 16,-1 0 0,19 0-1,-1 88-15,18-35 16,0 35-16,0 18 15,0 35 17,-53-123-32,0 17 0,0-17 15,0 35-15,0-18 16,0-17-16,0-1 16,0 1-1</inkml:trace>
  <inkml:trace contextRef="#ctx0" brushRef="#br0" timeOffset="2223.98">19597 6632 0,'229'0'31,"-35"0"-31,53 0 16,35 0-1,159 0-15,88 0 0,36 0 16,1022 0 0,-1057 0-1,-37 18-15,-157-18 16,316 0-1,-511 0 1,-17 0-16,-18 0 16,-53 0-16,-18-35 15,0 17 1</inkml:trace>
  <inkml:trace contextRef="#ctx0" brushRef="#br0" timeOffset="3583.61">21625 14358 0,'0'88'16,"0"36"-16,0-1 15,18-17-15,0 0 16,-18-18-16,17-35 16,1-18-16,-18-17 15,0 0-15,17-18 32</inkml:trace>
  <inkml:trace contextRef="#ctx0" brushRef="#br0" timeOffset="4210.16">21784 14464 0,'35'-18'15,"230"-52"1,-36 52-16,18 0 16,71 18-16,-36 0 15,-18 0-15,19 0 16,-54 0-16,-17 0 16,-36 0-16,-35 0 15,-53 0-15,-52 0 16,-19 0-1,-17 53 95,0 0-95,0 88 1,0-88-16,0-17 16,0 16-16,0 37 31,-17-72-31,-1 1 16,-17 17-16,-18 1 15,0-36 1,-53 0-16,0 17 15,-229 36 1,123-35-16,-528 35 31,440 0-31,35-53 16,1 0-16,34 0 16,19 17-16</inkml:trace>
  <inkml:trace contextRef="#ctx0" brushRef="#br0" timeOffset="5495.55">22313 15663 0,'35'0'15,"248"-35"1,-213 35 0,1-18-16,-18 18 15,-36-17-15,19 17 16,-19-18-16</inkml:trace>
  <inkml:trace contextRef="#ctx0" brushRef="#br0" timeOffset="5722.67">22684 15452 0,'0'0'0,"-36"70"0,36 1 16,0-1 0,0 36-1,0-71-15,0 1 16,18-1 0,-18-17-1,35-18-15</inkml:trace>
  <inkml:trace contextRef="#ctx0" brushRef="#br0" timeOffset="5978.74">23142 15452 0,'0'17'15,"0"36"1,0 0-16,0 0 16,0 18-16,0-18 15,0 17-15,0-35 16,0-17-16,0 0 16,0-1-16,0 1 31</inkml:trace>
  <inkml:trace contextRef="#ctx0" brushRef="#br0" timeOffset="6272.1">22137 16104 0,'17'0'31,"107"0"-31,17 0 16,18 0-16,17 0 15,89 0-15,440-53 31,-581 36-15,-1-19-16,-105 36 0</inkml:trace>
  <inkml:trace contextRef="#ctx0" brushRef="#br0" timeOffset="18968.22">27023 7885 0,'70'0'47,"107"-18"-31,405 18-1,-106 0-15,141 0 16,-87 0-16,140 0 15,459 88 1,-741-88-16,-141 0 16,-124 0-16,-105 0 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24:15.698"/>
    </inkml:context>
    <inkml:brush xml:id="br0">
      <inkml:brushProperty name="width" value="0.05292" units="cm"/>
      <inkml:brushProperty name="height" value="0.05292" units="cm"/>
      <inkml:brushProperty name="color" value="#FF0000"/>
    </inkml:brush>
  </inkml:definitions>
  <inkml:trace contextRef="#ctx0" brushRef="#br0">26247 6544 0,'17'0'47,"89"0"-47,35 0 16,71-18-16,35-17 15,53 0-15,53 0 16,70 35-16,159 0 16,-18 0-16,-70 0 15,35 0-15,-52 0 16,-230 0-16,247 0 15,-300 0 1,-89 0-16,-52 0 16,0 0-16</inkml:trace>
  <inkml:trace contextRef="#ctx0" brushRef="#br0" timeOffset="1489.71">2858 7320 0,'35'-17'31,"18"17"-31,123-18 31,0 18-31,-17 0 0,71-35 16,16 17-16,266 0 31,-247-35-31,-1 18 16,-17 17-16,-70 1 0,-1-18 15,-70 17 1,-36 0 0,-52 1 15,17 17 31,18 17-62,35 19 16,1-19-16,69 36 16,-52-35-16,70-1 15,-17 1-15,18 17 16,34-17-16,-17 0 16,-17-1-16,-1-17 15,-17 0-15,-53 0 16,-18 0-1,-35 0-15,-36 0 0</inkml:trace>
  <inkml:trace contextRef="#ctx0" brushRef="#br0" timeOffset="4886.68">22543 6368 0,'0'0'0,"0"70"15,35 54 1,0-71-16,53 35 16,-35-53-16,71 36 15,-1-18-15,54-1 16,-72-34-16,19 17 16,-1-17-16,18-18 15,142 0 1,-107 0-1,-70 0-15,53-18 0,-36-35 16,36-88 0,-18-88-1,-123 106-15,-18-1 16,0-17-16,0 0 16,0 35-1,-36-17-15,-34-1 0,17 1 16,18 52-1,-36 1-15,-17-54 16,-53-35 0,35 106-16,-18-17 15,-140-18 1,87 52-16,36-17 16,-53 36-16,-194-18 15,212 35 1,35 0-16,-36 0 15,-175 52 1,210 1-16,-34 36 16,-89 87-1,177-106-15,18 19 16,17-1-16,18 18 16,35 88-1,52-88-15,1-36 16,-17 18-16,34 1 15,-17-37 1,-35-16-16</inkml:trace>
  <inkml:trace contextRef="#ctx0" brushRef="#br0" timeOffset="39313.87">20620 1940 0,'0'18'31,"-18"123"-31,18-70 16,-35 52-16,-18 18 15,35-17-15,-52 17 16,52 18-16,18-107 16,0 1-16</inkml:trace>
  <inkml:trace contextRef="#ctx0" brushRef="#br0" timeOffset="40128.76">20937 2822 0,'0'-35'32,"18"-18"-17,0 35-15,-1-17 16,71-71 15,-52 89-31,-19 17 0,19 0 16,-19 0-1,160 88 1,-107-35 0,-34 0-16,16-36 0,1 19 15,0-19 1,106 19 15,-124-36-31,18 0 0,0 0 16,0 0-16,0 0 15,35-71 1,-35 36 0,-53-1-16,18 19 15,-1-19-15,-17 19 16</inkml:trace>
  <inkml:trace contextRef="#ctx0" brushRef="#br0" timeOffset="41336.71">22666 2452 0,'0'0'0,"0"53"328,0 70-328,-18 18 16,-17 159-1,35-229 1,0-18 0,18-71 31,17-88-32,71-141 1,-71 177-1,0-1-15,18 18 16,0-17 0,-35 52-1,-1 18 32,19 0-31,52 123-1,-35-70-15,-35 36 16,-1-36-16,1 52 16,-1-34-1,19 229 1,-19-230 0,-17 1-1</inkml:trace>
  <inkml:trace contextRef="#ctx0" brushRef="#br0" timeOffset="42058.64">19967 3475 0,'0'18'16,"0"-1"-1,0 18 1,282 1 0,-105-36-1,35 0-15,70 0 16,1023 0-1,-829 0 1,777 0 0,-1024 0-1,36 0 1,-213 0-16</inkml:trace>
  <inkml:trace contextRef="#ctx0" brushRef="#br0" timeOffset="63819.03">6703 2646 0,'0'-18'47,"53"-105"-32,-53 70-15,53-35 16,17 17-1,36-35 1,-88 89 0,17-1-1,-17 18 17,17 35-32,0 71 15,124 212 1,-71-124-16,36 0 15,-1-18-15,-17-17 16,-36-53-16,1-1 16,-53-105-16,-18 18 15,17-18 17,1-35-32</inkml:trace>
  <inkml:trace contextRef="#ctx0" brushRef="#br0" timeOffset="64096.52">7990 2487 0,'0'-18'15,"-35"54"-15,-18 70 16,-17 17-16,-36 36 16,-53 105-1,89-193-15,-1-1 16,53-34-16,-17-1 16,17-17-16,18-1 15,-35-17-15</inkml:trace>
  <inkml:trace contextRef="#ctx0" brushRef="#br0" timeOffset="64551.32">6491 3704 0,'71'0'63,"87"-35"-63,-16 17 15,16 18-15,72 0 16,34 0-1,-17 0-15,71 0 0,34 0 16,-105 0-16,18 0 16,-53 0-16,-124 0 15,-35 0 1</inkml:trace>
  <inkml:trace contextRef="#ctx0" brushRef="#br0" timeOffset="72198.3">11342 1341 0,'0'0'0,"0"141"0,0 17 15,-106 354 1,106-371-1,-18 88 1,18-211 0,0 0 15,18-18-15,0-53-16</inkml:trace>
  <inkml:trace contextRef="#ctx0" brushRef="#br0" timeOffset="73019.53">11924 1041 0,'0'0'0,"0"35"0,0 36 32,0-54-32,18 1 15,-1-18 17,1 0-17,17 0-15,-17-53 16,-18 18-16,0-1 15,0 19-15,0-19 16,0 1-16,0 18 16,-18-1-16,0 0 15,1 1 1,-1 17 0,1 0-1,-36 35 1,53 0-16,0-17 15,0 35 1,0 0 0,0-36-16,0 19 0</inkml:trace>
  <inkml:trace contextRef="#ctx0" brushRef="#br0" timeOffset="73777.03">13582 1693 0,'53'18'16,"53"70"-16,-53-17 15,17-36-15,18 53 16,1-17-16,-37-1 16,1-34-16,18 17 31,-71-36-31,18-17 62</inkml:trace>
  <inkml:trace contextRef="#ctx0" brushRef="#br0" timeOffset="74072.14">14340 1623 0,'-123'159'31,"35"-71"-31,-18 0 15,-88 88 1,106-105-16,35-18 16,18-18-16,17-17 15,0-18-15</inkml:trace>
  <inkml:trace contextRef="#ctx0" brushRef="#br0" timeOffset="74873.35">16369 1923 0,'0'0'0,"70"0"0,1 0 16,-18 0-16,-18 0 16,-17 0-1</inkml:trace>
  <inkml:trace contextRef="#ctx0" brushRef="#br0" timeOffset="75434.25">16193 2046 0,'17'0'31,"195"0"-15,-142 0-1,19 0-15,34 0 16,89 0-1,-159 0-15,-18-18 16,0 1 0,-17 17-1</inkml:trace>
  <inkml:trace contextRef="#ctx0" brushRef="#br0" timeOffset="75744.92">16722 1834 0,'-18'53'32,"18"36"-32,-18-1 15,18 71 1,0-107-16,0 1 16,0-17-16,0-19 15</inkml:trace>
  <inkml:trace contextRef="#ctx0" brushRef="#br0" timeOffset="76048.62">17321 1429 0,'18'-18'15,"0"53"1,-18 36 0,53 211-1,-53-211-15,17 17 16,1 141-1,0-141 1,-18-17-16,17-18 16,-17-18-16,0-17 15</inkml:trace>
  <inkml:trace contextRef="#ctx0" brushRef="#br0" timeOffset="77622.36">11130 3281 0,'18'0'78,"-1"0"-78,1 0 16,35 0 0,0 0-1,-18 0-15,18 0 16,0 35 0,-18-17-16,-35 17 15,18-17-15,-18 17 16,0 0-16,0 1 15,-18-1-15,1 0 16,-36 36 0,35-54-16,-17 19 15,17-19-15,-17 1 16,0-1-16,17 1 16,-17 0-16,-1-18 15,54 0 79,70-18-94,0 18 16,18-35-16,-53 17 15,18-17 1,-36 17-16,-17 1 15,-1-1-15,-17 0 16</inkml:trace>
  <inkml:trace contextRef="#ctx0" brushRef="#br0" timeOffset="78154.74">11571 2999 0,'0'0'0,"0"35"16,18 18-16,-18 0 16,17-36-16,1 19 15,-18-19 1,18-17 15,-1 0-15,19-35-16,-36 17 15,17-17-15,-17-18 16,0-17 0,0 17-16,-17 35 15,17 0 1,-18 1-16,0 17 31,1 0-31,-1 0 31,0 0-31,18 17 32,0 1-17</inkml:trace>
  <inkml:trace contextRef="#ctx0" brushRef="#br0" timeOffset="79362.25">13264 3052 0,'36'35'15,"34"71"1,18 35-16,54-18 16,105 142-1,-142-195-15,-16 1 16,-54-36-16,-35-17 16,17-1-16,-17 1 46</inkml:trace>
  <inkml:trace contextRef="#ctx0" brushRef="#br0" timeOffset="79668.41">14076 3175 0,'-18'-18'16,"1"18"-16,-36 53 15,0 18-15,0 35 16,-18-18-16,18 35 16,-17-52-1,35 17-15,-1-53 16,19 36-16,-1-53 15,0-1-15,18 1 16</inkml:trace>
  <inkml:trace contextRef="#ctx0" brushRef="#br0" timeOffset="79962.61">14288 3510 0,'35'0'31,"-18"0"-31,1 0 15,0 0-15,35 0 16,-18 0-16,18 0 16,0 0-1,-18 0-15,0 0 16,36-35 0,-36 17-16,-17 18 15,17-17-15,-17-1 16</inkml:trace>
  <inkml:trace contextRef="#ctx0" brushRef="#br0" timeOffset="80317.58">14923 3157 0,'0'18'31,"0"247"-15,0-177-1,0 88 1,0-158-1,0 17 1,0-17-16,0-1 47</inkml:trace>
  <inkml:trace contextRef="#ctx0" brushRef="#br0" timeOffset="81138.39">16263 3422 0,'53'0'31,"18"0"-15,334-53 0,-281 35-1,-1-35-15,-35 36 16,-70-1-16,17 1 15,-17-1 1</inkml:trace>
  <inkml:trace contextRef="#ctx0" brushRef="#br0" timeOffset="81434.37">16757 3034 0,'0'0'0,"0"70"16,0 230-1,0-176 1,0 35-1,0-107 1,18-34 15,17-36-15,0-70 0</inkml:trace>
  <inkml:trace contextRef="#ctx0" brushRef="#br0" timeOffset="81713.5">17145 2875 0,'35'18'15,"-17"70"-15,0 0 16,17-35-1,0 88 1,-35-88 0,0 0-16,0 0 15,0 70 17,0-105-32</inkml:trace>
  <inkml:trace contextRef="#ctx0" brushRef="#br0" timeOffset="82298.08">18115 3016 0,'-17'36'31,"17"-1"-31,35 0 16,18 18-16,17 53 16,1-18-16,-18-17 15,17-1-15,1 1 16,-18-36-16,-18 0 15,-17-17 1</inkml:trace>
  <inkml:trace contextRef="#ctx0" brushRef="#br0" timeOffset="82568.57">18662 3052 0,'0'0'0,"-18"0"15,-17 70-15,-18 1 16,-106 123-1,89-106-15,-1 0 16,18-35-16,0 18 16,18-36-16,18-18 15,-1 1-15</inkml:trace>
  <inkml:trace contextRef="#ctx0" brushRef="#br0" timeOffset="83432.58">18979 1940 0,'-158'265'31,"122"-159"-31,19-36 15,-1 18-15,18-17 16,0 35 0,0-53-16,0 0 15,35 0 1,-17-36 46,-18 1-46,0 17 0,0 18-16,0-18 15,35 212 1,-17-123-16,0-1 16,-18 1-16,0-54 15,0-17-15,0 0 16,-18 18-1,0-18-15,1-36 16,-1 1-16,18 17 16,-18-35-16,18 18 15</inkml:trace>
  <inkml:trace contextRef="#ctx0" brushRef="#br0" timeOffset="83882.64">18750 2963 0,'0'36'16,"53"69"-1,-18-52-15,-17 36 16,35-37-16,-18-16 16,-35-19-16,18 1 15,-1 0 1,1-18 15,53-71-31,-18-35 16,17 0-16,1-35 15,-18 0-15,0-35 16,-1 52-16,-16-34 16,-1 17-16,0 17 15,-35 36-15,18 0 16,0 35-16,-18 17 15,0 19 1,17-1-16</inkml:trace>
  <inkml:trace contextRef="#ctx0" brushRef="#br0" timeOffset="85120.41">6350 4657 0,'35'0'15,"36"0"-15,-18 0 16,300-141 0,-177 105-1,0 1-15,18 17 16,177-17 15,-265 35-31,-1 0 16,-52 0-16,0 0 0,18 0 15,-18 0 1,0 0-16</inkml:trace>
  <inkml:trace contextRef="#ctx0" brushRef="#br0" timeOffset="85840.52">8308 4374 0,'0'-17'47,"18"17"-31,-1 0 0,1 17-16</inkml:trace>
  <inkml:trace contextRef="#ctx0" brushRef="#br0" timeOffset="96817.16">13582 2910 0,'35'0'47,"18"0"-31,53 0 0,-18 0-16,18 0 15,229 0 1,-141-35-16,35 18 15,1 17-15,105 0 16,35 0-16,-17 0 16,-106 0-1,-18 0-15,-35 0 0,-52 0 16,-54 0-16,0 0 16,-53 0-1,0 0-15,-17 0 16,0 0-16,-1 0 15,19 0 1,52 0 15,-35 0-31,17 0 16,124-36 0,-88 36-16,0-17 15,-18-1 1,-70 0-16,-1 18 15,1 0 1</inkml:trace>
  <inkml:trace contextRef="#ctx0" brushRef="#br0" timeOffset="97458.32">13476 4216 0,'71'-18'31,"17"0"-31,35-17 16,71 18-16,-17-1 16,123-35-16,52 35 0,178 18 15,-89 0 1,652 0 0,-564 0-16,89 0 15,-36 0-15,-53 0 16,-106 0-16,-158 0 15,-1 0-15,-34 0 16,-54 0-16,18 0 16,-70 0-16,17-17 15,-35-19-15,-18 19 16,18-1-16,-18 18 16,0-18-16,-53 18 15,-17 0-15</inkml:trace>
  <inkml:trace contextRef="#ctx0" brushRef="#br0" timeOffset="138880.59">25894 1640 0,'18'18'15,"34"35"1,231 282 15,-230-282-31,17 35 0,-35-52 16,1-1-16</inkml:trace>
  <inkml:trace contextRef="#ctx0" brushRef="#br0" timeOffset="139152.79">26511 1588 0,'-17'0'31,"-36"52"-31,-18 19 16,-158 246-1,158-228 1,54-36-16,-19 0 15,36-36 1</inkml:trace>
  <inkml:trace contextRef="#ctx0" brushRef="#br0" timeOffset="139922.19">25841 2558 0,'0'0'0,"229"88"16,-105-71-1,-18 1-15,17-18 16,142 0 0,-177-53-1,53-53 1,-35 36-16,-71 35 15,53-54-15,-52 19 16,-19 17-16,18-18 16,-17-35-16,-18 36 15,0-18 1,-18 0-16,1-1 0,-177-122 31,159 193-31,-36-35 16,36 35-1,-18 1-15,0-1 16,-18 1-16,18 17 16,-17 0-16,-107 0 15,107 0 1,-1 17-16,-17 18 16,-35 1-16,-1-1 15,-17 18-15,18 0 16,34 0-16,1-18 15,18 18-15,-1-18 16,36 1-16,17 16 16,18 1-16,0 0 15,124 212 1,-89-142 0,35-17-16,-17-18 15,-17-17-15,-1-36 16,18 0-16,-35-17 15,52 0 1,-35-18 0,-17 0-16,0 0 15,17 0-15,-17 0 0,34-18 16</inkml:trace>
  <inkml:trace contextRef="#ctx0" brushRef="#br0" timeOffset="141010.2">26282 3052 0,'0'52'31,"18"1"-15,-1 36-16,19-19 15,16 18-15,-34-17 16,0 17-16,-1-53 15,-17 1-15,18-1 16,-18 18-16,0-18 16,0 0-16,0-17 15,0 0-15,0-1 16,0 1 0,-18-18 15,-17 0-16,0 0-15,-18 0 16,-18-18-16,1-35 16</inkml:trace>
  <inkml:trace contextRef="#ctx0" brushRef="#br0" timeOffset="141362.17">25876 3616 0,'18'0'31,"17"53"-31,18-18 16,18 18-16,-36-35 16,18 17-16,0-17 15,-18-1-15,-17-17 16,17 0-1,0 0-15,1 0 16,16 0-16,19 0 16,-18-53-16,-18 36 15,0-19-15,-17 1 16,0-18-16,-1 18 16,1-18-16,-18 0 15,18 18-15</inkml:trace>
  <inkml:trace contextRef="#ctx0" brushRef="#br0" timeOffset="141841.32">25100 4357 0,'0'0'0,"35"0"0,36 0 16,423 0 0,-282 0-1,52 0-15,-17 0 16,88 17-16,-17 19 15,17-36-15,-106 0 16,-52 0-16,-72 0 16,-69 0-16</inkml:trace>
  <inkml:trace contextRef="#ctx0" brushRef="#br0" timeOffset="143792.41">25083 4445 0,'17'0'16,"1"18"-1,-1 52 1,19 54-1,-1-36-15,-35-35 16,0 0-16,0 0 16,0 0-16,0-18 15,0 18-15,0-36 16,0 19-16,0-1 16,0 0-16,0-17 31,0-1 63,53-17-79,229 0 16,-158 0-31,-36 0 0,35 0 16,265 0 15,-299-17-31,-19 17 16,36 0-16,-36 0 16,1 0-16,-18 0 15,0 0-15,-18 0 16,0 0-16,18 0 15,0-18-15,0 18 16,-18-17-16,1 17 16,17 0-16,17 0 15,-17-18-15,0 0 16,0 18-16,-18 0 16,18-17-16,-18 17 15,-17 0-15,17 0 16,1-18-16,-19 18 15,19 0-15,-19 0 16,1 0-16,-1-18 16,1 18-16,0 0 15,-18-17 110,17-1-109,1-17-16,-18 0 16,0-18-16,18 0 15,-1 0-15,1 0 16,0-18-16,-18 18 15,0 0-15,0 1 16,0 16-16,0 1 16,0 0-16,0 17 15</inkml:trace>
  <inkml:trace contextRef="#ctx0" brushRef="#br0" timeOffset="-53157.44">12277 15187 0,'0'18'78,"0"123"-62,0 53-16,0 0 15,0 53-15,0 70 16,0-87-16,0-19 15,0-52-15,0-35 16,0-54 0,0-17-16,0-35 15,0-1 32,17-123-31</inkml:trace>
  <inkml:trace contextRef="#ctx0" brushRef="#br0" timeOffset="-52695.22">11977 14923 0,'17'-18'31,"36"53"1,-17 0-32,17 1 0,17-1 15,-17 0-15,35 1 16,-35-19-16</inkml:trace>
  <inkml:trace contextRef="#ctx0" brushRef="#br0" timeOffset="-52346.96">12506 15205 0,'0'0'16,"18"17"-16,-1 1 78,-17 0-47,0 87-15,0-69-1,-53 175 1,53-175 0,-35 17-16,0-18 15,-106 88 1,70-105 0,18 0-16,36-18 15</inkml:trace>
  <inkml:trace contextRef="#ctx0" brushRef="#br0" timeOffset="-51237.34">12876 15240 0,'0'0'0,"0"53"0,18 17 16,0 1-1,-18 0-15,0-36 16,0 18-16,0-36 16,0 1-16,0 0 15,0-36 63,0-105-46,17 70-32,1 35 0,0 0 15,17 18-15,0 0 16,89 0 15,-107 0-31,1 0 16,0 0-16,-1 0 0,1 18 15,-1-18-15,1 35 16,17 18-16,-17 0 31,17-18-31,-17-17 16,0 0-16,-1-18 16,18 0-16,1 0 15,-19 0-15,36 0 16,0-18-16,-35 0 15,35-34-15,-36 34 16,1-123 0,0 88-1,-18 18-15,0-18 16,0 35 0,0 0-1,-18 18 1,-17 18-1,-18 17-15,35 1 16,-35 34-16,36 18 16,-1-17-16,18 35 15,71 123 1,-18-176 0,-1 35-16,90 0 15,-1-17-15,123-36 16,-52-17-16,17-18 15,-52 0 1,-54-18-16,-17-35 16</inkml:trace>
  <inkml:trace contextRef="#ctx0" brushRef="#br0" timeOffset="-50637.64">14429 15011 0,'0'0'0,"141"0"16,-53 0-16,35 0 15,89 0 1,-159 0-16,0 0 16,-18 0-1</inkml:trace>
  <inkml:trace contextRef="#ctx0" brushRef="#br0" timeOffset="-50166.64">14464 15240 0,'0'35'16,"0"18"-16,18 0 15,-18 0-15,17 0 16,18-18 0,-35 36-16,0 17 15,18-35 1,-18-18-16,35 0 0,-35 1 31,18-36-15,-18 17-16,18-17 15,-1 0 1,54 0 0,-36 0-16,0 0 15,1 0-15,-19 0 16,19 0-16,-19 0 15,1 0 1,0 0-16,-1 0 16,1 0-1,17-17-15,-17-1 16,-1 0-16,19 18 16,-36-17-16,17 17 15</inkml:trace>
  <inkml:trace contextRef="#ctx0" brushRef="#br0" timeOffset="-49340.11">15240 15381 0,'35'0'15,"-17"0"-15,0 0 16,87 53-1,-69-18 1,-36-17-16,0 35 16,0 53 15,0-53-31,-18-18 16,18 0 15,18-35 16,70-88-32</inkml:trace>
  <inkml:trace contextRef="#ctx0" brushRef="#br0" timeOffset="-49063.78">15469 14905 0,'18'0'94,"0"0"-78</inkml:trace>
  <inkml:trace contextRef="#ctx0" brushRef="#br0" timeOffset="-48335.28">16210 15117 0,'0'0'16,"71"-36"0,-18 36-16,-36 0 15,-17-17-15,36 17 16,-19 0-16,1 0 15,-1 0 1,1 0 31,0 35-31,-18 0-1,17 18-15,-17 53 16,0-36-16,0 54 15,0-36-15,0-17 16,0 123 0,0-177-1,0 1-15,0 0 16,0-1 0,-35-17 15,17 0-16,-17 0-15,0 0 16,17 0-16,-17 0 16,0 0-16,-1 0 15,1 0-15</inkml:trace>
  <inkml:trace contextRef="#ctx0" brushRef="#br0" timeOffset="-47679.89">9790 16792 0,'0'0'0,"0"18"31,88-18-15,71 0-16,793 0 31,-370 0-31,-17 0 16,828 0-1,-634 0-15,-36 0 16,476 0-1,-758 0-15,212 0 32,-565 0-32,-53 0 15</inkml:trace>
  <inkml:trace contextRef="#ctx0" brushRef="#br0" timeOffset="-44934.25">11871 14711 0,'0'17'16,"0"72"-16,-71 52 15,19 35-15,-1 18 16,35 18-16,18-36 15,0 1-15,0-19 16,53-34-16,0 17 16,0-88-16,35 53 15,-70-71-15,17 0 16,-18-35-16,1 18 16</inkml:trace>
  <inkml:trace contextRef="#ctx0" brushRef="#br0" timeOffset="-44327.33">17498 15769 0,'-18'35'31,"1"54"-31,17-19 0,-18-35 16,18 1-16,0-1 16,0-17-1</inkml:trace>
  <inkml:trace contextRef="#ctx0" brushRef="#br0" timeOffset="-43909.25">17815 15434 0,'0'0'15,"18"0"-15,0 0 16,34 35-16,-16 1 16,-19 122-1,-17-87 1,0-18-16,0 0 15,0 0-15,0-36 16,0 19-16,0-19 16,18 1 15,0-1-31,-1-17 16,19 0-1,-1-70-15</inkml:trace>
  <inkml:trace contextRef="#ctx0" brushRef="#br0" timeOffset="-43668.82">17956 14870 0,'36'17'78</inkml:trace>
  <inkml:trace contextRef="#ctx0" brushRef="#br0" timeOffset="-43335">18503 14676 0,'71'0'16,"-1"70"-1,230 318 1,-176-211 0,-36-1-16,-18-70 15,1 35-15,-53 0 16,-1-18-16,-17-17 15,-53 71 17,36-142-32,-19-17 0,1-18 15,0 0-15</inkml:trace>
  <inkml:trace contextRef="#ctx0" brushRef="#br0" timeOffset="-42495.9">22931 15152 0,'70'-18'63,"142"-35"-48,-124 53-15,53-53 16,35 18-1,-87 35-15,-1-18 16,-35 18-16</inkml:trace>
  <inkml:trace contextRef="#ctx0" brushRef="#br0" timeOffset="-42109.2">23089 15328 0,'0'0'0,"0"88"0,0 1 16,0 34 0,18 195-1,0-177-15,17-18 16,35 54 0,-52-107-16,17-52 15,-17 17-15,0-17 16,17-18-16,-17 0 15,34 0 1,19 0 0</inkml:trace>
  <inkml:trace contextRef="#ctx0" brushRef="#br0" timeOffset="-40871.05">23830 15205 0,'18'17'15,"-18"54"1,35 282-1,-35-142-15,0 1 16,0-71 0,0-17-16,0-71 0,0-18 15,0-18-15,0 1 16,18-53 62,17 35-62,18-35-16,0 35 15,35-18-15,-35 18 16,35 0 0,18 0-16,-35 0 15,17 0-15,-18 0 16,18 0-1,-52-18-15</inkml:trace>
  <inkml:trace contextRef="#ctx0" brushRef="#br0" timeOffset="-40662.86">24924 16175 0,'17'106'16,"-17"-53"-1,0-18-15,0 0 16,0 0 15</inkml:trace>
  <inkml:trace contextRef="#ctx0" brushRef="#br0" timeOffset="-40157.29">25400 15187 0,'18'-35'15,"-1"17"1,36-17-16,0 17 16,71 1-1,17-1-15,35 18 0,-17 0 16,-36 0-16,1 35 31,-71-17-31,-36 17 16,1 18-16,0 18 15,-18 34-15,0-16 16,0 34-16,-53-52 16,-18-1-16,18-17 15,-35-35-15,17 17 16,1-35-16,17 0 16,0 0-16,18 0 15,0 0-15,17-18 16</inkml:trace>
  <inkml:trace contextRef="#ctx0" brushRef="#br0" timeOffset="-39885.14">25823 15416 0,'0'0'0,"0"89"15,18 16-15,35 1 16,-18 194 15,-35-247-31,0 0 0,0-18 16,-17-17-16,-1 17 16,-17-35-16,17 0 15,0 0 1</inkml:trace>
  <inkml:trace contextRef="#ctx0" brushRef="#br0" timeOffset="-39693.6">25894 15998 0,'0'0'0,"70"36"0,72 52 15,-54-53 1,-53-17-16,89 17 15,-72-35 1,19 0-16,-53 0 16,17 0-16,0 0 15,0-17 1,-35-1-16</inkml:trace>
  <inkml:trace contextRef="#ctx0" brushRef="#br0" timeOffset="-39183.66">27164 14711 0,'0'0'0,"35"0"0,0 17 16,18 1 0,-35-18 15,0 18-16,-1-1-15,1 1 16,-18 35-16,18 35 16,17 0-16,-35 18 15,0-18-15,17 53 16,-17-17-16,0-18 16,0-36-16,0 1 15,0-18-15,0-18 16,0 0-16,-17 1 15,-18-1 1,17-17-16,0 17 0,1-35 16,-54 35-1,18-17-15,-17-1 16,-36-17-16,18 18 16,-18-18-16</inkml:trace>
  <inkml:trace contextRef="#ctx0" brushRef="#br0" timeOffset="-38407.57">26864 14746 0,'0'18'31,"18"-18"-15,246 0 15,-176-18-31,-17 18 0,-18 0 16,-18 0-16,-17 0 15</inkml:trace>
  <inkml:trace contextRef="#ctx0" brushRef="#br0" timeOffset="-19782.38">12365 16669 0,'53'0'32,"53"17"-32,17 1 15,53 0-15,19 17 16,-54-17-16,194 35 15,18-36-15,52 18 16,71-35 0,54 0-16,-1 0 0,35 0 15,-35 0-15,300 0 32,-440 0-32,-107 0 15,-71 0-15,-69 0 16,-72 0-16,-35 0 0,-17 0 15,-89 0 95</inkml:trace>
  <inkml:trace contextRef="#ctx0" brushRef="#br0" timeOffset="-19407.76">12841 16757 0,'0'0'0,"124"0"0,70 0 16,53 0-1,476 0 1,-141 0-16,-18 0 15,71 0-15,988 0 32,-1182 0-32,318-35 31,-636 17-31,-70 0 16,0 1-16,-36 17 31</inkml:trace>
  <inkml:trace contextRef="#ctx0" brushRef="#br0" timeOffset="-17279.83">29139 15187 0,'36'0'15,"-1"0"-15,18 0 16,212 194-1,-177-123 1,18-1-16,-36-34 16,-35-1-16,18 0 15,-17 0 1,-19-17-16,1-18 0,-1 18 16</inkml:trace>
  <inkml:trace contextRef="#ctx0" brushRef="#br0" timeOffset="-16960.42">29933 15222 0,'-35'-17'15,"0"105"-15,-1-18 16,-17 36-16,-35 18 16,-35 87-1,88-105-15,-1-35 16,1-36-1,35-17 1</inkml:trace>
  <inkml:trace contextRef="#ctx0" brushRef="#br0" timeOffset="-16007.33">11501 17833 0,'52'70'15,"37"54"1,-19-36-16,-17-17 16,18 17-16,-1 0 15,-17-17 1,-18-36 0,-35-17-16,0-1 15</inkml:trace>
  <inkml:trace contextRef="#ctx0" brushRef="#br0" timeOffset="-15728.01">12118 18027 0,'-71'71'31,"1"-1"-31,17-35 16,-53 36-1,88-53-15,1-1 16,-1 1-16,-17-1 15</inkml:trace>
  <inkml:trace contextRef="#ctx0" brushRef="#br0" timeOffset="-15390.59">12612 18362 0,'0'0'0,"0"71"32,0-36-32,0 0 0,0-17 15,0-1-15</inkml:trace>
  <inkml:trace contextRef="#ctx0" brushRef="#br0" timeOffset="-14027.04">14041 17621 0,'0'18'15,"0"70"1,0 36-16,0 17 15,-18 194 1,18-247 0,-53-35-16,35-18 15,-17 0-15,0-17 16,-36-18-16,54 0 16,-19 0-1,19 0 1,-1 0-1,18-18-15,0 1 16,0-1 0,0 1-16,0-1 15,18 18 1,35 0 0,0 0-16,52 0 15,-69 0-15,34 0 16,36 35-16,-35 18 15,17-35-15,-53-1 16,18 19-16,-35-36 16,-1 17 15,1-17-15,0 0-1,-18-17-15,17-1 16</inkml:trace>
  <inkml:trace contextRef="#ctx0" brushRef="#br0" timeOffset="-13792.11">14781 18433 0,'0'0'0,"18"35"0,-18 18 0,0 123 32,-18-176-17,18 36-15,0-19 16</inkml:trace>
  <inkml:trace contextRef="#ctx0" brushRef="#br0" timeOffset="-13151.06">15222 17621 0,'18'-17'31,"141"-19"-15,-89 36-16,19 0 15,34 18 1,-52 17 0,-19 36-16,-34-36 0,0 0 15,-18 36-15,0 35 16,0-53-16,-18 17 15,-52 18-15,34-52 16,1-1 0,0 0-16,-18-35 15,-35 0 1,52 0 0,19 0-1,-36-106 1</inkml:trace>
  <inkml:trace contextRef="#ctx0" brushRef="#br0" timeOffset="-12886.55">15399 17762 0,'17'89'15,"19"34"-15,-19-35 16,1 194-1,-18-176-15,-18-35 16,-35 35-16,18-53 16,0-18-16,0-17 15,35-1-15,-18-17 16,0 0 0,1 0-1,-1-53 1,0 0-16,18-17 15,18 34-15</inkml:trace>
  <inkml:trace contextRef="#ctx0" brushRef="#br0" timeOffset="-12702.41">15275 18503 0,'36'-35'16,"-72"70"-16,160-88 0,-54 53 0,-17 0 15,141 0 1,-123 53 0,-1 0-16,1-18 15,-18 18-15,-18-35 16,0 17-16,1-17 15</inkml:trace>
  <inkml:trace contextRef="#ctx0" brushRef="#br0" timeOffset="-12350.58">16422 17515 0,'0'0'0,"17"53"0,36 53 16,53 282-1,-88-247 1,17-17-16,-35-1 16,0 18-1,-18-52-15,-34-19 16,-54 18-1,88-88-15,-35 36 16,18-19 0,17-17-16,-17 0 0</inkml:trace>
  <inkml:trace contextRef="#ctx0" brushRef="#br0" timeOffset="-11655.45">13282 17551 0,'0'17'16,"0"89"-1,-18 53-15,1-18 16,-36 53-16,53-35 15,0-36-15,0-35 16,18 1-16,17-19 16,-18-34-16,1 34 15,17-35-15,1 1 16</inkml:trace>
  <inkml:trace contextRef="#ctx0" brushRef="#br0" timeOffset="-11192.38">12894 18927 0,'106'17'31,"106"1"-31,758-1 31,-388-17-31,988 53 31,-971-53-31,-140 0 16,-212 0-16,159 0 31,-336 0-31,-17 0 0</inkml:trace>
  <inkml:trace contextRef="#ctx0" brushRef="#br0" timeOffset="-9454.1">19897 18450 0,'-18'18'31,"36"17"-31,17-17 15,53-1 1,-53-17 0,1 0-16,34-52 15,212-213 1,-211 177 0,-36-36-16,1 54 15,-36-36-15,0 35 16,0 18-16,0 1 15,0 34-15,0 0 32,-18 36-1,0 476-15,18-300-1,0-53-15,18-18 16,88 71-1,-89-176 1,1 0 0,17-18-1,-17 0-15,35-36 16</inkml:trace>
  <inkml:trace contextRef="#ctx0" brushRef="#br0" timeOffset="-8868.62">21361 18062 0,'-18'0'16,"-335"124"-1,283-71 1,-1-18-16,36-17 16,0 17-16,52-18 78,142 1-63,-88 0 1,17-1-16,18-17 16,-53 0-16,-18 0 15,0 18-15,-17-18 16</inkml:trace>
  <inkml:trace contextRef="#ctx0" brushRef="#br0" timeOffset="-8108.89">21026 18538 0,'0'18'15,"0"0"1,17-1 0,18-17-16,18 0 15,36 18-15,-19-18 16,124 0-1,-106 0-15,-17 0 16,-18 0-16,-18 0 16</inkml:trace>
  <inkml:trace contextRef="#ctx0" brushRef="#br0" timeOffset="-7543.64">22119 17798 0,'35'35'16,"-17"88"-1,0 54-15,17-18 16,-17-36-16,-18 0 16,0-52-16,0 0 15,-36-1 1,19-52-1,17-1 17,-18-17-1,18-17 0,18 17-15,35 0-1,0 0-15,52-18 32,-52 1-32,-17-1 0,-19 18 15,19 0-15,-19-18 16,1 18 0,17-35-1</inkml:trace>
  <inkml:trace contextRef="#ctx0" brushRef="#br0" timeOffset="-6919.81">23530 18062 0,'-70'18'16,"-54"17"-16,-17 0 15,-106 54 1,194-72-16,0 1 31,142-18 16,175 18-16,-123-18-31,0 0 0,-35 17 16,-18 1-16,-35-1 16,-17-17-16,-19 0 15,1 18 17</inkml:trace>
  <inkml:trace contextRef="#ctx0" brushRef="#br0" timeOffset="-6027.28">24359 17762 0,'0'0'0,"36"-17"15,87 17 1,-88 0 0,54 17-1,-54 36 1,0 35-16,-35-35 15,-53 194 1,-17-194 0,17 0-16,-35 0 15,-71 0 1,123-53-16,1 0 16,-35-35-1,52-1 1,18-16-16</inkml:trace>
  <inkml:trace contextRef="#ctx0" brushRef="#br0" timeOffset="-5775.82">24271 17780 0,'0'0'0,"0"212"15,0-89 1,0-35-16,0 36 15,0 52 1,0-123 0,-18-35-16,18-1 15,-17-17 1,17 18-16,-18-18 47</inkml:trace>
  <inkml:trace contextRef="#ctx0" brushRef="#br0" timeOffset="-5599.4">24342 18538 0,'0'0'0,"158"106"32,-105-70-32,0-19 15,18 1 1,-54-18-16,36-18 31</inkml:trace>
  <inkml:trace contextRef="#ctx0" brushRef="#br0" timeOffset="-5135.96">23036 18486 0,'0'0'0,"18"0"0,0 0 32,-1 0-32,36 0 15,0 0-15,71 0 16,-36 0-16,35 0 16,-17 0-16,0 0 15,-71 0-15,1 0 16</inkml:trace>
  <inkml:trace contextRef="#ctx0" brushRef="#br0" timeOffset="-4167.67">25982 18168 0,'-35'0'47,"-36"0"-47,-52 18 15,17 17-15,-18 0 16,54-17 0,-1 0-1,54-18 1,17 17 15,0 1-15,-18-1-1,0-17-15,-17 18 16,-18 17 0,18-35-16,0 18 15,52 17 63,72 1-62,52-36-16,141 17 31,-159 1-31,1-18 16,-1 0-16,-52 0 0,17 0 31,-53 0-31</inkml:trace>
  <inkml:trace contextRef="#ctx0" brushRef="#br0" timeOffset="-3846.97">25329 18556 0,'36'18'32,"34"-18"-17,54 0-15,35 0 16,17 0-16,-17 0 16,-1 0-16,-16 0 15,-19 0-15,-35 0 31</inkml:trace>
  <inkml:trace contextRef="#ctx0" brushRef="#br0" timeOffset="-2294.7">26776 18115 0,'0'0'0,"35"0"0,-17 0 16,-1 0-16,36 71 16,-17 105-1,-19-123 1,-17 0-16,0 17 31,0-52-31,0 17 16,-35-35 31,35-158-16,0 69-31,0 37 16,0-37-16,53 36 15,-35 1-15,17 34 16,-18-53-16,19 54 15,-19-1-15,1 0 16,0 18 0,-1 0 15,19 0 0</inkml:trace>
  <inkml:trace contextRef="#ctx0" brushRef="#br0" timeOffset="-1575.52">18574 19032 0,'405'0'16,"-16"0"-1,193 0-15,158-88 16,2136-18 0,-1818 106-1,-53 0-15,-52 0 16,423 0-1,-988 0-15,-212 0 16,-105 0 0</inkml:trace>
  <inkml:trace contextRef="#ctx0" brushRef="#br0" timeOffset="632.64">18221 1958 0,'0'-18'16,"53"142"-1,-18-18-15,0 17 16,54 53 0,-72-140-16,1-19 15,0-17 1,-1 0 0,89-123-1,-35 35-15,17-36 16,88-140-1,-105 123-15,-36 35 16,0 18-16</inkml:trace>
  <inkml:trace contextRef="#ctx0" brushRef="#br0" timeOffset="6472.35">11730 18927 0,'53'0'15,"35"17"1,-35-17-16,35 0 16,-17 0-16,17 0 15,141 0 1,-141-17-16,18-19 15,-53 19-15,18-19 16,-18-17-16,-18 18 16,0-18-16,-17 18 15,-18 0-15,0-18 16,0 0-16,0 18 16,0 17-16,0-17 15,17-1-15,-17-17 16,0 18-16,0 0 15,0-18-15,0-18 16,-70-140 15,35 175-31,-18-34 0,35 52 16,0-35-16,-17 36 16,17-1-16,1-17 15,-18 35-15,-18-18 16,17 1-1,-87-1 1,52 0-16,-17 1 16,18 17-16,-1 0 15,-35-18-15,18 18 16,-35-35-16,17 35 16,-159 0 15,230 0-31,-18 0 0,18 0 15,-106 35 1,88 0 0,35-17-16,-17 0 15,-18 17-15,17 18 16,-34 194 0,52-124-1,18 54 1,0-36-16,0 35 0,53-17 15,18-53-15,-1-18 16,124-18 0,-53-70-1,1 0-15,193 0 16,70 0 0,-281 0-1,-36 0-15,36 0 16,-36 0-16</inkml:trace>
  <inkml:trace contextRef="#ctx0" brushRef="#br0" timeOffset="7345.51">13529 17268 0,'-35'0'47,"-36"0"-47,-17 0 16,-159 0-1,159 18-15,17-18 16,18 0 0,0 0-16,36 0 15,-1 0-15</inkml:trace>
  <inkml:trace contextRef="#ctx0" brushRef="#br0" timeOffset="7696.78">12823 17022 0,'-17'17'16,"-71"18"0,35 1-16,-53-1 15,-53-17 1,142-1-16,-1-17 16,0 18-1,18 17 1,18 0-1,17-35 1,-17 18 0,35-18-16,-18 18 0,18-18 15,35 0 1,-35 0 0,0 0-16,-18 0 0</inkml:trace>
  <inkml:trace contextRef="#ctx0" brushRef="#br0" timeOffset="9584.53">12347 17357 0,'18'0'31,"35"53"-15,-36 17-16,36 1 15,0-36 1,-35 18-16,17-18 16,0-17-16,1-18 15,-19 17-15,1 1 16,35 0 15</inkml:trace>
  <inkml:trace contextRef="#ctx0" brushRef="#br0" timeOffset="16914.5">13670 4374 0,'0'0'0,"53"71"31,-18-36-31,-17 18 16,35-18-16,-35-17 15,17 0-15,0-1 0,-17 1 16,-1-18-16,36 0 16,18 0-16,-1 0 15,54 0-15,35-53 16,-1 18-16,1-18 15,35 18-15,-53-36 16,18 36-16,-36 0 16,1-18-16,-53 17 15,17 1-15,18-18 32,-54 36-32,1-19 15,-17 19-15,17-19 16,-18 19-16,0-1 0,-17 0 15,-18 1 17,0-19-17,0 1-15,0 18 16,0-1-16,0-17 16,0-1-16,0 19 15,0-1-15,0 0 16,-18-34-1,-17 34 1,35 0-16,-18 18 16,-52-70-1,52 34 1,-17 19-16,-1-18 16,-69-18-1,69 17 1,-17 19-16,-35-1 15,0 0-15,0 1 16,17-19-16,-35 19 16,54-1-16,16 1 15,1 17-15,0 0 16,-18-18 0,0 0-1,35 18-15,-35-17 16,36 17-16,-1 0 15,-17-18-15,-36 0 16,18 18-16,-17-17 16,-18 17-16,-18-18 15,18 0-15,-18 1 16,-141-18 0,194 35-1,18 0-15,-1 0 16,-70 0-1,71 0 1,-18 0-16,-17 0 16,-160 17-1,160 18 1,-1-35-16,-17 36 16,0-1-16,-36 53 15,71-17 1,-17-1-1,35-34-15,35 17 16,0 35-16,0-35 16,0 17-16,53 71 31,-1-53-31,37 1 0,34 17 16,-35-54-1,-17-16-15,-18-19 16,17 1-16,-34 17 15,69 1 1,-52-19 0,36-17-16,-19 18 15,54-18-15</inkml:trace>
  <inkml:trace contextRef="#ctx0" brushRef="#br0" timeOffset="18209.34">17833 4039 0,'53'0'63,"494"-70"-48,-371 34 1,300 1 0,-423 35-1,-35 0 48,-53 18-48,-301-1 1,107-17-16,-88 0 16,-71 0-16,-89 0 15,142 0-15,-18 0 16,124 0-1,70 0-15,54 0 0,87 0 16,53 0 156,247 36-156,-70-1-16,0 0 15,52 1-15</inkml:trace>
  <inkml:trace contextRef="#ctx0" brushRef="#br0" timeOffset="22214.26">15346 9172 0,'0'106'47,"0"-18"-31,0-17-16,0 35 15,-18-18-15,1 0 16,17-17-16,0-18 16,0-18-16</inkml:trace>
  <inkml:trace contextRef="#ctx0" brushRef="#br0" timeOffset="22727.85">18327 8943 0,'0'18'16,"0"70"0,17 35-16,19 159 31,-19-158-31,1-36 0,-18 0 16,0 18-1,0-88 1</inkml:trace>
  <inkml:trace contextRef="#ctx0" brushRef="#br0" timeOffset="23171.79">21184 9031 0,'36'0'15,"-36"53"-15,0 18 16,35 34-1,0 142 1,-17-141 0,-18-53-16,17 0 15,-17-18-15,18 1 16</inkml:trace>
  <inkml:trace contextRef="#ctx0" brushRef="#br0" timeOffset="23523.12">23918 8802 0,'0'0'0,"89"247"16,-72-124-1,18-35-15,-35-17 16,18 0-16,-18-36 15,18 18-15,-18-36 16,0 1 0</inkml:trace>
  <inkml:trace contextRef="#ctx0" brushRef="#br0" timeOffset="23859.38">26317 8872 0,'0'0'0,"124"300"31,-124-212-31,0-17 16,17 17 0,-17-53-16,0 1 15,0 17-15,0-36 16,0 1-16,0 0 15</inkml:trace>
  <inkml:trace contextRef="#ctx0" brushRef="#br0" timeOffset="24920.67">10530 9719 0,'36'0'16,"52"0"-16,71 0 15,52 0-15,19 0 16,34 0 0,653 0-1,-387 0-15,-1 0 16,705 0-1,-616 0-15,-36 0 16,-106 0-16,18 0 16,-71 0-16,-35 0 15,-88-18-15,-70 18 16,-1-35-16,-53 17 16,1 1-16,-1 17 15,71 0-15,71 0 16,70 0-16,88 0 15,53 0-15,88 0 16,-140 0-16,52 0 16,-88 0-16,-106 0 15,-71 0-15,1-53 16,0 18-16,-1-1 16,18-17-16,18 36 15,-70-18-15,105 17 16,-35-17-16,-71 35 15,36 0-15,-54 0 16,18 0 0,18 0-16,0 0 15,-70 0-15,17 0 16,-35 0-16,-36 0 16,18 0-16,-17 0 15,17 0-15,-35 0 16,-18 0-16,-35 0 15,-18 0-15,-17 0 16</inkml:trace>
  <inkml:trace contextRef="#ctx0" brushRef="#br0" timeOffset="30667.77">15610 9913 0,'0'18'32,"53"52"-17,-35-34 1,17 16-16,53-16 15,1 17-15,-1-18 16,18 0-16,17-17 16,18 17-16,-17-35 15,17 0-15,0 0 16,-18 0-16,1 0 16,52-35-1,-70-18-15,-35 35 16,35-35-16,-18 18 15,-35-18-15,35 0 16,-71 36-16,19-19 16,-1-34-16,-17 52 15,70-105 1,-71 70-16,1 0 16,0 18-16,-18-18 15,0 35 1,0-17-16,0 17 0,-18-17 15,-105-18 1,17 53 0,0-35-16,53 35 15,35 0 1,1 0 0,-1 0-1,-194 0 1,177 0-1,-71 35-15,18 0 16,18 0-16,17-17 16,17 17-16,1-17 15,0 0-15,17-1 16,-88 19 0,89-19-16,-36 1 15,0-1-15,18 1 16,-1 0-16,36-1 15,-17-17 1,17 18-16,-18 0 16,0-18-1,-17 0-15</inkml:trace>
  <inkml:trace contextRef="#ctx0" brushRef="#br0" timeOffset="31489.05">18750 9843 0,'0'0'0,"106"229"32,0-159-32,53 19 15,17-19-15,-17-35 16,35-17 0,0 0-16,-35-1 0,52-17 15,177-53 1,-194-35-16,-70 18 15,52-71 1,-123 52-16,-53 36 16,18-35-16,-18 18 15,0-1-15,0-17 16,-177-53 0,54 106-16,-36-1 15,-35 19-15,-35-1 16,-18 18-16,17 0 15,19 0-15,34 0 16,1 0-16,35 18 16,17 35-16,54-18 15,35 53-15,17-35 16,18 17 0,18 89-1,-1-123-15,36 16 16,35 1-1,-35-35-15</inkml:trace>
  <inkml:trace contextRef="#ctx0" brushRef="#br0" timeOffset="32193.14">21943 9648 0,'0'0'0,"35"195"31,0-125-31,1-17 16,52 18-16,35-36 16,1 0-16,17-17 15,35-1-15,54-17 16,-54 0-16,36 0 16,-36-53-16,71-88 31,-159 53-31,-53 18 0,-17-36 15,-18 18-15,0 17 16,-18 0-16,-87-34 16,-19 69-16,-17 1 15,-88 0-15,17 17 16,-70 18-16,-106 0 16,0 0-16,-106 35 31,317 36-31,72 0 15,34-1-15,71-17 16,0 18-16,159 140 31,-89-158-31,19-18 16,-19-17-16,-17 0 16,18-1-16</inkml:trace>
  <inkml:trace contextRef="#ctx0" brushRef="#br0" timeOffset="32907.25">24888 9613 0,'0'0'0,"0"141"31,18-88-31,0-17 16,52-19-16,1 1 15,35-1-15,35-17 16,0 0-16,71 0 16,87-35-16,-87-53 15,0 35-15,-18-35 16,-35 17-16,-71 18 16,-35 0-16,-53 18 15,0 0-15,0-18 16,-159 18-16,-53 35 15,-35 0-15,-70 0 16,-177 0 0,71 0-16,-18 0 15,70 53-15,142-18 16,53 0-16,123-35 16,53 18-16,-18-18 15,18 53-15,35 0 16,36 17-16,35 1 15,52-1-15,-34 1 16,-1-18-16,18-18 16,-17 0-16,35 1 15</inkml:trace>
  <inkml:trace contextRef="#ctx0" brushRef="#br0" timeOffset="33553.55">27111 9701 0,'0'0'0,"53"71"16,17 0 0,-17-54-16,36 18 0,-1-17 15,35-18-15,36 0 16,405-141 15,-422 70-31,-19-17 0,-35 0 16,-17 17-16,-71 19 15,17-1-15,-17 17 16,0 19-16,-17-19 16,-54 1-16,-176 18 31,71 17-31,-36 0 16,-17 0-16,-18 0 15,0 0-15,35 0 16,18 35-16,88 18 15,18 17 1,71-34-16,17 52 0,17 35 16,89 18-16,53-35 15,35 0-15,88-18 16,-53-35-16</inkml:trace>
  <inkml:trace contextRef="#ctx0" brushRef="#br0" timeOffset="35000.7">11748 10566 0,'0'0'0,"0"35"0,35 18 15,53-18-15,71 36 16,-1-36-16,19-17 16,176 35-1,-212-36 1,-35-17-16,-18 0 16,-35 0-16,-36 0 0,19 0 15,-19 0 1,1 0-16,17 0 15,18-17-15,229 17 32,-158-18-32,-54 0 15,-17 18-15,0 0 16,-53-17 0,53-19-1,-18 19 1,-17-1-1,17 0-15,1 1 16,16-1-16,1 1 16,18-19-16,17 1 15,0 17-15,-17-17 16,35-18-16,-18 36 16,71-125-1,-53 19 1,-36-1-16,-35 36 15,-35 0-15,18-18 16,-18 53-16,0-17 16,0 34-16,-53-34 15,-88-1-15,-18 1 16,-17 35-16,-18 17 16,17 0-16,-17-17 15,-17 35-15,17-53 16,53 53-16,-1 0 15,-16 0-15,17 0 16,-36 0-16,18 0 16,18 0-1,-123 0 1,70 35-16,53 18 16,-89 18-1,124-1-15,18-34 16,-88 122-1,123-105 1,53-17-16,0 52 16,0-53-1,18 36-15,70 17 16,18 0-16,-1-35 16,54 0-16,35 17 15,36-34-15,-19-36 16,1 17-16,-53 1 15,-36-18-15,-52 0 16</inkml:trace>
  <inkml:trace contextRef="#ctx0" brushRef="#br0" timeOffset="42026.77">16739 6650 0,'0'18'47,"0"52"-32,0-17 1,0 0-16,18-35 15,0 17-15,-1-18 16,1 1-16,0-18 31,-1 0-15,107-70 0,-89 17-1,53-124 1,-70 142-1,-18 17-15,0 1 16,17-1 31,-17 36-16,18 140-15,0-52-16,-18-18 15,17 18-15,-17 18 16,0-54 0,0 19-16,0-19 15,0-17-15,0-18 16,0 1-16,-35-1 16,17-18-16,-17 19 15,0-19 1,0-17-16,-18 0 15,17 0-15,-17 0 16,36-35-16,-1 0 16,1-159-1,52 123 1,-18 18-16,72 0 16,69-35-1,-52 35-15,-35 36 16,17-1-16,-53 0 15,36-17 1,-54 35-16,1 0 16</inkml:trace>
  <inkml:trace contextRef="#ctx0" brushRef="#br0" timeOffset="43328.6">20955 13864 0,'18'0'16,"35"0"-16,17 0 15,36 0-15,0 0 16,88 0-16,-35 0 16,-18 0-16,35 0 15,-70 0-15,17 0 16,1 0-16,-36 0 16,-17 0-16,52 0 15,-17 0-15,-36 0 16,36 0-16,18 0 15,-1 0-15,1 0 16,17 0-16,-35 0 16,17 0-16,-17 0 15,-53 0-15,-18-17 16,-17 17-16,-1-18 16,36 0-16,36 18 31,-37 0-31,1 0 15,18 0-15,-1 0 16,-17 0-16,36 0 16,87 0-1,-105 0-15,-1 0 16,1 0-16,-18 0 16,-1 0-16,-16 0 15,-19 0-15,19 0 16,-19 0 15,1 0-15,17 0-16,71 0 31,-35 0-31,-1 0 16,1 0-16,35 0 0,-18 18 15</inkml:trace>
  <inkml:trace contextRef="#ctx0" brushRef="#br0" timeOffset="45903.45">16969 7902 0,'0'282'16,"0"-123"0,0 0-16,0-18 15,0 0-15,0-70 16,0-18-16,0-18 15,-18-17 17</inkml:trace>
  <inkml:trace contextRef="#ctx0" brushRef="#br0" timeOffset="46186.86">16492 8573 0,'0'52'31,"36"19"-15,-19-18-1,36 35-15,0-35 0,-35-18 16,35 1-16,0-19 15,0 1 1,-1-1-16,-34-17 16,70 0-16,0-35 15,-35-18-15,36-35 16,-19 35-16,-17-35 16</inkml:trace>
  <inkml:trace contextRef="#ctx0" brushRef="#br0" timeOffset="46786.57">14270 7938 0,'-18'0'31,"-17"88"-31,0 53 0,-1-18 16,1 212 15,17-282-31,18 0 16,0-35-16,-17 0 0,-1-18 47,-35 0-32</inkml:trace>
  <inkml:trace contextRef="#ctx0" brushRef="#br0" timeOffset="47003.21">13705 8625 0,'0'0'0,"0"89"15,18-19-15,0-35 16,17 36 15,-17-71-31,17 0 16,212-106 15,-141 36-31,17-19 0,1-34 16,-19 35-16,1 0 15,-18 17-15,-52 53 16</inkml:trace>
  <inkml:trace contextRef="#ctx0" brushRef="#br0" timeOffset="47673.78">19385 7779 0,'-17'35'16,"17"53"0,0 283-1,0-283 1,0-18-16,0 19 15,0-54 1,-18 35 0,0-34-1,1-19-15,-1-17 16</inkml:trace>
  <inkml:trace contextRef="#ctx0" brushRef="#br0" timeOffset="47954.38">19032 8484 0,'0'0'0,"71"89"16,-1-19-16,1 18 15,17 0-15,18 18 16,35 0-16,-70-53 15,176 35 1,-230-88 0,1 0-16,17 0 15,89-176 1,-54 52 0,18 19-16,-17 52 15</inkml:trace>
  <inkml:trace contextRef="#ctx0" brushRef="#br0" timeOffset="48379.89">22948 7708 0,'0'35'16,"18"71"-16,-1 18 16,19 211-1,-1-159-15,0-52 16,-52 87 0,-1-175-16,-17 17 15,17-36-15,-17-17 16,-36 0-16,-35 0 15,-70-17 1</inkml:trace>
  <inkml:trace contextRef="#ctx0" brushRef="#br0" timeOffset="48602.51">22260 8908 0,'0'0'0,"53"70"0,0 36 16,-18-71-1,18 36-15,-17-36 16,34 0-16,-35-35 16,89 0-1,-54-17 1,301-195 0,-248 124-1,1 0-15,-18 0 16,-18 35-16</inkml:trace>
  <inkml:trace contextRef="#ctx0" brushRef="#br0" timeOffset="48944.78">24800 8237 0,'0'0'0,"18"-17"63,70-54-47,18 54-16</inkml:trace>
  <inkml:trace contextRef="#ctx0" brushRef="#br0" timeOffset="49288.26">25523 7955 0,'18'124'16,"17"-1"-16,-17 36 16,0 0-1,17 35-15,0-36 0,1-17 16,-1-35-1,-18-17 1,-34-89 62,-89-71-62,71 18-1,-1 35-15,-17-52 16,-35 17-16,53 18 16,-53-18-1</inkml:trace>
  <inkml:trace contextRef="#ctx0" brushRef="#br0" timeOffset="49499.25">25312 8855 0,'53'53'31,"0"17"-15,35-17-16,18-18 16,-36-17-16,18 0 15,-52-18-15,-19 0 16,1 0 0,70-106-1,-17 0 1,-18 53-16,17-53 15,71-88 1</inkml:trace>
  <inkml:trace contextRef="#ctx0" brushRef="#br0" timeOffset="49910.1">27358 8096 0,'18'0'0,"34"53"15,-16 141 1,52 353 0,-35-353-1,-35-18 1,-36-158 15,-17-36-15,-124-123-1</inkml:trace>
  <inkml:trace contextRef="#ctx0" brushRef="#br0" timeOffset="50184.64">26917 8696 0,'176'141'31,"-105"-70"-31,35-1 16,-53-52-16,35-1 16,-18 36-16,1-35 15,0 0 1,-1-18-16,18 0 15,36 0-15,-71 0 16,17-18-16,-17-17 16,0-18-16,-18 35 15,-17-17-15,17-53 16,18-18-16,-35 35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33:16.132"/>
    </inkml:context>
    <inkml:brush xml:id="br0">
      <inkml:brushProperty name="width" value="0.05292" units="cm"/>
      <inkml:brushProperty name="height" value="0.05292" units="cm"/>
      <inkml:brushProperty name="color" value="#FF0000"/>
    </inkml:brush>
  </inkml:definitions>
  <inkml:trace contextRef="#ctx0" brushRef="#br0">10301 2223 0,'-18'0'15,"1"52"1,17 19-16,0 35 16,-18-18-16,1 35 15,-36 177 1,35-141-16,-70 317 31,88-370-31,0-71 16,0-17-16,0 0 47</inkml:trace>
  <inkml:trace contextRef="#ctx0" brushRef="#br0" timeOffset="520.92">10636 2399 0,'0'106'31,"0"-89"-31,18 19 16,0-19-1,-1-17 1,18 0-16,1 0 16,-1 0-16,0-35 15,1-18-15,-19 18 16,1 0-16,-18-1 15,0 19-15,0-19 16,0 1-16,-18 17 16,-17 18-1,-18 18 17,18 0-32,-36 17 15,18-35-15</inkml:trace>
  <inkml:trace contextRef="#ctx0" brushRef="#br0" timeOffset="5904.13">11606 3175 0,'18'35'47,"53"-35"-31,317 88 0,-106-52-16,124-1 15,-71-35-15,53 0 16,0 0-16,-141 0 15,176 0 1,-317 0 0,-71 0-1</inkml:trace>
  <inkml:trace contextRef="#ctx0" brushRef="#br0" timeOffset="6249.25">14446 3104 0,'18'-17'32,"52"52"-32,-17-17 15,0 17-15,18 18 16,-18-35-16,-36-1 16,1 1-16,17-1 15,-17-17 1,-18 36-1,0 52 1,0-35 0,-35 17-16,-54-17 15,54-35 1,-35 17 0</inkml:trace>
  <inkml:trace contextRef="#ctx0" brushRef="#br0" timeOffset="40191.16">20655 1976 0,'0'17'78,"-70"36"-78,17 18 15,-36 17-15,-16 18 16,16-18-16,-52 18 16,-35 17-16,52-35 15,1 1 1,17-1-16,36-35 16,34-18-16,1 0 15,17-17 1,18 17-1,-35 18 1,-35 53 0,34-53-16,1-36 15,0 36-15,17-35 16,0 0 0,18-1 15,-17-17-31,-1 18 15,1-18-15,17 18 16,-18-18-16,18 35 16,0-17 187,18 17-188,17-18 1,0 19-16,53-1 16,-35 0-16,0-17 15,18 35-15,140 70 32,-158-70-32,18-35 15,-1 35-15,1-18 16,0 18-16,34 18 15,1-1-15,35 18 16,-35-17-16,0-1 16,0 1-16,-53-18 15,35-36 1,-88 1-16,35 0 16,-17-18-16</inkml:trace>
  <inkml:trace contextRef="#ctx0" brushRef="#br0" timeOffset="41823.37">20832 1976 0,'17'0'141,"1"17"-125,52 54-1,89 52 1,-53-52 0,-53-36-16,17 0 15,1 18-15,-18-17 16,0-1-16,-18-18 15,0 1-15,1 17 16,-1 1 0,-17-36-1,-1 17 1,1-17 0,-1 18-1,54 35 1,-18-18-1,-35-35 1,17 35 0,-17-17-1,17 0 1,0-1-16,0 19 16,1-36-1,-1 35-15,-17-35 16,34 18-16,-34-18 15,0 0-15,-1 0 16,19 0-16,-1 0 16,0 17-16,36 18 15,-18-35-15,0 18 16,0 17-16,-36-35 16,36 53-1,-53-35 1,18-18-16,-1 18 15,1-18 1,-18 17 125,0 18-126,-18-17 1,1 0 0,-1 35-16,-17-36 15,17 1-15,-52 52 16,34-34-16,1-1 15,-36 18-15,36-18 16,-35 18-16,17 18 16,-18-36-16,18 36 15,-141 70 1,88-71-16,1 1 16,-319 282-1,301-212 1,-1-36-16,18-16 15,54-54-15,-19 18 16</inkml:trace>
  <inkml:trace contextRef="#ctx0" brushRef="#br0" timeOffset="42880.17">20443 1870 0,'0'0'0,"18"0"16,0 0-16,-1 0 15,1 0 1,0 0-16,-1 0 0,1 0 15,17 17-15,18 1 16,18 17 0,-1 1-16,18-1 15,-17-18-15,-18 19 16,-18-19-16,18 1 16,-18 0-16</inkml:trace>
  <inkml:trace contextRef="#ctx0" brushRef="#br0" timeOffset="44769.22">21766 2646 0,'36'0'16,"-1"-53"-1,36-71-15,-1 19 16,36-54-16,0 18 15,-18 0-15,53 0 16,-53-1-16,0 37 16,-35-1-16,0 35 15,-17 1-15,-19 34 16,-17 1-16,18 17 16,-18 1-1</inkml:trace>
  <inkml:trace contextRef="#ctx0" brushRef="#br0" timeOffset="46264.96">22631 1199 0,'0'-17'31,"17"-1"0,1 18 0,0 0-15,-1-17 0,-17-1-16,36 18 15,-1-18 1,-18 18-16,19 0 16,-1 0-1,0-17-15,-35-1 16,18 18 78,0 18-79,17 17 1,-35 0-16,17 18 15,1 0-15,0-18 16,-1 18-16,1-35 16,-18-1-1</inkml:trace>
  <inkml:trace contextRef="#ctx0" brushRef="#br0" timeOffset="50161.6">21061 3157 0,'0'-17'16</inkml:trace>
  <inkml:trace contextRef="#ctx0" brushRef="#br0" timeOffset="50567.29">21026 3175 0,'0'0'0,"-18"0"16,0 0 31</inkml:trace>
  <inkml:trace contextRef="#ctx0" brushRef="#br0" timeOffset="51318.2">20532 2858 0,'-18'0'31</inkml:trace>
  <inkml:trace contextRef="#ctx0" brushRef="#br0" timeOffset="55880.35">24306 1446 0,'0'0'0,"-70"71"0,17 0 16,0 52-1,35-52 1,1 34-16,17-16 0,0-19 15,0 1 1,88 158 0,-70-194-1,70 106 1,-18-88-16,-34-35 16,17 17-16</inkml:trace>
  <inkml:trace contextRef="#ctx0" brushRef="#br0" timeOffset="56206.95">24730 1782 0,'0'0'15,"88"70"-15,18 1 0,0 87 16,17 1-16,-70-35 16,18-19-16,-19-16 15,1-36-15,-17-1 16,-1-34 15</inkml:trace>
  <inkml:trace contextRef="#ctx0" brushRef="#br0" timeOffset="56462.7">25488 2046 0,'0'0'0,"-35"88"0,0-17 16,-18 35-16,-18-18 15,1 0-15,-1-35 16,36 0-16,17-35 15,-17 17-15</inkml:trace>
  <inkml:trace contextRef="#ctx0" brushRef="#br0" timeOffset="56919.68">25964 2699 0,'0'0'0,"0"88"31,0-53-31,0-17 16,0 0-16,0-1 15</inkml:trace>
  <inkml:trace contextRef="#ctx0" brushRef="#br0" timeOffset="57576.35">26353 2117 0,'17'0'16,"-17"70"0,18 18-16,-18-17 15,0 0 1,0-54-16,0 1 15,0-1-15,17 1 63,19-36-63,-19-34 16,19-37-16,-1 36 15,0 1-15,-35 34 16,18-17 15,-1 35 16,1 53-47,0 52 16,-18-16-16,0 16 15,0 160 16,-18-212-31,18 0 0,-35-18 16,17 18-16,1-53 16,-1 18-16,0-18 15,-35 17 1,18-17-16,0 0 16,0 0-1,-1-35 1,36-18-16,0 0 15,71-17-15,52-1 16,1 0-16,-18 19 16</inkml:trace>
  <inkml:trace contextRef="#ctx0" brushRef="#br0" timeOffset="57944.46">26935 1870 0,'0'0'0,"88"53"0,-53 0 16,36 52 0,-1-16-16,-17-1 15,-35-35-15,-18 0 16,0 0-16,0-18 16,0 18-16,0-18 15,0 0-15,-36 18 16,-34 0-16,35 0 15,-1-18 1</inkml:trace>
  <inkml:trace contextRef="#ctx0" brushRef="#br0" timeOffset="60048.98">19879 1940 0,'18'0'15,"52"212"17,-52-106-32,-18 88 15,0 0-15,0-18 16,0 54-16,0-19 15,0-70-15,0 0 16,0-35-16,18-35 16,-18-36-16,17-17 47,18-36-32,-35-52 1,36-107-1</inkml:trace>
  <inkml:trace contextRef="#ctx0" brushRef="#br0" timeOffset="60944.87">20073 2011 0,'53'-18'31,"18"18"-15,422-70 15,-210 70-31,52 0 0,53 0 16,582 0-1,-705 0 1,-54 0-16,-70 0 16,-52 0-1,-72 0 1,-17 17 46,0 71-62,0-35 0,0 18 16,0-36 0,0 18-16,0 0 15,0 0-15,0 18 16,0-1-16,-17 36 15,-1-18-15,0 18 16,1 17-16,17 19 16,0 122 15,-18-193-31,0-36 0,18 36 16,-53 52-1,53-88 1,-35 1-16,18-1 15,-1-18-15,0 1 16,-17 0 0,17-18-16,1 0 15,-19 0-15,1 0 16,-159 0 0,71 0-1,-18 0 1,17 0-16,-17 0 0,-18 0 15,-264 0 1,176 0 0,0 0-16,-35 0 15,-53 0-15,35 0 16,106 0-16,35 0 16,53 0-16,53 0 15,36 0-15</inkml:trace>
  <inkml:trace contextRef="#ctx0" brushRef="#br0" timeOffset="62230.62">23865 3475 0,'0'0'0,"0"70"0,-17 72 15,-1-19-15,1 18 16,17 194 0,0-282-1,0 18 1,17-71 78,18 35-79,1 0 1,17 18-16,-36-18 16,1 1-1,17-1-15,-17 0 0,17-17 16,0 17-16,-17-35 15,-18 18 1,35-18 0</inkml:trace>
  <inkml:trace contextRef="#ctx0" brushRef="#br0" timeOffset="69815.69">24589 3845 0,'17'36'32,"19"-1"-32,16 18 15,1 17-15,-17-34 16,-19-19-16,36 1 16,-18 17-16,1-17 15,-19-18-15,19 0 16,-19 0-16,1 17 15,0-17 1</inkml:trace>
  <inkml:trace contextRef="#ctx0" brushRef="#br0" timeOffset="70087.33">25047 3845 0,'0'0'16,"-35"71"-1,17-18-15,-52 88 32,17-53-32,-18-17 0,1-18 15,-89 17 16,141-70-31</inkml:trace>
  <inkml:trace contextRef="#ctx0" brushRef="#br0" timeOffset="70410.14">25347 4110 0,'18'0'31,"88"0"1,-54 0-32,54 0 15,-35 0-15,-1 0 16,-17 0-16,-35 0 0,35-18 16,-35 18-1</inkml:trace>
  <inkml:trace contextRef="#ctx0" brushRef="#br0" timeOffset="70696.28">25700 3933 0,'0'0'0,"35"53"0,-17 53 16,-1 71-1,-17-142 1,0 0-16,0 18 16,0-35-1,18-18 16,17-18-15,18-35-16</inkml:trace>
  <inkml:trace contextRef="#ctx0" brushRef="#br0" timeOffset="71250.32">26476 3739 0,'18'0'0,"-18"36"0,0 70 15,0 17 1,0 1-16,0-19 16,0-52-16,0-17 15,0-1-15,17-70 63,177-230-48,-141 194 1,-35 36-16,17 0 16,-35 52 15,0 72-16,35 34-15,-17 1 16,0 193 15,-18-229-31,0-17 0,0-1 16,0-17-16,-53-17 16,17-1-16,19 0 15,-36-17 1,18-18-16,-18 0 15,0 0-15,35 0 16,1 0-16,-19-35 16,36-71-1,0 35 1,0 1-16,0-19 16</inkml:trace>
  <inkml:trace contextRef="#ctx0" brushRef="#br0" timeOffset="71487.23">27199 4551 0,'0'0'0,"18"53"0,-1 0 16,-17-18-1,0 0 1,0-17 0,-17-36-1,17-17 1</inkml:trace>
  <inkml:trace contextRef="#ctx0" brushRef="#br0" timeOffset="71750.61">27234 3916 0,'89'53'16,"-19"17"-1,18 71-15,-35-52 16,18 16-16,-1-52 15,-52 0-15,35 0 16,-53-35-16,18-1 16</inkml:trace>
  <inkml:trace contextRef="#ctx0" brushRef="#br0" timeOffset="72008.78">27693 4039 0,'0'0'0,"-35"89"0,-18 52 15,-88 141 1,88-194-1,-18 0 1,124-105 47</inkml:trace>
  <inkml:trace contextRef="#ctx0" brushRef="#br0" timeOffset="72230.58">28028 4392 0,'18'0'47,"17"0"-32,18 0 1,-18 0-16,1 0 16,52-18-1</inkml:trace>
  <inkml:trace contextRef="#ctx0" brushRef="#br0" timeOffset="72558.72">28522 3916 0,'18'35'15,"-18"36"-15,0 35 16,0-36-16,0 1 15,0-18-15,0-18 16,0-18-16,0 1 16,17 0 15,36-71 16,53-124-32</inkml:trace>
  <inkml:trace contextRef="#ctx0" brushRef="#br0" timeOffset="72919.73">28751 4075 0,'0'0'0,"0"53"78,36 141-63,-36-89 1,0-16-16,0 16 0,0-16 16,-53 122-1,53-175-15,-36 34 16,1-17-16,18-18 16,-19 1-16,1 16 15,17-34-15,-17-18 16,17 18-16,1-18 15,-1-18 17,-17-35-32,0-17 15,17-1-15,18 1 16,18-124 0,17 158-1,124-70 1,-124 89-1</inkml:trace>
  <inkml:trace contextRef="#ctx0" brushRef="#br0" timeOffset="73393.53">28681 3810 0,'0'18'15,"70"70"1,36 53-16,-35-35 16,88 158-1,-107-158 1,-52 53-16,0-71 16,0-35-16,0-18 15,-35 54 1,18-37-16,-1-16 15,0-19-15,1 19 16,-1-19-16,18 1 31</inkml:trace>
  <inkml:trace contextRef="#ctx0" brushRef="#br0" timeOffset="74086.5">20091 5380 0,'0'0'15,"229"35"1,-70-35-16,35 0 15,35 0-15,0 0 0,36 0 16,17 0 0,106 0-16,-17 0 15,546 0 1,-476 0-16,-18 0 16,106 0-16,-35 0 15,-70 0-15,105 0 16,-88 0-16,-106 0 15,0 0-15,53 0 16,194 0 0,-229-35-16,-106 17 15,-35 1-15,-1-19 16,-70 36-16,-70 0 16,-53 0-16,-1 0 15,18 0-15,-17 0 16,0 18-16,35 0 15,-36-18 1</inkml:trace>
  <inkml:trace contextRef="#ctx0" brushRef="#br0" timeOffset="149833.32">11571 11095 0,'0'35'16,"-53"142"0,-70 52-16,-107 106 15,1-35-15,-53 88 16,-53 18-16,53-89 16,-512 283 15,653-547-31,52-36 31,107-87-15</inkml:trace>
  <inkml:trace contextRef="#ctx0" brushRef="#br0" timeOffset="150222.75">10918 11553 0,'0'0'15,"777"318"1,-178-53-16,54 87 0,53 19 16,-54-18-16,-87-36 15,-19-35 1,-228-141-16,-54-35 15,-140-53-15,-53-18 16,-36-35-16</inkml:trace>
  <inkml:trace contextRef="#ctx0" brushRef="#br0" timeOffset="150745.46">14534 13564 0,'-52'177'31,"-37"17"-31,1 17 0,-35 54 16,-442 829 0,406-812-1,1-53-15,34-35 16,1-35-16,35 0 15,-1-54-15,19-16 16,-36-19 15,88-70-15</inkml:trace>
  <inkml:trace contextRef="#ctx0" brushRef="#br0" timeOffset="151055.03">13476 15558 0,'0'0'0,"159"105"0,17 36 16,406 300 0,-405-317-1,17 52-15,106 1 16,-124-36-16,-35-35 16,-17-18-16,-71-71 15,-36-17-15</inkml:trace>
  <inkml:trace contextRef="#ctx0" brushRef="#br0" timeOffset="151689.17">12524 12612 0,'-106'247'16,"18"-36"-1,-106 160-15,-18-1 16,-794 988 0,583-969-1,-512 440 1,741-671 0,71-70-16,88-52 15,-1-54 16</inkml:trace>
  <inkml:trace contextRef="#ctx0" brushRef="#br0" timeOffset="153094.73">10583 15575 0,'0'0'0,"18"18"15,0-1 1,-18 1 0,0 0-1,0-1 32,-18-17-31,0 0-16,1 0 15,17-17 1,-18 17-16,18-36 16,0 19-1,0-36 1,18 53 15,-1 0-15,19 0-1,-19 0 1,36 70 0,-35-34-1,-18 34 1,0-52-1,-35-18 1,-1 0 0,-17 0-1,36 0-15,-19-18 16,19 1 0,-18-19-16,17 1 15,18 0-15,0 17 16,0 1-16,0-1 31,70 18-15,-34 0-1,-19 35 17,19-17-17,-36-1 1,-18-17 31,-17-17-32,35-1 1,0-17-16</inkml:trace>
  <inkml:trace contextRef="#ctx0" brushRef="#br0" timeOffset="154079.12">10707 15646 0,'0'0'0,"-18"0"62,1 0-46,-36 0-1,0 0-15,35-18 16,-52-35 0,70 36-16,-36-36 15,36 0-15,-35 0 16,35-53-16,0 35 16,0-123-1,0 106-15,18-18 16,17-17-16,18 17 15,0 0-15,0 0 16,17-17-16,-17 70 16,18-53-16,-36 36 15,18-1-15,-36 18 16,19 18-16,-19 17 16,1 1-16,0-1 15,-18 0-15,17 18 16,1 0-16,0-17 15,35-1 1,-1 0-16,1-17 16,18 0-16,17 0 15,-17 35-15,-18-18 16,35-17-16,0 17 16,0-17-16,-17 17 15,17 0-15,-35 1 16,0-1-16,0 0 15,0 18-15,-18 0 16,0 0-16,-17 0 31,-1 0-31,19 0 16,-19 0 0</inkml:trace>
  <inkml:trace contextRef="#ctx0" brushRef="#br0" timeOffset="155553.26">12136 13406 0,'0'0'0,"52"17"0,-34 1 15,0-18-15,-1 17 16,1-17-1,0 0 48,-1 0-16,1 0-32,0-35 1,-18-18-16,0 0 0,35 18 16,-35-18-1,0-17-15,0-1 16,0 18-16,0 0 16,0 18-16,0 0 15,-35-1 1,35 19-16,-18 17 31,18-18-15,-18 0-1,1 18 1,17-17 15,-18 17 32,18-18-48,0-17 1,18 17 0,-18 1-16,17-19 15,1 1-15,0 17 16,-1-17-16,-17 18 15,36-19 1,-19 1 0,1 17 15,-1 18 16,1-17-32,0 17 126,-1-18-78,1 0-32,-18 1-31,0-18 0,0 17 15,0 0 1,0 36 78,0 70-79,0-35-15,-18 35 16,18-53-16,-17 18 16,17 0-16,-18-17 15,0 16-15,18-34 16,-17 17-16,17-17 16,-18 17-1,18-17 1,0 0-1,0-1 1,0-34 78,0-36-79,0 17-15</inkml:trace>
  <inkml:trace contextRef="#ctx0" brushRef="#br0" timeOffset="159736.57">11924 13635 0,'0'0'0,"-18"18"0,18-1 31,0 1-16,0-1-15,18 19 47,0-36-15,-1 17-32,1-17 15,-1 0 1,1 0-16,17 0 15,54 0 17,-72-17-32,1-1 0,-1 18 15,19-18-15,-36 1 16,53-36 15,-36 35-31,1 1 0,0-19 16,-1 19-16,-17-1 15,36-35 17,-19 35-32,-17 1 15,0-1 17,0 1-17,-17-1 1,-1 18-1,0 0 1,-17 0 0,17 0-1,1 0 1,-1 0-16,-17 0 31,17 0-15,-17 0-1,17 0 17,1 18-32,-19-1 15,19-17 1,-19 18 0,19-18-1,-1 17 1,0-17 15,1 18-31,-1 0 16,1-1 15,17 1 0,0 0 0,0-1-15,0 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44:10.829"/>
    </inkml:context>
    <inkml:brush xml:id="br0">
      <inkml:brushProperty name="width" value="0.05292" units="cm"/>
      <inkml:brushProperty name="height" value="0.05292" units="cm"/>
      <inkml:brushProperty name="color" value="#FF0000"/>
    </inkml:brush>
  </inkml:definitions>
  <inkml:trace contextRef="#ctx0" brushRef="#br0">8696 11659 0,'0'36'31,"0"69"-16,0 248 1,0-212-16,-18 0 16,18 18-1,0-124-15,0-17 16,0-88 62</inkml:trace>
  <inkml:trace contextRef="#ctx0" brushRef="#br0" timeOffset="1398.08">8625 11571 0,'18'0'31,"282"0"-16,-71 0-15,124 0 16,758 0 0,-546 0-16,158 0 15,759 0 1,-671 0-16,-53 0 16,54 0-1,-177 0-15,-159 0 0,-247 0 16,-35 0-16,-123 0 15,-53 0-15,-1 0 172,-17 53-156,18 18-16,-18-18 16,18 70-1,-1-70-15,-17 35 16,0-35-16,0 0 15,0 0-15,0-36 16,18 1 0,-18 0-16,-18-18 109,-52 0-93,-19 17-16,-87 1 15,0 0-15,-71-18 16,-36 0-16,-105 0 16,0 0-1,18 0-15,-71 0 16,-141 0-1,353 0-15,17 0 16,18 0-16,17 0 16,-17 0-16,0 0 15,18 0-15,-18 0 16,-18 0-16,36 0 16,-159 0-1,141 0-15,53 0 16,-18 0-16,18 0 15,35 0-15,18 0 16,0 0-16,-1 0 16,1 0-16,-159 0 31,177 0-31,34 0 16,-16 0-16,16 0 15,-17 0-15,0 0 16,0 0-16,-35 0 15,18 0 1,-54 0-16,54 0 16,-1 0-16,-17 0 15,35 0-15,18 0 16,-1 0-16,1 0 16,18 0-16,-19 0 15,-17 0-15,0 0 16,-52 0-1,34 0-15,-17 0 16,17 0-16,1 0 16,17 0-16,0 0 15,18 0-15,-18 0 16,-35 0 0,52 0-16,-17 0 15,18 0-15,0 0 16,0 0-16</inkml:trace>
  <inkml:trace contextRef="#ctx0" brushRef="#br0" timeOffset="2614.44">19703 11695 0,'-53'0'47,"-88"35"-31,70-17-16,-17-18 15,53 35-15,35-18 16,0 1 15,35 0-31,18-18 16,35 0-16,18 17 16,-36 1-16,-17-18 15,-35 18 1,0-18-1,-18 35 1,-18-17-16,-70 17 16,52-35-16,-16 0 15,16 17-15,-17-17 32,36 0-32,17-35 46,53 18-30</inkml:trace>
  <inkml:trace contextRef="#ctx0" brushRef="#br0" timeOffset="3080.31">19844 11783 0,'70'0'32,"-70"17"-32,36-17 0,-19 0 15,1 0-15,0 0 16,34 0 0,1 0-16,0 0 15,-35 0-15,17-35 16,-35 0-1,0 17-15,0 1 16,-17-19-16,-19 36 16,-34 0-1,34 0 1,1 18-16,0 17 16,35 142-1,0-142 1,0 0-16,53-17 15,-18-18 1,71 17-16,141-17 31,-71 0-31,-35 0 0,0 0 16,-17 0-16,-54 0 16,-17 0-16,-35-17 15</inkml:trace>
  <inkml:trace contextRef="#ctx0" brushRef="#br0" timeOffset="3350.06">20973 11606 0,'17'0'31,"36"0"-15,35-17-16,89-1 31,-89-17-31,-17 17 0,-1-35 16,-35-17 15,-35 34-31,0 19 15</inkml:trace>
  <inkml:trace contextRef="#ctx0" brushRef="#br0" timeOffset="3608.12">21414 11307 0,'0'0'0,"0"88"15,-18 53-15,18 0 16,0 141-1,0-176 1,0-35-16,0-19 16,35 19-1,-17-53 1,0-18 0,70-53-1,-71 17 1,1 1-16,-18 0 15,0 0-15</inkml:trace>
  <inkml:trace contextRef="#ctx0" brushRef="#br0" timeOffset="4456.84">12312 12665 0,'0'88'16,"35"71"0,-17 193-1,-18-140-15,0-35 16,0-1-16,0-106 15,0 1-15,0-36 16,0-17-16,0-106 63,18-36-63,-18-17 15,0 0 1</inkml:trace>
  <inkml:trace contextRef="#ctx0" brushRef="#br0" timeOffset="4709.93">12206 12629 0,'0'0'0,"-35"36"0,17 52 16,1-35-16,-1-18 15,0 0-15</inkml:trace>
  <inkml:trace contextRef="#ctx0" brushRef="#br0" timeOffset="4902.82">12347 12594 0,'0'0'0,"247"18"31,-159 17-31,36-17 16,-1-18-16,-34 35 15,-19-35-15,-52 0 16,-1 18 15</inkml:trace>
  <inkml:trace contextRef="#ctx0" brushRef="#br0" timeOffset="11022.17">12277 12559 0,'0'18'16,"-18"-18"-16,-17 52 15,17-16 1,-70 87 0,35-52-16,35-36 15,-35 36-15,36-36 16,-18-17-16,17 17 15,0-18 1,18-34 218,0-18-218,18 17 0,-18 0-16,18-17 0,-1 17 15,1-17 1,-1 17-16,1 1 0,0-36 16,17 0 15,-17 35-16,-18 1 17,17-19-32,-17 19 15,36-1 1,-36 0-16,35 18 16,-35-17-1,17 17-15,1 0 16,0-18-16,-1 1 15,1 17 126,17 0-125,-17 0-1,17 0 1,53-18 0,-52 18-1,-19-18-15,1 18 16,35 0-1</inkml:trace>
  <inkml:trace contextRef="#ctx0" brushRef="#br0" timeOffset="11470.79">12330 12629 0,'0'53'16,"0"0"-16,-18 18 15,0-1-15,1-17 16,17-17-16,-53 87 47</inkml:trace>
  <inkml:trace contextRef="#ctx0" brushRef="#br0" timeOffset="13696.14">7990 12629 0,'0'-17'16,"53"-1"-1,18 1-15,-1-19 16,36-17-16,0 36 15,-53-1-15,0 0 16,-18 18-16,36 0 16,-1 0-16,54 0 15,299 18 1,-229 0 0,0 17-16,-17-17 15,34 17-15,19-17 16,-19 34-16,-34-34 15,34 17-15,19-17 16,-89 0-16,-53-1 16,35-17-1,195 0 17,-230 0-32,36 0 0,17 0 15,17 0 1,1 0-16,35 0 0,18 0 15,493 0 1,-458 0 0,-35 0-16,0 0 15,299 0 1,-387 0 0,17 0-16,-35-17 15,158-19 1,-193 36-1,-1 0-15,36 0 16,35 0 0,-70-17-16,52 17 15,-17-18-15,18 0 16,87 18 0,-105 0-1,0 0-15,-18 0 16,18 0-16,-18 0 15,-17 0-15,-1 0 16,18 0-16,-35 0 16,230 0-1,-195 0 1,35 0-16,-52 0 16,264 0-1,-247 0 1,18 0-16,-35-17 15,105-18 1,-106 17 0,-34 18-16,52-18 15,-35 18-15,0 0 16,70-17 0,-105-1-1</inkml:trace>
  <inkml:trace contextRef="#ctx0" brushRef="#br0" timeOffset="15287.16">7355 12665 0,'18'0'47,"17"0"-32,18-18-15,18 18 16,211-18 0,-106 1-16,1-1 15,-1 18-15,1 0 16,-36 0 0,-35 0-16,-54 0 0,-16 0 15,-19 0 1,19 0-16,17 0 15,-1 0-15,19 0 16,35 0-16,35 0 16,406 0-1,-388 0 1,-36 0-16,0 0 16,-70 0-16,0 0 15,-35 0-15,17 0 16,1 0-16,-1 0 15,88 0 1,-70 0-16,35 0 16,89 0-1,-107 0-15,1 0 16,70 0 0,-53 0-1,-17 0-15,17-17 16,18 17-16,-53 0 15,35 0-15,-18 0 0,19 0 16,16 0-16,1 0 16,35 0-1,-17 0-15,35 0 0,-36 0 16,18 0 0,124 0-1,-142 0-15,-17 0 16,123 0-1,-140-18-15,16 18 16,-16 0-16,-19 0 16,-17 0-16,0 0 15,-18 0-15,18-18 16,71 1 0,-54 17-1,1 0-15,-18 0 0,17-18 16,1 18-16,-18-18 15,0 1-15,0 17 16,-1-18-16,19 18 16,105-18-1,-87 1-15,16 17 16,-16-18-16,16 1 16,-16 17-16,34 0 15,18 0-15,-17 0 16,17 0-16,53 0 15,-53 0-15,0 0 16,-35 0-16,35 0 16,-17 0-1,17 0-15,17 0 16,-17 0-16,-17 0 16,70-36-1,-141 36-15,0-17 16,0 17-16,-36-18 15,19 18 1,-1 0-16,-17 0 16,-1 0-1</inkml:trace>
  <inkml:trace contextRef="#ctx0" brushRef="#br0" timeOffset="16503.5">18838 13106 0,'0'35'0,"36"36"16,-1 158-1,-35-176 1,0-18-16,0-17 15,0 35 1,0-71 47,0-158-32,0 123-31,0 17 15,0 19-15,35-1 16,0 0-16,18-17 16,-17 35-16,34 0 15,1 0-15,17 0 16,-53 0 0,1 0-16,-19 0 15,1 0 1,-1 0 15,19 0-31,-19 35 16</inkml:trace>
  <inkml:trace contextRef="#ctx0" brushRef="#br0" timeOffset="17154.15">19597 13388 0,'17'0'31,"1"0"-31,-18-35 16,0-1-1,0 1-15,0 17 16,0 1-16,-18-1 15,1 1 1,-36 17 15,18 35-15,-1 0-16,1 18 16,17 0-16,1 17 15,17-52-15,0 35 16,0-18-1,0 1-15,0-19 16,0 1 0,17-36-1,72-52 1,-19-1 0,-17 1-1,18 17-15,-54 17 16,1 1-16,0 0 0,-18 17 31,17 53 0,-17 1-15,18-1-16,-18 0 16,0 1-1,0-1 1,0-18-16</inkml:trace>
  <inkml:trace contextRef="#ctx0" brushRef="#br0" timeOffset="17662.9">19967 13264 0,'18'0'16,"0"18"-16,-1 0 16,-17 17-16,0-17 15,0 35 1,0-36-16,18-17 94,17-123-79,0 105-15,18-35 31,-35 53-31,17 0 47,-17 0-31,17 159 0,-17-106-1,-1 35 1,-17-53-16,0-17 15</inkml:trace>
  <inkml:trace contextRef="#ctx0" brushRef="#br0" timeOffset="18000.84">20549 12488 0,'18'-17'16,"17"34"-16,-17 89 15,17 88 1,-17-53-16,-1 18 16,-17 106-1,0-212 1,0-18-16,0-18 16,0 1-16,0 17 15,53-123 32</inkml:trace>
  <inkml:trace contextRef="#ctx0" brushRef="#br0" timeOffset="18565.43">21131 13000 0,'0'35'31,"-17"-17"-31,-19 35 16,-105 17-1,124-52-15,-19-18 16,1 18-16,18-18 78,-1 0-62,-17-18-16,35 53 125,0 0-125,88 71 31,-71-88-16,1 0-15,0-1 16</inkml:trace>
  <inkml:trace contextRef="#ctx0" brushRef="#br0" timeOffset="19014.31">17498 13864 0,'0'0'0,"88"0"0,53 0 15,335-70 1,-123 34-16,18 36 16,158 0-16,106 0 15,-71 0 1,-35 0-16,-141 0 15,-194 0-15,-70 0 0,-54 0 16,-52 0-16</inkml:trace>
  <inkml:trace contextRef="#ctx0" brushRef="#br0" timeOffset="20150.18">20814 13388 0,'0'0'0,"35"0"16,-17 0-16,35 35 15,70 18 1,-88-35-16,-17-18 15,17 17-15,-17 1 16,-36-36 187,1 1-203,-1-1 16,-17-17-16,17 17 15,-52-52 17,70 52-32,-36 0 15,19 1-15,-19-19 16,1 19-16,18-1 16,-19 1-1,19 17 126,-1 0-126,0 0 1</inkml:trace>
  <inkml:trace contextRef="#ctx0" brushRef="#br0" timeOffset="20926.84">19597 12277 0,'35'0'62,"36"0"-62,17 0 16,441 0 0,-317 0-1,-1 0-15,19 0 16,-1 35-16,-35 0 15,88 1 17</inkml:trace>
  <inkml:trace contextRef="#ctx0" brushRef="#br0" timeOffset="35486.51">20302 9913 0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53:29.436"/>
    </inkml:context>
    <inkml:brush xml:id="br0">
      <inkml:brushProperty name="width" value="0.05292" units="cm"/>
      <inkml:brushProperty name="height" value="0.05292" units="cm"/>
      <inkml:brushProperty name="color" value="#FF0000"/>
    </inkml:brush>
  </inkml:definitions>
  <inkml:trace contextRef="#ctx0" brushRef="#br0">9754 11783 0,'18'0'31,"17"0"-31,124 0 16,0 0-1,70 17-15,106-17 16,141 0-1,54 0-15,-1 0 16,35 0-16,106 0 16,1 0-16,-36 0 15,-159 0-15,0 0 16,-88 0-16,-158 0 16,546 0-1,-565 0 1,1 0-16,-53 0 15,17 0-15,-17 0 16,106 0 0,-142 0-16,-17 0 15,0 0-15,123 0 16,-158 0 0,34 0-16,72-35 31,-124 35-31,-18 0 15,18 0-15,0 0 0,-18 0 16,-17 0 0,-18 71 77,0 35-93,0 17 16,0 371 0,0-335-1,0-36-15,17 89 16,1-177 0,0 18-1,-71-35 79,-124-1-78,-34 36-16,-19-35 15,1-18-15,-53 0 16,-18 0-16,-35 0 15,-53 0-15,53 0 16,-53 0-16,52 0 16,37 0-1,16 0-15,-17 0 16,71 0-16,0 0 16,0 0-16,17 0 15,0 0-15,1 0 16,17 0-16,17 0 15,-17 17-15,18 19 16,52-19-16,18-17 16,-264 0-1,282 0 1,-194 0 0,211 0-1,-176-17 1,88-36-16,-52 18 15,-1 17-15,0-35 16,-176 35 0,212 18-16,17 0 15,36 0-15,34 0 16,-16 0-16,69 0 16,19 0-16,-19 0 15,19 0 79,-18 0-78,17 0-16,0 0 15,1 0-15,-1 0 16,-17-35-1</inkml:trace>
  <inkml:trace contextRef="#ctx0" brushRef="#br0" timeOffset="365.85">9719 11889 0,'0'123'31,"0"53"-31,0-17 16,0 0-16,0 17 15,0-52-15,18-18 16,-1-18-16,-17-18 16,18-52-16,-18 17 15</inkml:trace>
  <inkml:trace contextRef="#ctx0" brushRef="#br0" timeOffset="2057.48">10813 12612 0,'0'0'0,"17"-18"15,1-70 1,-18 70-1,0-17-15,0 0 16,0 17 0,0-17-1,-106 35 1,53 0 0,0 0-16,0 0 15,0 0-15,1 70 16,-1-34-16,35-1 15,-17 36-15,35-1 16,0-35-16,0 1 16,0-19-16,0 19 15,17-36 1,1 0 0,17 0-1,1-36-15,-19 1 16,36-18-16,-35 35 15,35-52-15,-36 35 16,1-1 0,0 19-16,-18 34 47,0 72-32,0-37-15,0-16 16,17 17-1,-17-36-15,35 1 16,-35 0-16,18-18 16,17 0-1,1 0-15,-19-18 16</inkml:trace>
  <inkml:trace contextRef="#ctx0" brushRef="#br0" timeOffset="2289.11">11113 12665 0,'0'0'0,"17"17"0,18 19 16,1-1 0,-1 0-16,-17 0 15,35 1-15,-18-19 16,-18 19-1,1-36-15,0 0 16,-1 0 0,19 0-1</inkml:trace>
  <inkml:trace contextRef="#ctx0" brushRef="#br0" timeOffset="2984">12330 11836 0,'-18'141'15,"18"18"-15,0-36 16,0 36-16,-35 0 15,-1 140 1,19-246-16,-1 0 16,18-17-1,18-107 32,-1 0-31,36-17-16,0 35 15,0-17-15,18 34 16,-18 36-16,-36 0 16,19 0-1,-1 0 1,-18 0-16,1 36 16,-18-1-1,0 0-15,0 18 0,0-35 16,0 17-1,0 0-15,-18 18 16,-17-35-16,0 0 16,-18-1-16,0-17 15,-53 0 1,71 0-16,17 0 16,1 0-1,17-17 1,17-19-16</inkml:trace>
  <inkml:trace contextRef="#ctx0" brushRef="#br0" timeOffset="3243.27">12947 12912 0,'0'0'16,"53"53"-16,-35-18 0,34 18 15,-16 17-15,-1-52 16,-17 17 0,17-17-1,-17-18-15,17 0 16,-35-18-1</inkml:trace>
  <inkml:trace contextRef="#ctx0" brushRef="#br0" timeOffset="3759.73">14288 12524 0,'0'0'0,"-18"0"0,-17 0 16,-18 0-1,0 35-15,-53 88 31,71-52-31,35 17 16,-18-35-16,0 18 16,18-18-16,0-18 15,0 0-15,0 0 16,36-17-16,-19 0 16,36-1-16,-18-17 15,18 0-15,36 0 16,16-35-16,1-36 15,0 1-15,-35-1 16</inkml:trace>
  <inkml:trace contextRef="#ctx0" brushRef="#br0" timeOffset="4674.31">14923 11889 0,'52'0'0,"1"88"0,0 18 15,0 17 1,35 371 0,-70-335-1,0 176 1,-18-282-1,-18 17-15,-35 1 16,-106 52 0,89-87-1,35-36-15</inkml:trace>
  <inkml:trace contextRef="#ctx0" brushRef="#br0" timeOffset="5553.22">10354 11553 0,'0'36'16,"0"70"0,-35 141-1,-1-71-15,1-17 16,0 17 0,17-17-16,1 0 0,-19-71 15,36 35-15,0 1 16,18-71-16,17 17 15,18-35-15,-35-17 16,35 0 0,-18-1-16,0-17 15,36 18 1</inkml:trace>
  <inkml:trace contextRef="#ctx0" brushRef="#br0" timeOffset="7353.27">10530 14041 0,'-52'70'32,"16"54"-17,-70 246 1,89-299-1,17 140 1,0-193 0,17 17-16,1-35 15,35 0 1,0 0-16,-18 0 16,0 0-16,18 0 15,36-17 1</inkml:trace>
  <inkml:trace contextRef="#ctx0" brushRef="#br0" timeOffset="7897.71">10795 14852 0,'35'-53'0,"-70"106"0,88-124 16,-35 36-1,-1-18-15,-17 18 0,0-18 16,0-18 0,0 54-16,0-18 15,0-36 1,0 53-1,0-17-15,0 0 16,-35 0-16,17 17 16,-17 18-16,0 0 15,-18 18 1,18 17-16,-1 35 16,-17 36-16,18-18 15,17 1-15,18-19 16,0 1-16,0-54 15,18 36 1,0-35-16,-1 0 16,1-18-1,105-36 1,-87 1-16,70-159 31,-71 141-31,-35 18 16,0 17-1,0 0-15,0 71 47,17-17-47,1-1 16,-18 0-16,35 0 16,-17-17-16,53 35 15,-36-35 1,35 17-16,36-17 15,18 17-15,-1-17 16,-52-1-16,17-17 16</inkml:trace>
  <inkml:trace contextRef="#ctx0" brushRef="#br0" timeOffset="8138.53">11642 14570 0,'0'0'0,"88"0"47,18 0-31,0 0-16,17-36 15,-52-16-15,70-37 31,-106 72-31,-17-19 0</inkml:trace>
  <inkml:trace contextRef="#ctx0" brushRef="#br0" timeOffset="8360.41">11994 14358 0,'0'0'0,"0"71"16,0 17-16,0-18 16,0-17-16,0 0 15,0-18-15,0 1 16,0-19-16,0 1 31,36-36-15,-1-17-16</inkml:trace>
  <inkml:trace contextRef="#ctx0" brushRef="#br0" timeOffset="8590.89">12488 14217 0,'0'0'0,"18"35"0,17 18 16,18 35-16,0-17 15,-18 17-15,36 0 16,-1-35 0,-52-18-16,17-17 15,-35 0-15,18-18 47</inkml:trace>
  <inkml:trace contextRef="#ctx0" brushRef="#br0" timeOffset="8798.87">12876 14376 0,'0'0'0,"-35"53"16,-106 141-1,70-124 1,1 1-16,52-1 0,-17-34 15,17-19 1,1 19-16,52-36 31</inkml:trace>
  <inkml:trace contextRef="#ctx0" brushRef="#br0" timeOffset="8999.32">13564 14587 0,'0'71'32,"0"-36"-32,0 71 31</inkml:trace>
  <inkml:trace contextRef="#ctx0" brushRef="#br0" timeOffset="9584.28">13688 13494 0,'141'317'32,"-106"-158"-32,-17-18 15,35 247 1,-53-300-1,0 1-15,0-37 16,0-16 0,0-54 31,0-88-32,0 71 1,17 0-16,1-1 15,70-34 1,0 52-16,-17 1 16,17 17-16,18 0 15,-18 17 1,-70 1-16,17 17 16,-35-17-16,0 17 15,0 0-15,-18 18 16,-17 0-16,-18-18 15,-53 18-15,36-17 16,17-19-16,0 19 16,18-36-1,17 0 17,18-36-17</inkml:trace>
  <inkml:trace contextRef="#ctx0" brushRef="#br0" timeOffset="9834.45">14446 14393 0,'0'0'0,"36"0"15,34 0 1,-35 0-1,1 0-15,-1 0 0,18 0 16,-18 0-16,18 0 16,-35 0-16,17 0 15,0-35-15,-35 17 16,0-34 0</inkml:trace>
  <inkml:trace contextRef="#ctx0" brushRef="#br0" timeOffset="10047.6">14764 14235 0,'0'0'0,"0"88"0,0-35 16,0 0-16,0 0 15,0-1-15,0-34 16,0 17-1</inkml:trace>
  <inkml:trace contextRef="#ctx0" brushRef="#br0" timeOffset="10288.08">14958 14305 0,'0'0'16,"17"0"-16,1 0 0,17 18 15,1 17-15,17 18 16,-1 0-16,1 0 16,0 0-1,18 17 1,-54-52-16,1-18 15,17 0 17,-35-53-17</inkml:trace>
  <inkml:trace contextRef="#ctx0" brushRef="#br0" timeOffset="10494.18">15469 14323 0,'-35'-18'32,"0"53"-32,-36 1 15,36-1-15,-53 36 16,-18-1-16,71-17 16,17-35-16,-17-1 15,35 1-15,0 0 16</inkml:trace>
  <inkml:trace contextRef="#ctx0" brushRef="#br0" timeOffset="10680.97">15505 14623 0,'0'0'0,"17"0"16,-17 17-16,0 36 31,0-35-31,-17 17 31,-1-17-31</inkml:trace>
  <inkml:trace contextRef="#ctx0" brushRef="#br0" timeOffset="11168.7">16298 14270 0,'0'0'0,"-17"0"0,-1 0 16,-17 18-16,17 87 15,18 1-15,-17 18 16,-1-36-16,18-18 16,0-34-16,0-1 15,0-17-15,18-18 16,-1 0-1,36 0-15,0 0 16,0-18-16,17-53 16,-17 1-1,18 17-15</inkml:trace>
  <inkml:trace contextRef="#ctx0" brushRef="#br0" timeOffset="11376.06">16581 14534 0,'17'0'32,"18"0"-32,18 0 15,0 0 1,18-17-16,17-1 0,-35 1 16,0 17-16,0-18 15,-53 0-15,35 1 16,-35-1-1</inkml:trace>
  <inkml:trace contextRef="#ctx0" brushRef="#br0" timeOffset="11613.75">16933 14340 0,'0'0'0,"0"71"0,0 0 0,0 105 32,0-106-32,0-34 15,0-1-15,0 0 16,0-17-16,0 0 16</inkml:trace>
  <inkml:trace contextRef="#ctx0" brushRef="#br0" timeOffset="11870.89">17127 14252 0,'0'0'0,"53"36"0,0-1 15,0 35-15,35 19 16,18-1-16,35-18 16,-35 1-16,35-1 15,-53-17-15,18 0 16,-70-35-16</inkml:trace>
  <inkml:trace contextRef="#ctx0" brushRef="#br0" timeOffset="12119.45">17903 14393 0,'-17'53'16,"-54"53"-16,1 0 16,-1-53-16,18 35 15,-88 88 1,71-123-16,52-35 16,0-18-16</inkml:trace>
  <inkml:trace contextRef="#ctx0" brushRef="#br0" timeOffset="12416.32">18186 13917 0,'0'0'0,"53"18"16,0 52-16,17 1 16,124 193-1,-176-211 1,35 53-16,-36-53 16,1 18-16,-18-18 15,18 17-15,-18 1 16,-89 70-1,19-106-15,-18 36 16,52-36-16,-34-17 16,35-1-16,-1 1 15</inkml:trace>
  <inkml:trace contextRef="#ctx0" brushRef="#br0" timeOffset="18030.71">10866 10354 0,'0'-18'47,"0"-35"-32,0 18 1,-36-18-16,19 18 16,-54-36-1,53 71 1,-52 18 0,35 17-1,-18 54-15,17-19 16,-16 89-16,16-36 15,-34 160 1,70-160-16,0-52 16,0-18-1,0-36-15,17-17 0,19-17 32,-1-54-17,-17 18-15,17-18 16,-18-17-16,1 0 15,17-35-15,-17 17 16,0 53-16,-1 35 16,-17 1-16,36 17 47,-36 35-47,0 18 15,0 0-15,17 0 16,-17-18-16,18 0 15,-1 0-15,-17 1 16,18-36-16,-18 17 16</inkml:trace>
  <inkml:trace contextRef="#ctx0" brushRef="#br0" timeOffset="18223.08">10954 10742 0,'35'18'16,"-70"-36"-16,88 71 0,-18-18 0,-17-17 15,-18 0 1,17-18-16,1 0 16,-18 17-1</inkml:trace>
  <inkml:trace contextRef="#ctx0" brushRef="#br0" timeOffset="18760.66">10724 10372 0,'18'88'15,"-18"-18"-15,18 19 16,-1 52 0,-17-88-16,0-18 15,0 0-15,0-17 16,0-1-1</inkml:trace>
  <inkml:trace contextRef="#ctx0" brushRef="#br0" timeOffset="19551.23">11659 9843 0,'0'0'0,"-35"194"0,0 17 16,-1-70-16,36 18 16,0-18-1,0-53-15,0-35 16,0 0-1,0-35-15,0-71 63,18 0-63,17-18 16,1 1-16,-19 52 15,1-17-15,17 35 16,1 0-16,69 0 31,-87 18-31,0 35 16,17-1-16,-35 1 15,0-35-15,0 35 16,-35 53 0,35-89-1,-36-17-15,-17 0 16,18 18-16,18-18 15,-19 0-15,19 0 16,-36 0 0,35 0-16,-17-35 15,-1 17-15,19 0 16</inkml:trace>
  <inkml:trace contextRef="#ctx0" brushRef="#br0" timeOffset="20011.22">12241 10689 0,'18'0'31,"70"-17"-15,-70 17 0,35 0-16,-18 0 15,0-18-15,-17 18 16,17 0-16,-17 0 15,0 0 1</inkml:trace>
  <inkml:trace contextRef="#ctx0" brushRef="#br0" timeOffset="20839.33">13123 10372 0,'-17'0'16,"-89"123"0,71-35-1,-18-17-15,17 17 16,19-35-16,17-18 15,0 36 1,0-54 0,0 19-16,17-19 15,1-17 1,0 0 0,-1 0-16,1 0 15,53 0 1,-36-17-16,0-36 15,0 35 1,-17-35-16,-18 0 0,18 0 16,-18 1-1,0-1-15,0 0 16,0 0 0,0 35-1,0 36 32,35 70-31,0 35-1,-17-87-15,-1 17 16,19 35 0,-19-71-16,-17 1 15,18-18 16,0 0 32,-18-18-32</inkml:trace>
  <inkml:trace contextRef="#ctx0" brushRef="#br0" timeOffset="21238.53">13053 10372 0,'0'35'31,"35"0"-31,0 1 16,-17-1-16,-18-18 16,35 1-1,-35 0 1</inkml:trace>
  <inkml:trace contextRef="#ctx0" brushRef="#br0" timeOffset="21615.4">13635 10936 0,'0'0'16,"18"18"-1,-1-1-15,1 1 47,-1 0-31,1 17-1</inkml:trace>
  <inkml:trace contextRef="#ctx0" brushRef="#br0" timeOffset="22518.39">14093 11412 0,'0'0'0,"36"0"0,17 0 15,17 0-15,36 18 16,-18 0-16,53-1 16,36 1-16,-1-18 15,18 0-15,35 0 16,1 0-16,34 0 16,-34 0-16,-1 0 15,-88 0-15,-35 0 16,-53 0-1,-18 0-15</inkml:trace>
  <inkml:trace contextRef="#ctx0" brushRef="#br0" timeOffset="23009.78">16792 10160 0,'159'123'31,"-88"-70"-15,105 212 0,-141-194-1,0 317 1,-35-247 0,0-35-16,-52 17 15,-19-17-15,36-71 16,-36 36-1,36-54-15,0-17 16</inkml:trace>
  <inkml:trace contextRef="#ctx0" brushRef="#br0" timeOffset="23974.66">9984 9719 0,'-18'0'31,"-35"35"-31,18 89 0,-18 17 16,35-18-1,-17 18-15,17 36 0,18-36 16,0-35 0,0 88-1,0-124-15,0-17 16,18 18-16,0-53 16,-1-1-16</inkml:trace>
  <inkml:trace contextRef="#ctx0" brushRef="#br0" timeOffset="25136.95">14676 10548 0,'0'0'0,"-18"0"15,-88 53 1,36 0-16,17 17 15,0-17-15,17 36 16,19-54-16,17-18 16,0 36-16,0-17 15,0-1 1,17-17 0,19-18-16,34 0 15,18 0-15,-17-18 16,88-88-1,-71 53 1,-35 36-16</inkml:trace>
  <inkml:trace contextRef="#ctx0" brushRef="#br0" timeOffset="25776.82">15046 10901 0,'35'17'281,"18"-17"-281,18 0 16,-1 0-16,-17-17 16,-35 17-16,-1-18 15,1 18 32</inkml:trace>
  <inkml:trace contextRef="#ctx0" brushRef="#br0" timeOffset="26391.49">15628 10248 0,'0'35'16,"0"18"-16,18 36 15,-18 69 1,0-105-16,0 35 16,0 36-1,0-71-15,0-18 16,0 18 0,-18-53-16,18-18 46,18-158-14,17 123-32,-17 18 15,17-18 1,18 35-16,-18 1 0,36 17 16,-36 0-16,18 0 15,0 0 1,35 35-1,-70 0-15,-1 0 16,-17-17-16,0 0 16,0-1-16,-17 19 15,-72-19-15,-34 19 16,-36-1-16,89 0 16,17-17-16,0-18 15,0 0 1,35 0-1</inkml:trace>
  <inkml:trace contextRef="#ctx0" brushRef="#br0" timeOffset="27167.11">9260 11483 0,'0'0'0,"194"0"15,106 0-15,177 0 16,722 0 0,-388 0-16,89 0 15,-36 0-15,-52 0 16,-1 0-16,441 35 31,-775-35-31,-177 0 0,-89 0 16,-52 0-16,-18 0 31,-123 0-31,-1-17 0</inkml:trace>
  <inkml:trace contextRef="#ctx0" brushRef="#br0" timeOffset="29910.34">9948 11465 0,'89'-17'16,"16"17"-1,36 0-15,54 0 16,51 0-16,54 0 15,-17 0-15,52 0 16,106 0-16,-53 0 16,0 0-16,-53 0 15,141 0-15,-176 0 16,-18 0-16,212 0 31,-282 0-31,-36 0 0,89 0 31,-195 0-31,1 0 16,-18 0-16,0 0 16,35 0-16,0-18 15,-17 0-15,-1 18 16,-17 0-16,0 0 16,0 0-16,-18 0 15,1 0-15,16 0 16,-34 0-1,0 0 126,-1 0-141,1 0 47,35 0-47,53 0 16,17 0-1,124 0 1,-123 0-16,-1 0 15,-35 0-15,71 0 32,-141 0-32,-18-17 343,17-1-343,-17-17 16,0-36 0,0 18-16,0 18 15,0 17-15,0-17 16,0-18 0,0 18-16,0 0 15,-17-18-15,-19-106 31,19 106-31,-1-53 0,0 36 16,-17-18 0,18 17-16,-19-17 0,19 17 15,17 18-15,-36-35 16,19 70-16,-1 1 16,18-18-16,0 17 31,0 0-16,0 1 17,0-1-17,-18 0 1,-17 18 78,-18 0-94,-53 18 15,-70 0-15,-406-18 32,353 0-32,-1 0 15,-34 0-15,34 0 16,-34 0-16,-18 0 15,35 0-15,-18 0 16,18 0-16,-53 0 16,53 0-16,36-18 15,-1 18-15,-53 0 16,36 0 0,-335 0-1,405 0 1,-17 0-16,17 0 15,-212 18 1,248-18-16,17 0 16,18 0-16,0 0 15,0 17-15,35-17 16,17 0-16,1 0 16,17 0-16,-35 0 15,36-17-15,-1 17 16,-17-18-1,17 0 1,-35 18 0,36-17-16,-1 17 15,18-18 1,-18 18 15,1 0 63,-1 0-78,-17 0-16,-18 0 15,-18 0 1,36-35-16,0 35 15,-142-53 1,125 35 0,52 71 62,0 141-63,0-70-15,35 34 16,0-16-16,36 16 16,-54-52-16,36-18 15,35 124 1,-70-177-16,-18 18 16,53-18-16,-35-17 31</inkml:trace>
  <inkml:trace contextRef="#ctx0" brushRef="#br0" timeOffset="30120.77">9984 11359 0,'0'0'0,"0"142"16,0-90-16,0 1 15,0-17-15,0-19 16,0 1-16,0 0 62</inkml:trace>
  <inkml:trace contextRef="#ctx0" brushRef="#br0" timeOffset="30640.87">9807 10460 0,'0'70'31,"0"72"-15,53 210-1,-53-316 1,0 17-16,0-1 16,18-34-1,-18 0 1,0-1-16,17 19 15,1-54 48,-18-88-47,0-123-1,0 123 1,0-17-16,0 17 0,0-18 15,0 54-15,-18 17 16,1 0 0,17 176 31,17 54-32,89 281 1,-35-211-16,-18-88 15,-18 17-15,0-52 16,18-18-16</inkml:trace>
  <inkml:trace contextRef="#ctx0" brushRef="#br0" timeOffset="32008.96">18062 10760 0,'18'53'16,"0"0"-16,-1 17 16,18-17-16,-17 0 15,0 0-15,-1-18 16,-17 53-16,-53 124 31,18-106-31,-18 0 16,-17 0-1,17-18-15,-18 18 16,36-54-16,-18 1 16,0 0-1,18-53-15,17 18 16,-17 0-16,0-18 16,17 17-1,-17-17 32</inkml:trace>
  <inkml:trace contextRef="#ctx0" brushRef="#br0" timeOffset="33471.04">17339 10619 0,'18'0'63,"-18"35"-48,17 18 1,-17 35-16,18 0 15,17-17-15,1 35 16,-1-53-16,-18-1 16,19-16-16,-36-19 15,17 1 1,1-18 0,0 0-16,52-35 15,-35-1-15,54-34 16,-54 35-16,35-36 15,-34 36-15,17-36 16,-18 1-16,-35 34 16,35-34-1,-35 17-15,0 0 0,0 0 16,0 0 0,0-17-16,-17 17 15,17 0-15,-53 0 16,17 0-16,1 18 15,0 17 1,-18 0-16,18 1 16,-1 17-16,-17 0 15,1 0-15,-19 0 16,-70 53 0,70 0-16,18-18 15,18 18-15,0 53 16,0-1-16,17 1 15,18-53-15,0 0 16,0-18-16,0-17 31,0 0-31</inkml:trace>
  <inkml:trace contextRef="#ctx0" brushRef="#br0" timeOffset="34263.64">17498 11518 0,'0'0'16,"17"18"-16,-17 35 15,0 0-15,0 0 16,36 17-16,-36 1 16,-88 370 15,35-318-31,-36 1 16,1 17-16,53-88 15,-18-18-15,35 53 16,1-88-1,52-18 48,18-52-32,0 35-31,0 17 0,17 0 16,1 18-16,17-17 15,0 17-15,-17 0 16,-1 0-16,-17 0 16,0 0-16,-18 0 15,18 17-15,-35-17 16,0 0 15,-1 0-31,-17-17 16,0-36-1,0 18-15,-17-36 16,-19 36-16</inkml:trace>
  <inkml:trace contextRef="#ctx0" brushRef="#br0" timeOffset="34630.86">17586 12065 0,'0'0'0,"0"18"16,0 17-16,-18-17 15,1 17 1,17-18-16,-36 36 0,1 18 16,0-36-1,-18 36-15,0-1 16,-18 1-16,19-18 16,-1 0-16,0 0 15,17-18-15,-16-17 16,-1 17-16,-18-35 15,-17 17-15,17-17 16</inkml:trace>
  <inkml:trace contextRef="#ctx0" brushRef="#br0" timeOffset="43801.99">19844 7214 0,'0'0'0,"-18"18"16,-17 335-1,35-195 1,0-16-16,-18 34 15,1-35 1,-1-35-16,18-18 16,0-17-16,35 17 0,106 18 31</inkml:trace>
  <inkml:trace contextRef="#ctx0" brushRef="#br0" timeOffset="44308.09">20973 8114 0,'0'-18'32,"0"1"-17,-36-54 1,19 36-16,-19-18 16,1 18-16,0-1 15,0 19-15,-1 17 16,19 0-16,-1 0 15,-17 0 1,-53 88 0,70-18-16,-17 19 15,-1 87 1,36-123-16,0 0 16,0-36-1,18 36-15,0-35 0,-1 0 31,19-18 1,175-194-17,-123 105 1</inkml:trace>
  <inkml:trace contextRef="#ctx0" brushRef="#br0" timeOffset="44488.39">21167 8149 0,'17'53'0,"-34"-106"0,52 194 16,-35-88-16,0 0 15,0 53 1,0-71-16,0-17 16</inkml:trace>
  <inkml:trace contextRef="#ctx0" brushRef="#br0" timeOffset="44733.68">21643 8079 0,'0'0'0,"18"17"0,-18 1 15,17 17 1</inkml:trace>
  <inkml:trace contextRef="#ctx0" brushRef="#br0" timeOffset="45247.13">20955 8132 0,'53'52'47,"-18"-16"-47,18 34 0,-18-17 16,-17-35 0,35 17-16,-35-17 15,-1-18 1</inkml:trace>
  <inkml:trace contextRef="#ctx0" brushRef="#br0" timeOffset="45591.74">21731 8343 0,'53'88'31,"-53"-52"-31,0-1 0,35 0 16,-35-17-1,18 0-15,0-1 16,17-17 0,-17 0-1,-1 0-15</inkml:trace>
  <inkml:trace contextRef="#ctx0" brushRef="#br0" timeOffset="46112.62">22225 7373 0,'88'229'16,"-53"-52"0,-17-18-16,-18-36 15,0 212 17,-18-282-32,1-35 0,-18 35 15,17-53 32,18-71-16,18 18-31,34 0 0,-16 18 16,17 17-16,53 1 16,-71 17-1,18 0-15,0 17 16,0 54-1,-53-54 1,0 19-16,0-19 16,-71 36-16,0-35 15,1 35-15,35-18 16,-36-35-16,53 18 16,18-71 15,0-53-31</inkml:trace>
  <inkml:trace contextRef="#ctx0" brushRef="#br0" timeOffset="46368.56">22913 7391 0,'0'0'0,"53"17"0,0 107 15,88 282 1,-88-318 0,35 141-1,-88-123-15,0-53 16,0-18-16,-35 18 16,-36 0-1,18-35-15,0-1 0,36-17 16,-19 18-1</inkml:trace>
  <inkml:trace contextRef="#ctx0" brushRef="#br0" timeOffset="46590.19">23407 8590 0,'0'0'0,"70"71"0,-52-36 0,17 0 16,-17 1-16,17 16 15,-35-34 1,18 0 0</inkml:trace>
  <inkml:trace contextRef="#ctx0" brushRef="#br0" timeOffset="46931.02">23954 7638 0,'0'70'31,"17"89"-31,-17-18 0,0 18 16,0 282 15,36-318-31,-19-35 16,18-35-16,-17-17 15,17-1-15,-17-35 16,17 0-16,1 0 16,16 0-16,1-35 15,0-1-15,-17-17 16</inkml:trace>
  <inkml:trace contextRef="#ctx0" brushRef="#br0" timeOffset="47497.47">24606 7585 0,'0'-18'31,"0"106"-31,18 71 0,0-53 16,-18 35-16,0-18 16,0 1-16,0-36 15,-18 18-15,-35 17 32,35-105-17,1 0 16,17-195 1,35 71-32,0 71 15,124-18 1,-106 53 0,-18 0-16,36 0 15,52 159 1,-105-124-1,-18 1-15,0 17 16,0-36-16,-18 54 16,-105 17-1,87-70-15,19-1 16,-18 1-16,17-18 16,0 0 15,36-53-16</inkml:trace>
  <inkml:trace contextRef="#ctx0" brushRef="#br0" timeOffset="47718.71">25206 8643 0,'0'0'0,"18"35"15,52 54-15,-17-54 16,0 0-16,35 18 16,124 0-1,-177-53 1,36 0 0,-71-18-1</inkml:trace>
  <inkml:trace contextRef="#ctx0" brushRef="#br0" timeOffset="48062.97">26123 8290 0,'0'-17'16,"-17"17"15,-72 158-15,54-69 0,35 69-1,0-122 1,0-19-16,35-17 31,1 0-31,34 0 16,1-70-16,17-1 15,18-17-15,0 17 16,17-17-16</inkml:trace>
  <inkml:trace contextRef="#ctx0" brushRef="#br0" timeOffset="48367.49">26776 7638 0,'0'0'0,"53"35"0,-18 53 16,106 106-1,-70-70-15,35 52 16,105 124 0,-158-159-16,-18-35 15,-35-36-15,0 36 16,-53 0-16,-70-35 16,-71 52-1,141-105-15,-53 17 16,18-17-16,17-1 15</inkml:trace>
  <inkml:trace contextRef="#ctx0" brushRef="#br0" timeOffset="48847.05">19050 9296 0,'0'0'0,"18"17"16,158 19 0,36-36-16,35 0 15,899 0 1,-299 0-16,88-53 15,35-53-15,53 0 16,-159 0-16,-35 71 16,-194 17-16,-194-35 15,-176 36-15,-54-1 16,-69-17-16,-72 35 16,-35 0-16</inkml:trace>
  <inkml:trace contextRef="#ctx0" brushRef="#br0" timeOffset="50081.19">19509 7056 0,'0'123'16,"0"18"-16,0 18 15,0-53-15,0 17 16,0 18-16,0 336 31,0-354-31,0-17 16,35-36-16,35-17 16,54-17-16</inkml:trace>
  <inkml:trace contextRef="#ctx0" brushRef="#br0" timeOffset="50783.37">27428 7373 0,'0'0'0,"124"141"0,-71 0 16,53 36-16,0-1 16,-36 36-16,1-18 15,-36 0-15,-17-53 16,-18-18-16,-18 1 15,-53-18-15,-34-18 16,-72-35-16,36 0 16,-35-18-16</inkml:trace>
  <inkml:trace contextRef="#ctx0" brushRef="#br0" timeOffset="51966.97">20003 9031 0,'0'0'0,"176"247"31,-70-176-31,247 70 32,-212-124-32,0 19 15,212-19 1,-89-17-16,1-35 15,-54 0-15,19-71 16,-19 0-16,-17 36 16,-17-54-16,-1 1 15,-70-1-15,-53 54 16,-18-54-16,0-35 16,-35 18-16,0 35 15,0-70-15,-52-18 16,-37 53-16,72 35 15,-36-35-15,17 53 16,1 0-16,35 35 16,-35 17-16,17 1 15,1 17 1,-19 18-16,-34 0 16,-1-17-16,-52 17 15,-36 0-15,-194 0 31,124 0-31,-53 0 16,-988 0 15,1040 0-31,19 17 16,17 19 0,70 17-16,36 0 0,35 17 15,18-52-15</inkml:trace>
  <inkml:trace contextRef="#ctx0" brushRef="#br0" timeOffset="57929.24">21096 11077 0,'0'-35'31,"0"-18"-15,0 0-16,0 0 16,0 0-16,-18 18 15,-17 0-15,0-1 16,35 19-16,-18 17 15,-17 53 17,17 17-17,1 36-15,-1 18 16,18-19-16,0 1 16,0-35-16,18-1 15,17-17-15,-17-35 16,-1 0-1,1-18 1,0 0-16,17-36 16,18-34-16,0-1 15,0-105 1</inkml:trace>
  <inkml:trace contextRef="#ctx0" brushRef="#br0" timeOffset="58112.88">21290 11042 0,'0'0'0,"18"35"16,35 71 15,-18-53-31,0-18 0,-17-17 16,17 17 15,-17-17-31,-1-18 0,36-18 31</inkml:trace>
  <inkml:trace contextRef="#ctx0" brushRef="#br0" timeOffset="58552.3">22031 10283 0,'18'0'31,"-1"36"-31,-17-1 16,18 0-16,-18-17 16,0 0 77</inkml:trace>
  <inkml:trace contextRef="#ctx0" brushRef="#br0" timeOffset="59561.27">20620 10001 0,'0'36'15,"35"34"-15,0 36 0,-17-18 16,35 89-16,-35-89 15,17 35-15,-35 1 16,18 123 15,-1-194-31,-17-18 0,0 0 32,0-17-32,18-18 0,-18-36 187,0 1-171,17 0-16,19-106 31,-1 105-31,0-34 31,18 70-15,-35 0-16,-1 0 15,1 0-15,35 0 16,53 123 15,-106-87-31,0 17 0,0 0 16,-88 88 15,52-106-31,-17-17 0,18-1 16,-18 18-16,0-17 15,18-18-15,-18 53 16,18-53 0,17 18 15</inkml:trace>
  <inkml:trace contextRef="#ctx0" brushRef="#br0" timeOffset="59855.08">21590 11201 0,'0'0'0,"0"53"0,35 0 15,-17-18-15,-18 0 16,0-17-16,18-1 16,-18 1-16,17 0 15,1-18 48,-1 0-63</inkml:trace>
  <inkml:trace contextRef="#ctx0" brushRef="#br0" timeOffset="60392.69">21590 11113 0,'18'0'47,"52"0"-31,18 0-16,18 0 15,124 0 16,-178 0-31,-16 0 0,17 0 16,-36 0-16</inkml:trace>
  <inkml:trace contextRef="#ctx0" brushRef="#br0" timeOffset="60919.34">22560 10936 0,'0'0'0,"0"-35"16,-53-36 15,18 71-31,17 0 16,-88 36 15,54 87-31,34 1 0,-17-1 16,35-52-16,0 34 15,17 1 17,-17-88-32,18-18 0,35 0 15,-18-18-15,18 1 16,35-54-16,-52 0 15,-1 19-15,0-54 16,-17 53-16,-18 18 16,17-36 15,-17 142 0,0 123 0,0-159-31,0 0 16,0 0-16,36-17 16,-19 0-16,19-18 15,-1 0-15</inkml:trace>
  <inkml:trace contextRef="#ctx0" brushRef="#br0" timeOffset="61102.63">23072 11342 0,'88'53'16,"-70"0"-1,17-18-15,-18-17 16,19-1-16,-1-17 31</inkml:trace>
  <inkml:trace contextRef="#ctx0" brushRef="#br0" timeOffset="61705.03">23777 11113 0,'0'0'0,"0"-18"16,0-70-1,0 52 1,-17-52 0,-1 71-1,-17 17 1,-36 0-1,18 70 1,-17 36-16,17 17 16,0 19-16,35-19 15,18-52-15,0-36 16,18 53 15,17-88-15,18 0-16,-35-35 15,35-71-15,-18 35 16,18-34-16,-36 52 16,-17 0-1,18-18-15,0 18 16,-1 89 31,54 140-32,-71-106 1,53 19 15,-53-54-31,17-35 0,1 0 32,0-18-32</inkml:trace>
  <inkml:trace contextRef="#ctx0" brushRef="#br0" timeOffset="61966.84">23989 10689 0,'18'0'0,"34"35"15,-34 107 1,35-37-1,-35 178 1,-36-195-16,-17-35 16,-1 17-1,-52 1 17,35-54-32,-17 19 0,-1-19 15,1 1-15</inkml:trace>
  <inkml:trace contextRef="#ctx0" brushRef="#br0" timeOffset="62575.82">19861 10072 0,'0'0'0,"0"211"0,0 36 15,106 336 1,-88-372-1,70 1-15,-53-71 0,1-53 16,17 0 0,-36-52-16,18-1 15,1-17-15,34-18 16,36 0-16,88 0 16,35 0-16</inkml:trace>
  <inkml:trace contextRef="#ctx0" brushRef="#br0" timeOffset="63200.06">24800 10072 0,'0'0'0,"-17"353"31,17-124-31,0 35 0,0-105 16,17 18-16,36-36 15,-35-35-15,17-36 16,0-35-16,-17-17 16,35-18 31,-18-53-47</inkml:trace>
  <inkml:trace contextRef="#ctx0" brushRef="#br0" timeOffset="63843.97">25788 11060 0,'-106'17'31,"36"36"-31,-19 35 0,19 18 15,17 0-15,18 0 16,35-53-16,0 17 31,0-34-31,17-36 16,36 0-16,18 0 16,52-18-16,248-229 31,-301 176-31,-17 36 15,0-18-15,-53 36 16,18-1-16,17 18 47,-35 18-31,35-1-16,-17-17 31,17 0-16,-17 0-15,35 0 16,-18 0-16,0 0 16,36-17-16,-1-19 15,-17 19-15,18-36 16,-53 35-16,17-52 16,-35 34-1,17-17-15</inkml:trace>
  <inkml:trace contextRef="#ctx0" brushRef="#br0" timeOffset="64352.7">27040 10195 0,'0'0'0,"18"53"15,17 335 16,-35-229-31,0-36 16,0 19-16,0-54 16,0 0-16,0-35 15,0-35-15,0-1 16,0 1 0,36-53 46,105-89-46,-106 106-1,36 18-15,-1 0 16,1 0 0,-1 18-1,-34 17-15,-19 18 16,-17-35-16,0 35 15,0-18-15,-35 18 16,0 0-16,-1-18 16,-34-17-16,17 17 15,0-17-15,0-1 16,35-17-16,-17 0 16,0 0-1,35-17 1</inkml:trace>
  <inkml:trace contextRef="#ctx0" brushRef="#br0" timeOffset="64576.2">27552 11448 0,'0'0'15,"35"0"-15,1 0 16,-1 0-16,35 35 0,-17-17 15,-17-1 1,-19 1-16,18-1 16,-17-17-16,17 0 31,-17 0-31,0 0 16,17 0-16</inkml:trace>
  <inkml:trace contextRef="#ctx0" brushRef="#br0" timeOffset="65208.68">28275 10619 0,'0'0'0,"0"123"0,0 18 15,0 124 1,0-177-16,0-17 16,0-19-16,0 1 15,0-35-15,0-71 63,18-17-48,17-1-15,0 18 16,1 0-16,-1 18 16,-17 17-16,-1 18 15,1 0 1,-1 0 0,1 0-16,17 36 15,-35 16-15,0-16 16,0 17-16,0-18 15,-35 18-15,0-18 16,-36 36-16,36-36 16,-18 0-1,18-35-15,17 0 16,18-17 15</inkml:trace>
  <inkml:trace contextRef="#ctx0" brushRef="#br0" timeOffset="65546.03">28734 10054 0,'159'141'32,"-71"-17"-32,0-1 0,35 36 15,160 247 17,-230-300-32,-18-18 0,-35 70 31,0-105-31,0 36 0,-53-1 15,0 0-15,0-17 16,18-1-16,-1-52 16,36-1-1,-17-17-15</inkml:trace>
  <inkml:trace contextRef="#ctx0" brushRef="#br0" timeOffset="66279.92">24253 11800 0,'36'18'15,"-1"17"-15,0 1 16,-17-19-16,17 19 15,1-1 1,-19-18 0</inkml:trace>
  <inkml:trace contextRef="#ctx0" brushRef="#br0" timeOffset="67021.81">29863 10125 0,'17'0'16,"71"70"-1,159 318 1,-176-264 0,0 35-16,-19-36 15,-16-35-15,-1 106 16,-35 18 15,0-124-31,-71 18 0,1-35 16</inkml:trace>
  <inkml:trace contextRef="#ctx0" brushRef="#br0" timeOffset="68158.96">19209 10107 0,'17'35'16,"-17"36"0,18 52-16,-18 19 15,0 52-15,0-18 16,0 36-16,0 17 16,0 18-16,0-88 15,18 35-15,17-71 16,0-35-16,36 18 15,-1-18-15,-17-35 16,53-17-16,18-19 16,-1 36-16</inkml:trace>
  <inkml:trace contextRef="#ctx0" brushRef="#br0" timeOffset="72170.98">23918 8872 0,'0'0'0,"36"18"0,-19-18 15,19 18 1,-1-1-16,-18 1 16,19-18-16,-1 18 15,0-1-15,1-17 16,-1 0 0,-18 18-16,1-18 15,17 17-15,1-17 16,-19 0-16,19 18 15,-19-18-15,19 0 16,16 0-16,1 18 16,0-1-16,-17-17 15,16 0-15,-16 0 16,-1 0 0,-17 0-16,-1 0 15,19 0-15,-19 0 16,1 0-1,35-35 1,-36 17-16,36 1 16,-17-36-1,-36 18-15,35-18 16,18-106 0,-53 106-16,17 0 15,-17 0-15,0 0 16,0 0-16,0 18 15,0-18-15,0 18 16,0 17-16,0-35 16,0 36-16,18-36 15,-18 18-15,0 17 16,0-35-16,0 18 16,0-18-16,0 35 15,0-52-15,-18-1 31,18 36-31,-17-18 0,-1 18 16,18-1 0,-35-70-1,17 89-15,-17-36 16,17 18-16,-17-1 16,0 1-16,-1 0 15,1 17-15,0 1 16,0-1-16,17 18 15,-53 0 1,54 0-16,-36 0 16,35 0-16,-123 0 31,88 0-31,0 0 16,18 18-16,17-18 15,-17 35-15,0-18 16,0 36-16,-1-17 15,1-1-15,0 18 16,35 17-16,-18 1 16,0-18-16,1 17 15,17-17-15,-18 0 16,18 0-16,-35 18 16,17-36-16,18 0 15,0 18-15,-35 35 31,17-70-31,18 17 16,0 1-16,-17-1 16,-1 18-16,18-18 15,0 0 1,0 18-16,0-17 0,0 16 16,0-34-16,0 17 15,0-17-15,18 0 16,-18 35-16,17-18 15,1 0-15,17 36 16,1-36-16,-1 53 16,0-70-16,0 17 15,-17 0-15,0-35 16,35 53 15,-36-53-31,18 18 0,-17-18 16</inkml:trace>
  <inkml:trace contextRef="#ctx0" brushRef="#br0" timeOffset="72769">23865 7091 0,'0'0'0,"53"35"0,36 53 16,16 1-16,36 34 16,36 36-16,17 35 15,35 35-15,18 36 16,-88-54-16,35 1 16,18 0-16,-89-36 15,1-35-15,-54-70 16,18 70-16,-35-71 15,-18 1 1,18-18-16,-35-18 0</inkml:trace>
  <inkml:trace contextRef="#ctx0" brushRef="#br0" timeOffset="74495.24">28452 11800 0,'0'0'0,"0"53"0,0-17 16,0 17-1,0-36 16,-18-17-15,-17 0 0,17 0-16,-53-53 15,36 0-15,-35-17 16,-19-71 0,-193-336-1,159 301 1,70 0-16,0 52 15,18 18-15,17 36 16,18 17-16,18 0 16,123-71-1,-71 124 1,54-17-16,-36 17 16,0 0-16,-17 35 15,35 36 1,-18-1-16,-53-34 0,0 52 15,1 35-15,-1-35 16,-35 142 0,-18-142-1,-35 0-15,0 0 16,-17-35-16,-1 18 16,54-54-16,-36 19 15,17-19-15,-17-17 16,36 0-16,-1 0 15</inkml:trace>
  <inkml:trace contextRef="#ctx0" brushRef="#br0" timeOffset="74767.28">27376 9913 0,'0'0'0,"88"141"15,141 106-15,265 318 16,-247-301 0,17-17-16,36 35 15,-123-123-15,-36-35 16,18-1-1,-54-17-15,-16-36 0,-36-17 16,-18-35-16</inkml:trace>
  <inkml:trace contextRef="#ctx0" brushRef="#br0" timeOffset="77688.7">22102 8961 0,'0'-18'16,"17"18"0,1 0-1,35 0-15,-18 0 16,36 0-16,-1 0 15,36 0-15,-35 0 16,-1 0-16,1 0 16,-18-18-1,-18 18-15,-18 0 16,1 0 0,-36 0 46,1 0-46,-36 0-1,0 0-15,-18-17 16,-17 17-16</inkml:trace>
  <inkml:trace contextRef="#ctx0" brushRef="#br0" timeOffset="78790.94">18891 9102 0,'0'0'0,"477"-53"31,-213 35-31,71-52 16,124 17-16,-1-36 15,89 37-15,0-37 16,-35 36-16,70 1 16,-141 52-16,-53 0 15,-141 0-15,-36 0 16,-105 0-16,-53 0 15,-35 17 1,-18 1 0,-18-1-16,0 1 15,-17 0-15,-53 17 16,17-17-16,-70-1 16,-70-17-16,-54 0 15,-17 0-15,-194 0 16,-54 0-16,-34 0 15,35 0 1,35 0-16,106 0 0,106 0 16,52 0-16,19 18 15,52 17 1,106-35-16,18 18 16,141-18 62,105 0-63,124 0-15,0 17 16,71 19-16,-53-1 16,-36 0-16,-105-17 15,-106-18-15,-53 0 31,-124 0 1,-123 0-32,-35 0 15</inkml:trace>
  <inkml:trace contextRef="#ctx0" brushRef="#br0" timeOffset="81785.97">20638 12188 0,'0'0'0,"35"36"16,18-19-16,53 1 15,317 17 1,-211-35 0,-1 0-16,19 0 15,52 0-15,53 0 16,212 18 0,-247-18-16,-71 0 15,18 18-15,17-18 16,-34 0-16,-36 0 15,-36 0-15,1 0 16,-35 0-16,17 0 16,-35 0-16,-36-18 15,71 0 1,-105 1-16,-1-1 16,-18 18-16,36 0 15,-35 0 1,17-18-16,1 1 0,-1-1 15,18 18-15,35-18 16,-35 1-16,17 17 16,1-18-1,0 18-15,-1 0 16,36 0-16,-35 0 16,-1 0-16,1 0 15,34 0-15,-16 0 16,69-35-1,-122 17 1,-1 1-16,0-1 16,1-17-16,-19 35 15,36-36 1,-35 36-16,17 0 16,-17 0-1,35-35 1,-36 35-16,18 0 15,1-17-15,-1-1 16,-17 18-16,-1 0 16,19-35-16,16 17 15,-34 18-15,17-18 16,-17 18-16,0-17 16,17 17-1,-17 0-15,-1-36 0,19 36 16,-19-17-1,18-18 1,-17 35-16,0-36 16,17 1-16,-17 17 15,-18-17-15,35-18 16,-17 0-16,-18 18 16,0-18-16,0-18 15,0-34 1,0 34-16,-18-17 15,-70-106 1,35 88-16,0 0 16,18 18-16,-18 17 15,17-17-15,-17 35 16,1-17-16,16 17 16,-17-18-16,18 36 15,0 0-15,17-1 16,-17 1-16,0 18 15,17-19-15,0 36 16,1-35-16,-19-18 16,1 35-16,18-17 15,-19 35-15,19-35 16,-19 0-16,-17 17 16,18 0-1,0-17-15,-36 17 16,-17 1-16,-35-19 15,-89 1 1,106 18-16,-17-1 16,-54 0-16,-87-35 15,-1 36-15,-88 17 16,53 0-16,18 0 16,-53 0-16,-53 0 15,0 0-15,53 0 16,-53 0-16,0 0 15,106 0-15,-18 0 16,35 0-16,71 0 16,-18 0-16,1 0 15,17 17-15,17 19 16,36-19-16,18 19 16,17-36-16,-53 17 15,36 18-15,34-17 16,-16-18-1,34 35 1,53-35-16,18 18 16,0 0-1,0-1-15,0 36 16,0-17-16,0-1 16,0 18-16,0 0 15,18 123 1,-18-105-16,18 52 15,-1 1-15,19 34 16,-19 19-16,-17-36 16,53 494 15,-18-459-31,-35-35 0,36 18 16,-36-71-16,17 18 15,1 88 1,-18-141-1,35 0-15,1 17 16,69 36 0</inkml:trace>
  <inkml:trace contextRef="#ctx0" brushRef="#br0" timeOffset="96544.67">10619 8961 0,'35'-18'31,"-35"0"-31,18 36 62,-18 105-46,0 1-16,-18-1 0,-17-17 16,17-18-16,-17-17 15,35-18-15,0-18 16,-18 18-1,18-35-15,0-1 16,0 1 15,-18-18-15,1 0 31,-1-18 0,18 1-32,-17-1-15,17 0 0,-18 1 16,18-1-16,0-17 16,-18 0-1,18 17-15,0 0 0,0 1 16,0-1-16,0 0 15,0 1 17,0-1-32,0 36 93,18-1-77,0 19-16,-18-1 0,17-17 16,-17-1-16,18-17 15,-18 18 1,0-1 0,0 1-1,17-18 16,1 0 1,0-35-17,-1 17-15,89-70 32,-106 53-32,18 35 0,-18-18 15,17 18 1,1-18-16,-18 1 31,18 17-31,-18-18 47</inkml:trace>
  <inkml:trace contextRef="#ctx0" brushRef="#br0" timeOffset="107712.7">9878 15117 0,'247'88'16,"-106"-71"-1,653-17 1,-248 36 0,125-36-16,87 0 15,1976 17 1,-1887-17 0,829 0-1</inkml:trace>
  <inkml:trace contextRef="#ctx0" brushRef="#br0" timeOffset="110533.93">11007 16651 0,'0'-18'140,"0"1"-124,-36-1-16,36 1 15,-35-19-15,17 1 16,-17 17-16,0 1 16,0-1-16,-1 18 15,-17-18-15,18 18 16,0 0 0,-18 106-1,35-18-15,1 18 16,-1 159-1,18-195-15,0 19 16,35 16 0,-35-87-16,18 0 15,17-18 17,-17-88-32,17 17 15,-17 0-15,17-34 16,-17 16-16,-1 54 15,1 0-15,0 17 16,-18 1-16,17 34 31,19 54-15,-36-36-16,0 18 16,17 0-16,1-35 15,-18-1 1,0 1-16,17-1 0</inkml:trace>
  <inkml:trace contextRef="#ctx0" brushRef="#br0" timeOffset="110775.79">11077 16792 0,'0'0'0,"18"0"16,0 0-16,34 36 15,-16-36-15,34 17 16,-17 1-16,18-1 16,-18-17-16,0 0 15,-1 0-15,-34 0 16</inkml:trace>
  <inkml:trace contextRef="#ctx0" brushRef="#br0" timeOffset="110998.05">11501 16669 0,'0'-18'32,"0"53"-17,0 18-15,0 0 16,0-35-16,0 17 16,0-17-16,0 17 15,-18-17 1</inkml:trace>
  <inkml:trace contextRef="#ctx0" brushRef="#br0" timeOffset="111295.67">11818 16298 0,'0'0'0,"35"36"0,18 52 16,-17 0-16,34 53 15,1 0-15,17 0 16,-18-17-16,19-36 16,-1 0-1,-18-17-15,-34-36 16,-19-17-16,1-18 47</inkml:trace>
  <inkml:trace contextRef="#ctx0" brushRef="#br0" timeOffset="111553.08">12559 16792 0,'18'0'31,"-36"18"-15,-158 211 15,87-141-31,19 18 0,17-53 15,35-35-15,-17-1 16,35 1 0,18-18 15</inkml:trace>
  <inkml:trace contextRef="#ctx0" brushRef="#br0" timeOffset="111793.76">13282 16863 0,'0'0'0,"53"176"31,-35-105-31,-18-1 0,0 18 16,0 18-1,0-88 1,0 0-16,-18-18 16</inkml:trace>
  <inkml:trace contextRef="#ctx0" brushRef="#br0" timeOffset="114071.41">14093 16122 0,'0'0'0,"0"106"0,0 17 16,0 1-16,0-18 16,0-1-16,0-34 15,0-18-15,0 0 16,-35 53-1,0-53-15,35-36 16,18-34 31,-1-72-31</inkml:trace>
  <inkml:trace contextRef="#ctx0" brushRef="#br0" timeOffset="114321.22">14534 16739 0,'0'0'0,"0"36"16,-52 52 0,-1-53-1,-36 0-15,19 1 16,-124 17-1,141-53 1,35 0-16,1 0 16,-1 0-1,18-18-15,0-88 32,0 53-32</inkml:trace>
  <inkml:trace contextRef="#ctx0" brushRef="#br0" timeOffset="114759.33">14076 16651 0,'0'-18'32,"0"-17"-17,35 35-15,18 0 16,-18 0-16,18 0 15,-17 0-15,-1 0 16,0 0-16,0 18 16,1 70 15,-36-70-31,0-1 0,0 19 16,-36 17 15,-17-36-31,18-17 0,-71 18 31</inkml:trace>
  <inkml:trace contextRef="#ctx0" brushRef="#br0" timeOffset="115015.35">15593 16863 0,'0'17'32,"17"-17"-32,1 18 15,-18 0 1,18-1-16,-18 1 15,17 0-15,1-18 16</inkml:trace>
  <inkml:trace contextRef="#ctx0" brushRef="#br0" timeOffset="115472.26">16545 16457 0,'0'0'0,"-35"0"32,-159 176-17,123-52 1,-34 176-1,105-212 1,0-53-16,17 1 16,36-19-16,0-17 15,18 0 1,17 0-16,18-17 0,17-36 16,-17 0-16,-18 0 15,-17 0 1</inkml:trace>
  <inkml:trace contextRef="#ctx0" brushRef="#br0" timeOffset="115976.43">17074 16193 0,'0'0'0,"36"17"15,17 89 1,17 17-16,18 19 15,71 351 1,-141-351 0,-1-19-16,-17-17 15,0-53-15,-35 17 16,-212-17 0,106-53-1,-229 0 1</inkml:trace>
  <inkml:trace contextRef="#ctx0" brushRef="#br0" timeOffset="116750.02">10125 16140 0,'0'0'0,"-106"70"0,-35 54 16,17 87-1,71-70 1,18 53-16,0 18 0,35 70 16,0-70-16,35-18 15,124 106 1,-71-177-16,0-34 16,18 16-16,35-52 15,-17-17-15,52-36 16,-17 0-16,35 0 15,0-71-15</inkml:trace>
  <inkml:trace contextRef="#ctx0" brushRef="#br0" timeOffset="117273.03">7232 17657 0,'0'0'16,"459"123"-1,-124-88-15,159 1 16,123-36-1,141 0-15,160 0 16,-72 0-16,266 0 16,16 0-16,-16 0 15,-72 0-15,1730 0 32,-2294 0-32,-282 0 15,-106 0-15,-70 0 16</inkml:trace>
  <inkml:trace contextRef="#ctx0" brushRef="#br0" timeOffset="118251.04">18274 17022 0,'-35'35'31,"35"53"-31,0 35 0,35 19 31,35-54-31,-34-53 16,34 0-16,-17-17 15,0 17-15,0-35 16,0 0-16,0 0 16,0 0-16,53-17 15,35-72-15,0-34 16,-18 35-16,-17 0 15,-35-1-15,-18 19 16,-18-1-16,-35 18 16,0 0-16,0 1 15,0-19-15,-71 18 16,18 0 0,-52 0-16,-89-17 15,88 52-15,-53 0 16,53 18-16,-17 0 15,-1 36-15,18 34 16,-35 54-16,106-71 16,-36 52-16,19-16 15,16-19-15,36-17 16,0-18-16,0 1 16,18-19-1,-18 1-15,18-18 16,-1 0-1,1 0-15</inkml:trace>
  <inkml:trace contextRef="#ctx0" brushRef="#br0" timeOffset="118574.69">19226 14870 0,'0'17'16,"0"124"-1,0-35-15,0 71 16,0-36-16,-17-35 15,-71 17 17,70-105-32,-17-18 15,-54-53 17,37 17-32</inkml:trace>
  <inkml:trace contextRef="#ctx0" brushRef="#br0" timeOffset="118844.45">18838 15505 0,'0'176'31,"0"-70"-31,141 88 32,-70-141-32,-18-36 15,17-17-15,-17 0 16,18 0-16,52 0 15,-17-35-15,18-35 16,-36-1-16,18-17 16,-18-18-16,-17 35 15,-36-17-15,18 35 16,-18 18-16,-35-18 16,0 35-1,0 1-15</inkml:trace>
  <inkml:trace contextRef="#ctx0" brushRef="#br0" timeOffset="122447.56">20743 17374 0,'71'0'31,"-1"0"-15,389 0 0,-300 0-1,0 0-15,-36 0 16,-17-35-16,-36 0 16</inkml:trace>
  <inkml:trace contextRef="#ctx0" brushRef="#br0" timeOffset="122696.13">21890 16792 0,'18'53'15,"34"53"1,178 229-1,-160-247 1,142 106 0,-194-176-1,35-18 1,-18 0 0</inkml:trace>
  <inkml:trace contextRef="#ctx0" brushRef="#br0" timeOffset="122906.33">22684 17180 0,'-18'18'32,"-70"105"-17,35-52-15,-35 35 16,17-36-1,-35 19-15,0-37 16,-35 37 0</inkml:trace>
  <inkml:trace contextRef="#ctx0" brushRef="#br0" timeOffset="124247.71">20567 16210 0,'0'18'0,"0"88"15,18 35-15,105 370 32,-70-387-32,-35-36 15,17-18 1,-35-17-16,18 0 15,-18 0-15,17 0 16,-17 0-16,0-18 16,0-17-1,0 0 1,-70-71 15,-19-53-15,-105-53-1,106 71-15,-35 17 16,70 18-16,0 53 16,53-17-16,-18 17 15,1 0 1,-1 0-16,18 35 16,-18 18-16,18 18 15,-17 34-15,17-52 16,0 53-16,0-35 15,17-18-15,36 17 16,-17-35 0,16-35-16,1 0 0,36 0 15,16-17-15,1-54 16,0-17 0,-18 0-16,-17-18 15,-54 53-15,1 0 16,-18-53-1,0 71-15</inkml:trace>
  <inkml:trace contextRef="#ctx0" brushRef="#br0" timeOffset="168361.13">21749 3933 0,'0'0'16,"17"-35"-16,1-71 15,0 36-15,-18 17 16,0 0-16,-18 53 15,0-35-15,1 35 32,-1 0-32,0 0 15,-34 35-15,-19 53 16,-17 36-16,35-19 16,35-52-16,18 0 15,0 36 1,0-54-16,18 0 15,0-35 1,-1 0-16,18 0 16,1 0-16,34-35 15,71-159 1,-88 106-16,0-36 16,-53 89-16,0 17 15,0 1 1,0 52 15,0 71-31,0 35 16,36 141-1,-19-123-15,-17 35 16,0-53-16,0 18 16,0-36-16,0-35 15,0-17-15,-53-1 16,36-34-16,-19-19 15,-17 1-15,0-18 16,1-18-16,16-17 16,-34-18-16,70-35 15,-36-53-15,1-18 16,35 53-16,0-17 16,18 17-1,88-53 1,-53 106-16,17 36 15,-17 17-15,0-18 16,35-17 0,-53 35-1,1 0-15,-1 0 0,36-36 16,-1 1 0,-17 0-16,0 0 15,17-71 1,-34 53-16</inkml:trace>
  <inkml:trace contextRef="#ctx0" brushRef="#br0" timeOffset="169119.31">22437 3792 0,'-18'18'78,"-17"17"-63,17 1-15,-17 16 16,17 37-16,18-19 16,0-34-1,18 16 1,-1-34-16,36-18 16,0 0-16,53 0 15,-35 0-15,52-35 16,18-124-1,-88 88-15,0-52 16,-18 52-16,-35-17 16,0-53-16,18 0 15,0 35-15,-1 0 16,1 36-16,-18 17 16,0 35-16,18 18 15,-1 36 16,1 69-15,-18 36-16,0 18 16,0 0-16,53 158 31,-36-211-31,1-35 0,-18-18 16,0-36-1,-18-87 63,-34 35-62,34 35 0,-17 0-16,-1 0 15,19 17-15,-36 36 16,17-35-16,36-1 15,-17 19-15,17-19 63,17-17-63,36 0 16,0-17-16,-17-19 15,17 36-15,-1-35 16,37-18-16,-54 18 15</inkml:trace>
  <inkml:trace contextRef="#ctx0" brushRef="#br0" timeOffset="169474.55">24165 3157 0,'18'0'16,"70"106"-16,0 53 15,36 35-15,17 35 16,-18-52-16,-17-19 15,0-34-15,-71-71 16,1 0-16,-36-18 16,0-17-1,0-1 1,-36-17-16,1 0 16,-300-158-1</inkml:trace>
  <inkml:trace contextRef="#ctx0" brushRef="#br0" timeOffset="169775.61">24218 4110 0,'0'0'0,"0"18"0,0 17 16,0 35 0,18-70-16,17 53 15,0-17-15,36-1 16,-18 0-16,0 0 15,0-35-15,0 0 16,17 0-16,18 0 16,36-17-16,-1-36 15,-17-35-15,0-1 16,-53 37-16,0-54 16,-36 17-16,-17 19 15,0 17-15,0 35 31,0 1-15,0 34 0</inkml:trace>
  <inkml:trace contextRef="#ctx0" brushRef="#br0" timeOffset="170271.55">22190 4727 0,'0'0'0,"494"53"31,-159-53-31,88 0 0,106 0 16,142 0 0,-89 0-16,-53 0 15,88 0 1,-440 0-16,-89 0 31</inkml:trace>
  <inkml:trace contextRef="#ctx0" brushRef="#br0" timeOffset="170953.28">20567 4657 0,'53'0'31,"70"0"-16,36 0-15,88 0 0,0 0 16,141 0 0,917 0-1,-1022 0 1,-37 0-16,1 0 16</inkml:trace>
  <inkml:trace contextRef="#ctx0" brushRef="#br0" timeOffset="181438.7">24183 14446 0,'0'0'0,"0"-17"0,0-1 16,0-53-1,0 36 1,0 0-16,-18 0 16,1 17-16,17 0 15,-36-35 1,36 36-16,-17-1 15,-36 0 1,35 18 0,-35 0-1,36 18-15,-19 35 16,19 0-16,-1-18 16,0 18-16,18 0 15,0-18-15,0-17 16,18 17-1,0-35 1,17 0 0,0 0-16,1-17 15,-19-36-15,18 0 16,1-53 0,-19 71-16,1-1 15,0 19-15,-18-1 31,17 18-15,-17 71-16,18 35 16,0 52-16,17 266 31,-18-283-15,-17-18-16,-17-17 0,-36-35 15,0-1 1,18-35-16,-1 1 15,-16-19-15,34-17 16,-53 0 0,54-70-1,-1-212 1,18 140-16,0-16 16,18 34-16,17 18 15,18 53-15,-18 1 16,0 52-16,1 0 15,-1 0-15,0 0 16,18 0-16,-18 17 16,1-17-16,-1 18 15,18-18-15,0 0 16,0 0-16</inkml:trace>
  <inkml:trace contextRef="#ctx0" brushRef="#br0" timeOffset="181777.97">24589 14235 0,'0'0'0,"-53"35"0,0 35 16,35 107-1,18-107-15,0-17 16,18 0-16,-1-35 16,54 17-16,17-35 15,159 0 1,-70-88-1,-72 17-15,19-17 16,-71 53-16,-36-36 16</inkml:trace>
  <inkml:trace contextRef="#ctx0" brushRef="#br0" timeOffset="182304.7">25506 13670 0,'0'18'15,"17"88"1,36 246 0,-53-299-1,0-17-15,0-1 16,18 0-16,-18 0 15,0-17 1,0 0 15,-18-36 1,-35-17-17,-17 0-15,35-18 16,-1 35-1,19 18 1,-1 0-16,-35 18 16,18 35-16,0-1 15,35 37-15,-18-36 16,18-18-16,0 88 31,18-105-15,-1 17-16,1-35 15,35-17 1,0-19-16,-18 1 16,0-18-16,1 0 15,-19 18-15,-17 17 16</inkml:trace>
  <inkml:trace contextRef="#ctx0" brushRef="#br0" timeOffset="182639.54">25435 14429 0,'0'88'32,"36"-18"-17,-1 54 1,-18-107 0,1 1-16</inkml:trace>
  <inkml:trace contextRef="#ctx0" brushRef="#br0" timeOffset="183094.11">24289 14288 0,'0'0'0,"88"-18"0,35 18 15,107-53 1,-177 53-16,0 0 16,-18-18-1</inkml:trace>
  <inkml:trace contextRef="#ctx0" brushRef="#br0" timeOffset="183527.48">25665 14587 0,'0'0'15,"35"53"1,-17-53-1,-1 0 17,1 0-32</inkml:trace>
  <inkml:trace contextRef="#ctx0" brushRef="#br0" timeOffset="184445.83">26793 14499 0,'53'0'31,"18"0"-16,194 0 17,-160-17-32,-52-1 0,18-17 15,-71 17-15,17 18 32</inkml:trace>
  <inkml:trace contextRef="#ctx0" brushRef="#br0" timeOffset="184709.53">27146 14252 0,'0'71'31,"-17"35"-31,17-18 0,0 35 16,0-35 0,0 1-16,0-36 0,0-18 15,0 0 17</inkml:trace>
  <inkml:trace contextRef="#ctx0" brushRef="#br0" timeOffset="185015.47">27534 14164 0,'0'0'0,"36"18"0,-19 105 15,36 248 1,-35-266 0,-18 142-1,0-176 1,-53-1-16,18-34 15,-36-1-15,-52 0 16,-19-35-16</inkml:trace>
  <inkml:trace contextRef="#ctx0" brushRef="#br0" timeOffset="185575.75">23601 13794 0,'0'0'0,"0"123"0,-18 53 16,-17-17-16,17-18 15,1 36-15,-1-54 16,0-35 0,18-35-16,0 0 15,18-35-15,17 17 16,-35-17-16,18-1 16,0 1-16</inkml:trace>
  <inkml:trace contextRef="#ctx0" brushRef="#br0" timeOffset="185870.18">22578 15399 0,'0'0'0,"17"0"16,36 17-16,0-17 15,106 0-15,17 0 16,142 0 0,740 0-1,-282 0-15,71 0 0,70 0 16,89 0-16,-107 0 16,-123 71-16,-229-18 15,-141-18 1,-265-17-16,-106-18 15</inkml:trace>
  <inkml:trace contextRef="#ctx0" brushRef="#br0" timeOffset="200079.19">26547 14817 0,'0'0'0,"0"53"0,17 17 15,124 177 1,-88-176 0,18-36-16,-18 0 15,0-17-15,0-1 16,246 1 0,-175-36-1,-1-52-15,1-1 16,17-17-16,-18-35 15,-34 35-15,-1-1 16,-35-69 0,-53 87-16,0-17 15,-18-141 1,-35 176 0,18 0-1,-36 17-15,1 1 16,-248-35-1,195 52 1,-212 36 0,246 34-1,-140 178 1,176-124 0,0 246-1,36-228 1,17 17-16,0-35 15,0 35 1,0-88 0,0-36-16,17 19 15,-17-19 1,18 1 0</inkml:trace>
  <inkml:trace contextRef="#ctx0" brushRef="#br0" timeOffset="201343.44">25682 15117 0,'0'0'15,"53"0"-15,18 0 0,17-36 16,-18 1-16,1-36 15,0-17-15,-36 18 16,-18-54 0,-17 1-16,0-18 15,0 0-15,-70-54 0,17 19 16,-18 17 0,1 54-16,-1-1 15,-17 17-15,0 37 16,-36-1-16,1 17 15,0 19-15,-36 17 16,-459 0 0,407 17-1,-389 195 1,406-88 0,-159 158-1,300-176 1,-35 193-1,70-105-15,18-17 16,0 35-16,0 123 31,36-212-31,17 1 0,0-1 16,0-52-16,-1 17 16,1-53-16,0 18 15,0-53 1,141 35-1,-88-35 1,88-17-16,18-54 16,493-70-1,-528 123 1,87-17 0,-246 17-1,0 1 16,-18-1 1,0 1-1,17-1-31,1 0 31,-1 18-15,-17-53-1,36 18 1,-36 0 0,17 17-16,1 0 15,0 1-15,17-1 16,0 1-16,0-1 16,1 18-16,105-35 15,-88 17 1,35-35-1,-70 53 1,-1-18-16,-17 1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1-28T06:57:29.876"/>
    </inkml:context>
    <inkml:brush xml:id="br0">
      <inkml:brushProperty name="width" value="0.05292" units="cm"/>
      <inkml:brushProperty name="height" value="0.05292" units="cm"/>
      <inkml:brushProperty name="color" value="#FF0000"/>
    </inkml:brush>
  </inkml:definitions>
  <inkml:trace contextRef="#ctx0" brushRef="#br0">17515 11183 0,'0'0'16,"0"53"-16,-35 0 0,-71 70 15,-440 653 1,263-299 0,-757 1022-1,634-1005 1,124-177-1,17-87-15,71-107 0,18-35 16,17 1-16,35-36 16,72-36-1</inkml:trace>
  <inkml:trace contextRef="#ctx0" brushRef="#br0" timeOffset="697.14">15893 14129 0,'0'0'0,"123"0"0,1 70 16,158 54 0,-176-54-16,35 19 15,159 87 1,-159-106-16,17 1 16,1 17-16,-35-35 15,-18-18-15,-18-17 16,35 17-16,-35-17 15,-35 0-15,-17-1 16</inkml:trace>
  <inkml:trace contextRef="#ctx0" brushRef="#br0" timeOffset="1119.1">17092 14676 0,'18'141'32,"-18"-18"-32,0 18 15,-18 0-15,-17-17 16,-36 35-16,-52 35 15,35-18-15,-36 18 16,1-18-16,34-87 16,37-36-1,34-36 1,0-17-16</inkml:trace>
  <inkml:trace contextRef="#ctx0" brushRef="#br0" timeOffset="1624.12">15646 13988 0,'35'17'31,"18"1"-31,53 35 16,0 0-16,70 53 16,18-36-16,0 36 15,18-35-15,-89-19 16,1 1-16</inkml:trace>
  <inkml:trace contextRef="#ctx0" brushRef="#br0" timeOffset="2534.54">17709 15152 0,'0'0'0,"53"0"16,-17 0-16,17-18 16,17 18-16,1 0 0,-1 0 15,18 18 1,36 17-16,17 18 16,-18-35-16,142 17 15,-141-17 1,-36-18-16,-18 0 15,-17 0-15,0 0 16,-35 0-16,-1 0 31,1 0 1,0 0-17,17 17 16,-17 1 16,-18-1-31,-36 54-16,-17 17 16,-17 53-16,-54 36 15,-17-1-15,18 18 16,-54 18-1,72-53-15,16-54 16,1 1-16,35-53 16,36 0-1,-19-35-15,36-1 0</inkml:trace>
  <inkml:trace contextRef="#ctx0" brushRef="#br0" timeOffset="2815.7">18697 16492 0,'0'0'16,"124"106"-16,17-18 0,-18 1 15,1-1-15,17-18 16,-18 19 0,-70-72-16,18 18 15,-36-17-15</inkml:trace>
  <inkml:trace contextRef="#ctx0" brushRef="#br0" timeOffset="3537.85">19350 15346 0,'-18'0'31,"1"0"-15,17-18 15,35 18 32,0 18-48,36-1-15,246 89 32,-176-70-32,-17-1 15,-1 0-15,1 0 16,-54-17-16,-17-18 16,-18 18-16,1-1 15,-19-17-15</inkml:trace>
  <inkml:trace contextRef="#ctx0" brushRef="#br0" timeOffset="4528.12">17268 11818 0,'0'-18'15,"36"18"1,140 89 0,-52-19-16,34 36 15,-17 17-15,18-17 16,35 35-1,265 124 1,-336-212 0,1-18-16,-18 0 15,17-35-15,18 36 16,247-1 0,-282-35-1,-18 0-15</inkml:trace>
  <inkml:trace contextRef="#ctx0" brushRef="#br0" timeOffset="8463.61">17092 11606 0,'-18'0'47,"1"53"-32,17-17 1,0-19-16,0 36 0,17-18 16,1-35-16,53 36 15,-54-19-15,19-17 31,-1 18-31</inkml:trace>
  <inkml:trace contextRef="#ctx0" brushRef="#br0" timeOffset="10358.41">17004 11748 0,'-35'35'31,"17"0"-31,0 36 16,1-18 0,-36-1-16,0 54 15,-194 247 1,159-247-1,-18 0-15,-106 88 16,142-106 0,-1 0-16,1 0 15,17-35-15,17 0 16,-17 18-16,36-36 16,-89 194-1,71-123 1,-1 18-16,36-36 15,-17 18 1,-1-71-16,18 0 16,-17 0-16,17 1 15,0-19-15,-18 1 16,0 0-16,18-1 16,-17-17-1,17 18-15,-18 0 16,0-1-16,36-70 78,17-35-62,106-212-1,-35 124-15,-18-1 16,18 36-16,-35-35 15,-18 35-15,0-18 16,17 18-16,36-88 16,-35 105-1,-36 54-15,0 17 16,-17 17-16,-1 1 16,1 35-16,-18-17 15,-18 17 48,1 88-48,-19 0-15,-16 18 16,16 0-16,-17-1 16,18 1-16,0-18 15,0 18-15,-36 18 16,36-1-1,-1 36-15,1-36 0,0 1 16,0-18 0,17-53-16,-35 17 15,53-17-15,-18 0 16,18 0-16,-17-35 16,-1-1-16,18 1 15,0 0-15,-18-1 16,1 1-1,-18-18 1,17 17 0,0 1-16,-17-18 15,17 18 1,1-1 0,17 19-1,17-1 1,19 0-16,17 1 15,17 16-15,1 1 16,70 18-16,0-18 16,35 0-1,18 17-15,-53-17 0,1 0 16,-37-35 0,-52-18-16,0 35 15,-18-35-15,1 18 16,-19-18-1,1 0 1,0 0-16,-1 0 16,19 0-1,-19 0 1,1 0 0,-1 0-1,1 0 32,0 0-31,35 0-16,-18 0 15,0 0-15,-17 0 16,0 17 15,-18 1 0,0 0-31,-36 35 16,19-1-16,-19 19 16,-17 35-16,0 17 15,1-17 1,-1 18-16,0-36 16,0 18-16,18-18 15,-18 35 1,35-70-16,0 18 15,1-36-15,-1 18 16,-17 0-16,35 0 16,-35 17-16,35-34 15,-36 34-15,36-35 16,-17 18-16,-1 0 16,18-35-16,-18-18 15,18 18-15,0-1 16</inkml:trace>
  <inkml:trace contextRef="#ctx0" brushRef="#br0" timeOffset="10839.92">17127 14993 0,'0'35'32,"0"36"-32,0 17 15,-53 212 17,18-212-32,-88 106 31,70-106-31,-18-17 0,36-36 15,-71 71 17,88-88-32,1-1 0,-1-17 31,18 18 31,0 35-30,0-35-32</inkml:trace>
  <inkml:trace contextRef="#ctx0" brushRef="#br0" timeOffset="12305.16">19897 12912 0,'53'158'16,"17"-105"-1,54 18 1,-71-36 0,-36-35-16,36 0 15,-18 0-15,54-53 16,-19-17 0,-70-1-16,0 18 15,0-35 1,-18 70-16,-17-35 15,18 53-15,-1 0 16,-17 0 0,-1 0-16,1 36 15,-35-1 1,34-17-16,19 17 16,-1-35-1,0 18-15,54-1 94,-19-17-94,19 18 16,-1 0-16,53 17 15,-70-35 1,-1 17-16,-17 1 125</inkml:trace>
  <inkml:trace contextRef="#ctx0" brushRef="#br0" timeOffset="13112.55">16545 16475 0,'-17'0'16,"17"-18"15,0-17-15,53 17-1,-1 1-15,19 17 16,0 0-16,-1 0 16,-17 0-16,0 0 15,-18 0-15,-35 17 16,18 1-16,-18-1 15,0 19-15,0 17 16,0-18-16,-18 18 16,-17-18-16,0-17 15,17-1-15,-35-17 16,18 0-16,-53 0 16,-1 0-16,-69-35 31,87-18-31,-17 0 15,53 18 1,35 17-16,0-17 16,35 0-1,0 17 1</inkml:trace>
  <inkml:trace contextRef="#ctx0" brushRef="#br0" timeOffset="16760.34">17268 11783 0,'0'17'15,"0"1"1,0 35 0,0-35-16,0-1 15,-17-17 63,-71-70-46,52 34-32,1 1 15,17-18-15,18 0 16,0 18-16,0 17 16,36-52 15,-1 70-31,18 0 0,-18 0 15,-17 0-15,17 17 16,18 36 0,-35-17-1,-1 17-15,1 0 16,0 17 15,-18-52-31,0-1 16,0 1-16,-53-18 15,-18 0-15,1 0 16,17 0-16,-36 0 31,72 0 1</inkml:trace>
  <inkml:trace contextRef="#ctx0" brushRef="#br0" timeOffset="31408.38">17463 11342 0,'0'-53'31,"105"-123"-15,-52 123-1,18-53-15,-18 18 16,-18 35-16,36-53 16,-1 0-16,-17 35 15,18-34-15,-36 34 16,18-35-16,-36 36 16,19 17-16,-19 0 15,1 18-15</inkml:trace>
  <inkml:trace contextRef="#ctx0" brushRef="#br0" timeOffset="33951.8">16757 14923 0,'0'0'0,"-194"158"31,159-122-31,-54 52 0,19 18 16,-36 17-16,0 53 15,18 18-15,-18 53 16,-17-35-16,-54 17 16,36-52-16,35-54 15,-17 1-15,-18-36 16,35-18-16,35-17 16,19-35-1,52 0-15,17-18 47,1 0-47,35 0 16,88 0-1,-18 0-15,18 0 16,71 0-16,17 0 16,54 0-16,105 0 15,88 0-15,0 0 16,53 0-16,0 0 15,-52 0-15,105 0 16,-141 0-16,-18 0 16,18 0-16,-18 0 15,18 0-15,-158 0 16,-19 0-16,-70 53 16,-70-53-16,-54 0 15,-52 0 32,-36-18 0,1-53-47,-36-17 16,-18-35-1,1-36-15,-36 0 16,-53-52-16,-35-72 15,-35-69-15,-36 52 16,-70-106-16,70 106 16,89 124-16,35 17 15,0 0-15,0 53 16,0 1-16,-1 16 16,90 54-16,-37-18 15,54 36-15,0-1 16</inkml:trace>
  <inkml:trace contextRef="#ctx0" brushRef="#br0" timeOffset="35014.62">16510 15081 0,'18'0'0,"-1"0"16,1 0-1,0 0-15,17-17 16,71-72 15,-18 19-31,-35 17 0,70-53 16,142-123-1,-106 105-15,-18 19 16,0-19-16,18 18 16,229-176-1,-283 211 1,-16 1-16,-54 52 16,18-35-1,-53 36 32,17 17-16,1 0-31,0 0 32,-1 0-1,1 0-31,0 0 15,-1 17-15,19 1 16,17 0-16,-18-1 16,35 19-16,36-1 15,18 18-15,-1-18 16,54 0-16,-19 18 16,1-18-16,-53-17 15,0 0-15,-36-1 16,-34-17-16,-36 18 78</inkml:trace>
  <inkml:trace contextRef="#ctx0" brushRef="#br0" timeOffset="39423.91">24024 11007 0,'0'106'32,"0"17"-32,0 53 0,0 18 15,-17-52-15,-1 16 16,18-70-16,-35 18 31,35-88-31,0 0 16,-18-18 31,-35-106-16,18 35-31,-18 1 0,-18 17 16,1 35-1,52 18 1,0 0-16,-17 0 15,0 124 1,35-54 0,0-52-16,0 35 31,18-36-31,-1-17 16,18 0-16,18 0 15,18 0-15,176-88 31,-124 35-31,18 0 0,-52 0 16,-1-17 0,0-1-16,-17 1 15,-18-36-15,35-35 16,-18 17-16,18-17 16,54-265 15,-142 371-31,0 18 15,0-1-15,-36 18 32,-105 106-1,88-18-31,-35 35 0,0 36 16,-88 441 15,176-406-31,0-35 0,0-18 15,0 88 17,17-211-32,-17-1 0,0 1 31,-35-18-31,0 0 16,-18 0-1,17 0-15,-34-53 0,-18 0 16,-1-35-16</inkml:trace>
  <inkml:trace contextRef="#ctx0" brushRef="#br0" timeOffset="39934.81">24024 11853 0,'0'0'0,"141"0"31,-70 0-31,35 18 0,17-18 15,-17 0-15,17 0 16,1 0-16,-36 0 16,18-18-16,0-17 15,-53 17-15,0-17 16,0 0-16,-18 17 16,-18-17-16,19 17 15,-36 1-15,-36 17 78,1 35-62,-35 18-16,34 0 16,1-36-1,35 1-15,0 35 16,0 18-1,0-36-15,18-18 16,35 36 0,-36-35-16,1-18 15,-18 18 17,0-1-17,-18 1-15,1-18 16,-72 0-1</inkml:trace>
  <inkml:trace contextRef="#ctx0" brushRef="#br0" timeOffset="40303.44">26070 10672 0,'36'0'16,"-1"0"-16,18 0 15,17 35-15,19 18 16,16 0-16,-34-18 16,-18-17-16,-36-1 15,19 1 1,-36-1-16</inkml:trace>
  <inkml:trace contextRef="#ctx0" brushRef="#br0" timeOffset="40519.71">26335 11113 0,'0'0'0,"159"-36"0,-36 1 16,1 0 0,-107 35-1,-17-18 17</inkml:trace>
  <inkml:trace contextRef="#ctx0" brushRef="#br0" timeOffset="40775.68">26547 11042 0,'0'0'0,"-71"53"0,0-18 16,-34 89 0,16 87-1,36-34-15,18-36 16,0 35-16,0 1 16,17-19-16,-35-52 15,35 18-15,1-54 16,17-35-16,0-17 15,0 0 32,17-18-31,72-212 0,-36 89-1,-18 52-15</inkml:trace>
  <inkml:trace contextRef="#ctx0" brushRef="#br0" timeOffset="41527.53">26529 11836 0,'35'0'31,"-17"0"-31,-18 17 15,0 1 1,0 0-16,0-1 16,-18 1 62,36 0-63,-1-18-15,-17 17 63,-88 36-47,-18 0-16,54-53 15,-54 35 1,88-35-16,53-70 62,106-18-46,-17 17-16,17 0 16,18-34-1,-142 87-15,1 18 16,-18-18-16,18 36 47,-18 17-32,17 18-15,-17 0 16,18 0-16,0 53 16,-18-53-16,0 17 15,17 1-15,-17 35 16,18 0-1,-18-54 1,0-34-16,0 0 16,-35 35-1,-1-53 1,19 0-16,-19 0 16,-69-36-1</inkml:trace>
  <inkml:trace contextRef="#ctx0" brushRef="#br0" timeOffset="42096.04">26705 11465 0,'0'0'0,"88"0"0,142-53 31,-213 53-31,-17 18 78,0 0-78,0 17 16,0 0-16,-35 0 16,0 1-16,0-1 15,-1-17-15,1 17 16,17-17-16,-17-1 16,53-17 46,17 0-46,-35-17-1</inkml:trace>
  <inkml:trace contextRef="#ctx0" brushRef="#br0" timeOffset="42543.11">26882 11659 0,'35'18'32,"-17"-18"-17,35 0 1,-18 0-16,0 0 15,-17 0-15,17 0 16,0 0-16,-17 0 16,0 0-16,-1 0 15,-17 18 95,-35 52-79,35-35-31,-18-35 16,1 36-16,17-19 15,-18-17-15,0 18 16</inkml:trace>
  <inkml:trace contextRef="#ctx0" brushRef="#br0" timeOffset="51303.19">17022 16122 0,'17'0'63,"36"-53"-63,0 0 15,18-70-15,34-18 16,-34 17-16,-36 1 16,18 17-16,-18-18 15,-35 36-15,18-18 16,-18 53 0,0 0-16,0 18 15,0 18-15,0-1 16,-18 0 15,1 18-15,-1 0 15,1 0-15,-1 0-1,0 0-15,-17 0 16,-141-53-1,123 36 1,-18-19-16,-35 1 16,18 17-16,-18-17 15,0 0-15,1 0 16,34 17-16,-35-53 16,0 19-16,18-1 15,0-18-15,17 1 16,-17-1-1,18 18-15,-19-18 16,54 19-16,-35 16 16,52 1-16,0 17 15,1 1 1,-1-1 0,18 0 77,0-17-93,0 0 16,0-53-16,35 0 16,1-36-16,52-105 31,-53 158-31,18-35 0,-18 18 15,1 18-15,16-19 16,1-16-16,0 16 16,0 36-16,-17 1 15,16-19-15,-34 36 16,17-1-16,-17 1 16,17 0-1,1-18 1,-19 18-16,1 35 15,-18-36-15,17 36 16,1-35-16,0 0 16,-1 17-16,-17-17 15,53-53-15,-35 70 16,35-35-16,-36 18 16,19 17-16,-36 1 15,35 17-15,-17 0 78,17 0-62,141 0 15,-87 0-31,16 0 0,19 0 16,88 0-16,246 53 31,-229-36-31,18 18 16,-35 18-16,-18-17 15,-18-19-15,-52 36 16,-18-53-16,-53 18 16,-18-18-16,0 0 15,53 17 1,-35 1-16,-17 0 15,69-1 1,-16 19-16,-1-19 16,0 19-1,-17-19-15,-1 1 0,-35-18 16,18 0 15</inkml:trace>
  <inkml:trace contextRef="#ctx0" brushRef="#br0" timeOffset="52176.73">23954 13423 0,'17'-17'78,"36"-1"-78,18 0 16,-18-17-16,-18 17 15,18 1-15,0-19 16,-36 1-16,1 18 15</inkml:trace>
  <inkml:trace contextRef="#ctx0" brushRef="#br0" timeOffset="52703.8">24183 13229 0,'0'0'0,"-35"177"31,35-54-31,0-17 0,-18-18 15,18 18-15,0-36 16,0 1-16,0-36 16,-18 1-1,54-36 32,-1-36-31,35-17-16,-34 18 31,34-18-31,-52 36 0,-36 52 63,-229 194-48,159-141 1,-35 71-1,123-141 1,0-1-16,53-17 47,123-105-31,-70 34-16,-18 18 15,-53 18-15,36-36 16,-53-88-1,-18 107 1,0 16-16</inkml:trace>
  <inkml:trace contextRef="#ctx0" brushRef="#br0" timeOffset="52951.33">24271 13705 0,'0'0'0,"0"53"15,71 159 1,-36-124 0,-35-35-16,18 35 15,-18-70 1,17 0-16,-17-1 47,18-17-32,52-264 1</inkml:trace>
  <inkml:trace contextRef="#ctx0" brushRef="#br0" timeOffset="53240.45">24730 13212 0,'0'0'0,"53"0"32,-18 0-17,-35 52 1,0 1 0,0 18-16,0-1 15,-53 19-15,-18 17 16,1-36-16,-1 18 15,1-17-15,35-54 16,-1 19-16,19-36 16</inkml:trace>
  <inkml:trace contextRef="#ctx0" brushRef="#br0" timeOffset="53447.78">24906 13600 0,'0'0'0,"35"0"0,-17 17 15,17 19 1,-17-19-16,0 18 16,-18 1-1,0-19 1,-53 36-1,-53-17-15,-18-1 16,1 0-16</inkml:trace>
  <inkml:trace contextRef="#ctx0" brushRef="#br0" timeOffset="53734.81">24465 13952 0,'35'18'47,"18"-18"-47,0 18 16,53-18-1,-71 17-15,1 19 32,-54-1-1,0 0-31,-17-17 16,0-1-16,0 1 15,17 0 1,36-54 46,17 1-62</inkml:trace>
  <inkml:trace contextRef="#ctx0" brushRef="#br0" timeOffset="55745.95">26229 12700 0,'0'0'16,"18"71"-1,-18-19-15,0 19 0,0-18 16,-36 18-16,-52 34 15,-229 195 17,211-247-32,18-18 15,52-17-15,19-18 16,87 0 62,195-35-47,-71 17-31,-18 0 0,18-17 16,0 35-16,-35 0 16,0-17-1,-212 52 48,-35 0-48,-177 36 1,106-18 0,36-18-1,35-17-15,0 17 0,-1 35 16,54-17-16,0-35 15,17 17 1,18 0-16,-17-17 16,17 0-1,0-1 1,0-34 78,88-89-79,-18 88 1,18 1-16,-17-19 16,88 19-1,-124 17 1,-17 0 15,-1 0-31,-17 35 16,0 0-16,0 18 15,0-18-15,-35 1 16,-35 17-16,17-18 16,-36 18-16,19-18 15,35-35-15,-18 0 16,0 0-16,35 0 15,0-18 1,18-70 0,18 35-1,0 36-15,-1 17 16,1-36-16,0 36 47,-18 89-32,0-54 1,0-17-16,0-1 16,0-34 46,0-89-46,0 35-16,0 1 15,0-107 1,0 124 0,0 18-16,0 17 15,17 18 1,54 36 0,35 122-1,-71-69 1,18 34-16,-18 18 15,-17-35-15,-1-18 16,-17-17-16,0-18 16,0 70-1,-17-105 1,-1-1-16,1-17 47,-72-17-32,89-18 1,0-18 0,0 35-1,18 18 1,35 0-16,17 0 16,-34 0-16,-1 0 15,-53 18 32,-211 70-31,123-35-1,-123 35 1,211-88 15,18-18-15,36-17-16,34 35 15,212-71 1,-229 71 0,53-35-1,-88 35 1,17 0 0,-17 0-1,-1 0 1,1 0-1,0 0 1,34 0 0,-34-17-1,0 17-15,-1-36 16,19 36-16</inkml:trace>
  <inkml:trace contextRef="#ctx0" brushRef="#br0" timeOffset="59624.97">27340 13247 0,'0'0'0,"0"53"0,18 0 16,-18 88-1,0-53-15,0-35 16,-53 141 15,35-159-31,18-17 0,0-1 16,0-34 15,0-36-31</inkml:trace>
  <inkml:trace contextRef="#ctx0" brushRef="#br0" timeOffset="60350.56">27711 13529 0,'35'0'31,"-35"18"-31,0-1 16,0 19-1,0 17-15,0-18 0,-35-18 16,17 19-1,-17 17-15,17-36 0,1 1 16,34-18 31,1 0-31,-1 0 15,-17 35-16,0 0-15,0 1 16,0-19-16,0 36 16,-35-17-16,0 16 15,-53 90 17,52-72-32,19-52 0,17 17 15,17-88 48,19 18-63,-1-18 15,-35 0 1,35-35 0,-17 35-16,0 0 0,-18 35 15,17-17 1,-17 70 15,0 36-31,0 17 16,0 230 15,0-230-31,0-18 0,-17-17 16,17-35-16,0 0 15,0-71 16,17-71-31,71-17 16,159-282 15,-176 317-31</inkml:trace>
  <inkml:trace contextRef="#ctx0" brushRef="#br0" timeOffset="61057.2">28187 13511 0,'0'18'31,"0"0"-15,0 17 0,0 0-16,0 1 15,0 16-15,0 1 16,-35 0-16,17 18 15,0-18-15,18-18 16,0-17-16,0-1 16,0 1-1,18 0 1,0-18 0,-1 17 15,-17 18-16,0-17 1,0 17 0,0 1-16,0-19 15,0 19-15,-35 52 32,0-53-32,17-17 15,-17 17-15,0-35 16,17 18-16,-17-1 15,17-17 1,18-35 15,18 17-31,-1 1 16,36 17-16,141 0 31,-123 0-31,88 17 31,-107-17-31,1 0 0,0 0 16,124 0 0,-142 0-1,-17 0-15,35 0 16,-1-88 0,-34 35-1,0 0-15,-18 0 16,0 0-16,0 1 15</inkml:trace>
  <inkml:trace contextRef="#ctx0" brushRef="#br0" timeOffset="61384.12">28434 13564 0,'18'0'31,"17"0"-15,18 0-16,17-35 15,-17 0 1,-35 35-16,-1-18 16,1 0-16,-18 1 15,0-1 1,0-17 0</inkml:trace>
  <inkml:trace contextRef="#ctx0" brushRef="#br0" timeOffset="62096.74">28628 13441 0,'0'0'0,"0"106"0,-18 17 15,-17 54 1,35-107-16,-18-52 16,18 17-1,18 0 1,0-35-16,-1 0 15,54 0-15,-18 0 16,17-17-16,1-1 16,-1 0-1,-87 18 17,-160 36-17,72-19-15,-72 36 16,-70 18-1,177-54-15,34 1 16,19 0-16,34-18 31,36 0-15,36 0-16,34 0 16,318-36-1,-300-17 1,53-52-1,-159 87 1,-35-17 0,0 17-16,0-17 15,-17-18 1,-1 35-16,0 1 16,-17-19-16,0 1 15,17 17-15,1 1 16,-1 17-1,0 0 1,1 0-16,17 53 31,0 158-15,0-87-16,0-1 16,0 18-16,0-52 15,-18 87 1,0-141-1,18-17-15</inkml:trace>
  <inkml:trace contextRef="#ctx0" brushRef="#br0" timeOffset="65562.87">20055 13406 0,'0'0'0,"0"-18"16,-17 0-16,-1-17 15,-17 0 1,35 17-16,-35 0 31,17 18-31,18-17 16,-18-1-16,18 1 15,-35 17-15,-53-71 32,-18 18-32,-35 0 0,17 18 15,-52-36-15,0 1 16,-18-18-16,0 17 15,-18-35-15,-35 0 16,-53 18-16,106 18 16,18-19-16,35 36 15,52 1-15,19 34 16,52 0-16,1 1 16,-19 17-16,36-18 31,-17 18-31,17-18 31,-18 18 0,0 0-15,1 0 0,17-17 30</inkml:trace>
  <inkml:trace contextRef="#ctx0" brushRef="#br0" timeOffset="69615.47">21325 3792 0,'0'0'0,"0"18"0,-17 53 15,17-1 1,-18 18-16,1 36 15,-1 52-15,-17-17 16,17 17-16,18-35 16,-18-17-16,18-54 15,0-52-15,0 0 32,36-18-17,69-230 1,-52 125-1,-53 52-15,18 0 16,-18 0-16,0 18 16,18 17-16,-18 0 15,0 54 48,35 69-48,0-52-15,-17 18 16,35-36-16,-36 0 16,19 1-16,-19-36 15,19 0-15,-19 0 16,54-18-16,-18-17 16,-53 0-1,17-107 16,-17 107-31,0 17 0,0-17 16,-17 18-16,-1-1 16,0 18-1,-35 18 1,36-18 0,17 17-16,0 18 15,0 18 1,70-35-1,19-18-15,34 0 16,159-18 0,-246 18-1,16-17-15,-34-1 16,17 18 0,-35-18-1,0 1 1,0-18-1,-17-1 1,-1 36 0,-17 0-1,-18 18 1,35 0 0,-35 34-16,18 19 15,35 53 1,0-72-1,0-16 1,53-36 0,-35 0-1,17 0-15,35-71 16,-52 36 0,-18 17-16,18 36 78,-18 52-78,0 19 15,0-1-15,0 18 16,-36 35-16,-16 18 16,-1-36-16,0-17 15,-18-36-15,1 54 16,34-89-16,1-17 15,-18-1 1,18-17-16,0 0 16,17 0-16,0 0 15,1-53-15,17-317 32,53 247-32,0-1 15,176-52 1,-141 158-1,-70 0-15,-1 18 16</inkml:trace>
  <inkml:trace contextRef="#ctx0" brushRef="#br0" timeOffset="70045.91">21396 4657 0,'0'0'0,"35"-18"16,18 18-16,-18-18 15,18 1-15,0-1 16,18-17-16,-54 17 16,19 18-1</inkml:trace>
  <inkml:trace contextRef="#ctx0" brushRef="#br0" timeOffset="70559.99">22260 4533 0,'71'18'16,"-54"-1"-1,36 107 1,-35-89 0,0-17-16,-18 17 15,17-17-15,-17-1 16,0 1-1</inkml:trace>
  <inkml:trace contextRef="#ctx0" brushRef="#br0" timeOffset="71032.53">23389 4163 0,'18'0'32,"35"0"-17,17 0-15,36 0 16,-35 0-16,-1 0 16,1 0-16,-54 0 15,1 0-15</inkml:trace>
  <inkml:trace contextRef="#ctx0" brushRef="#br0" timeOffset="71536.81">23354 4251 0,'35'106'31,"-35"-18"-31,0-17 16,18 52-16,-1-17 15,1 141 1,-18-212 0,0-17-16,0 17 15,18-35 48</inkml:trace>
  <inkml:trace contextRef="#ctx0" brushRef="#br0" timeOffset="72099">24042 4745 0,'35'0'16,"36"0"-16,123 0 31,-106 0-31,18 0 16,-36-18-16,1 18 15,17-35-15,-35 35 0,35-18 32,-70 18-32,35-17 15</inkml:trace>
  <inkml:trace contextRef="#ctx0" brushRef="#br0" timeOffset="72536.28">25277 4339 0,'0'0'0,"35"0"0,0 0 16,18 0-1,18 0-15,-19 0 0,19 0 16,0 0-16,-18 0 15,-36 0-15,1 0 16,-1 0 15,1 18-31,0-1 16,-1 54-16,19 0 16,-19 17-16,-17-18 15,36 19-15,-36-37 16,0 19-1,0 0 1,0-54-16,0 1 16,0-1-1,0 1-15,-36 0 16,-17-18-16,-17 0 16,-18 0-16,-54 0 15,19 0-15,-53 0 16</inkml:trace>
  <inkml:trace contextRef="#ctx0" brushRef="#br0" timeOffset="72935.64">23336 5151 0,'0'0'0,"53"0"0,0 0 16,35 0 0,-52 0-16,-19 0 15,18 0-15,-17 0 16,17 0-16,-17-18 15,0 18-15</inkml:trace>
  <inkml:trace contextRef="#ctx0" brushRef="#br0" timeOffset="73303.35">23001 5415 0,'0'0'0,"18"0"0,17 0 16,18 18-16,35-18 15,36 0-15,52 0 16,212 0 0,-123 0-16,-36 0 15,-17 0-15,-36 0 16,0 0-16,-87 0 16,-36 0-16,17 0 15,-17 0-15,106 0 31</inkml:trace>
  <inkml:trace contextRef="#ctx0" brushRef="#br0" timeOffset="73832.28">23918 5733 0,'18'123'31,"0"1"-31,-18-19 0,17-16 16,-17-36-16,0-18 16,0 18 15,18-53 16</inkml:trace>
  <inkml:trace contextRef="#ctx0" brushRef="#br0" timeOffset="74862.92">24183 6103 0,'18'18'31,"-1"-1"-15,-17 1-16,18-18 15,-18 18-15,17-18 16,19 0-16,-1 0 16,-17 0-16,17 0 15,0-18-15,-17-17 16,-18-18-16,0 18 15,0-1-15,-18 1 16,1 35 15,-19 0-31,19 0 16,-1 0-16,-35 0 16,53 18-16,-18-1 15,18 1-15,0 0 16,0-1-1,0 1-15,18-1 16,17 1-16,36-18 16,17 18-16,36-18 15,-1 0-15,1 0 16,-36 0-16,-35 0 16,17-18-16,-52 0 15,0-17-15,-18 0 16,0 17-16,0 1 15,-18-36-15,0 35 16,1 0 0,-19 18-1,1 0-15,17 0 16,-35 0-16,1 36 16,16-1-16,19 0 15,17 1 1,0-19-16,0 1 31,0-1-15,35-17-1,0 0-15,18 0 16,-18 0-16,1 0 16,17 0 15,-36 0-31,1 36 0,0 52 15,17 35 1,-35-34-16,35 34 0,-35 18 16,0 0-16,0-17 15,0-18-15,0-1 16,-35 1 15,17-106-31,-35 0 0,18 0 16,0-17-16,-1-19 15,-17 1 1,18 0-16,18-1 16,-36-122-1,53 87 1,0 1-16,17 17 16,107-88-1,-36 123-15,35 18 16,-34 0-16,-1 0 15,106 0 17,-177 0-32,-17-18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852C6-2B6D-4D79-A44C-343AE7428D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8CC805-CB34-47A8-9249-5C589F959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BE29E4-0436-462B-BACD-6A85BEC22BD1}"/>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3A3854D5-CB92-4830-B59F-F182D9A17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EE4D36-7307-42A8-A0A4-8ABAA47FF482}"/>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169856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184E0-AA88-4F4A-B35D-36FA826C83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8F80C3-8B58-4185-B979-E191FB4DC2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C2859-87D6-407A-8168-DF7F2922E982}"/>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3ECFC0EB-81BB-44B0-9AD5-C6AF0E343C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AA58E-407A-4FA6-B2E1-82489F582AA1}"/>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25189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3063CA-8308-4BE4-BFA8-57F17A0A9D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5E42FD-1EDA-4440-A7A7-ACB0155047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D66A9B-E61A-4D29-B8CE-C7C1B68EDAD0}"/>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0971B4E7-41F5-454E-A9D2-3E09D456FF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50F7B0-C59F-403E-8336-7DB027259B1D}"/>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229884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67481-4033-4FD2-BB6D-E8E2D9F161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C6B4E2-30E2-47EB-965D-C41525C6B2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4A9EC2-817E-48B8-ADC5-B6B50469DA2B}"/>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1CA0732B-5366-4DF7-AC64-224BFE819A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6F111-3F1A-4F90-8B1C-6C1724D25AEC}"/>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269136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F200D-F210-4185-9CAB-5401921516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4C8D58-4751-4E4E-A51A-EFF2A5C53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C325C2-7E69-409B-BD90-DEEB0C1C749B}"/>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2D319E1F-AC5A-4BCF-BAC7-B03B0DFFE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C6BCCB-3ECD-48AA-8EA0-230ED11817E1}"/>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331147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93E5-C6AD-4C3E-9702-BFD287DD0E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AA8151-B65A-465B-9CD3-637BE08584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9D3510-2AD3-4E7F-99EA-FC39D94E26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602C62-8FFC-4430-B22A-9D5B493612CF}"/>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D888D5F1-E09A-48B0-A681-E069659AD2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89A1A8-5DCB-485E-84EE-3CFF27180FAC}"/>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294063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396FF-4FF8-4C79-8B89-C65D45A506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2E8226-BDEB-4213-9FC3-4E64C7C71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B8A069-F34F-47B7-A96F-BDF65D32F7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FDE9EF-4FA3-4B9C-B3B2-FEDBF2689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A796C5-A49F-4DFA-9D2B-6861167E69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FC04E5-43CC-4426-A87F-CD7E512FEB12}"/>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8" name="页脚占位符 7">
            <a:extLst>
              <a:ext uri="{FF2B5EF4-FFF2-40B4-BE49-F238E27FC236}">
                <a16:creationId xmlns:a16="http://schemas.microsoft.com/office/drawing/2014/main" id="{F3609EBF-7048-49CA-9556-69FFC6106F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EA5584-2962-457A-8E9C-2F1B3F67230F}"/>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413854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D551F-2DE1-4B9A-B992-FE612AC956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E4F2B6-C8B2-4B7D-AE3B-63028F8AC43F}"/>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4" name="页脚占位符 3">
            <a:extLst>
              <a:ext uri="{FF2B5EF4-FFF2-40B4-BE49-F238E27FC236}">
                <a16:creationId xmlns:a16="http://schemas.microsoft.com/office/drawing/2014/main" id="{61CD45D6-7E68-4285-987B-A4341D4CDE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395B6C-D6F6-4FDD-B24B-3B1E42AAE603}"/>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281652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1AA6ED-CEE4-4AB3-8AC5-47BE67B50958}"/>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3" name="页脚占位符 2">
            <a:extLst>
              <a:ext uri="{FF2B5EF4-FFF2-40B4-BE49-F238E27FC236}">
                <a16:creationId xmlns:a16="http://schemas.microsoft.com/office/drawing/2014/main" id="{4E9E8EF0-775D-4F9E-939C-3EA6748CF8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8C5037-0E8B-49B6-9CC0-8772C07BF56D}"/>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307392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DB4DE-384A-452B-9A49-40AFEFEE58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8F37CD-584C-4238-BD66-3CD8CA59BA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B633E4-DF80-4F64-9036-BF1C630D9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EE6E76-5BA1-48D6-AE0D-A81EFEC1B578}"/>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B8453910-A4F0-4EE0-958D-9A19F691A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2F3B76-0378-4324-8E2B-5964D99B51D8}"/>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15267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0B9D5-25DB-4309-9A03-A83E882177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475AA4-DBE7-41F7-B0C0-E3312A7AE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786EB3-04DE-4D3D-BBF9-2362A7FE1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53D295-93A2-468D-B8DE-B185D28C081F}"/>
              </a:ext>
            </a:extLst>
          </p:cNvPr>
          <p:cNvSpPr>
            <a:spLocks noGrp="1"/>
          </p:cNvSpPr>
          <p:nvPr>
            <p:ph type="dt" sz="half" idx="10"/>
          </p:nvPr>
        </p:nvSpPr>
        <p:spPr/>
        <p:txBody>
          <a:bodyPr/>
          <a:lstStyle/>
          <a:p>
            <a:fld id="{760BBC84-87AD-4670-B8EC-E9B981EC516E}"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8D154285-2E37-4464-ADBF-8679099A61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D07876-AD60-48D2-BC78-91E812FFE6A3}"/>
              </a:ext>
            </a:extLst>
          </p:cNvPr>
          <p:cNvSpPr>
            <a:spLocks noGrp="1"/>
          </p:cNvSpPr>
          <p:nvPr>
            <p:ph type="sldNum" sz="quarter" idx="12"/>
          </p:nvPr>
        </p:nvSpPr>
        <p:spPr/>
        <p:txBody>
          <a:body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61647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BDA280-C1F2-419F-87DA-FDDE3C0E9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3C9D0A-A4D1-4AF0-BEB4-A97C5EEC7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EDD168-344A-406B-B5FD-BD4B94F81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BC84-87AD-4670-B8EC-E9B981EC516E}"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E8A9D9C1-30D0-49D6-A6BE-394AE8CD0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89C57A-F671-45A7-9F03-730AA91EB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0DE0F-32A8-4F70-A8D2-E64DCCB2E3AE}" type="slidenum">
              <a:rPr lang="zh-CN" altLang="en-US" smtClean="0"/>
              <a:t>‹#›</a:t>
            </a:fld>
            <a:endParaRPr lang="zh-CN" altLang="en-US"/>
          </a:p>
        </p:txBody>
      </p:sp>
    </p:spTree>
    <p:extLst>
      <p:ext uri="{BB962C8B-B14F-4D97-AF65-F5344CB8AC3E}">
        <p14:creationId xmlns:p14="http://schemas.microsoft.com/office/powerpoint/2010/main" val="39802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6D7BB-79A2-40C3-981A-9DA457D2539F}"/>
              </a:ext>
            </a:extLst>
          </p:cNvPr>
          <p:cNvSpPr>
            <a:spLocks noGrp="1"/>
          </p:cNvSpPr>
          <p:nvPr>
            <p:ph type="ctrTitle"/>
          </p:nvPr>
        </p:nvSpPr>
        <p:spPr/>
        <p:txBody>
          <a:bodyPr/>
          <a:lstStyle/>
          <a:p>
            <a:r>
              <a:rPr lang="zh-CN" altLang="en-US" dirty="0"/>
              <a:t>数据结构套路方法</a:t>
            </a:r>
          </a:p>
        </p:txBody>
      </p:sp>
      <p:sp>
        <p:nvSpPr>
          <p:cNvPr id="5" name="副标题 4">
            <a:extLst>
              <a:ext uri="{FF2B5EF4-FFF2-40B4-BE49-F238E27FC236}">
                <a16:creationId xmlns:a16="http://schemas.microsoft.com/office/drawing/2014/main" id="{04A50461-7868-477D-AEC9-0A5A1E1C5A4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7557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08CC9-622E-4B05-B3C5-47D18BD537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3A7ADF1-9D55-4D36-B938-A05C8A55E881}"/>
              </a:ext>
            </a:extLst>
          </p:cNvPr>
          <p:cNvSpPr>
            <a:spLocks noGrp="1"/>
          </p:cNvSpPr>
          <p:nvPr>
            <p:ph idx="1"/>
          </p:nvPr>
        </p:nvSpPr>
        <p:spPr/>
        <p:txBody>
          <a:bodyPr/>
          <a:lstStyle/>
          <a:p>
            <a:r>
              <a:rPr lang="zh-CN" altLang="en-US" dirty="0"/>
              <a:t>于是我们从</a:t>
            </a:r>
            <a:r>
              <a:rPr lang="en-US" altLang="zh-CN" dirty="0"/>
              <a:t>1</a:t>
            </a:r>
            <a:r>
              <a:rPr lang="zh-CN" altLang="en-US" dirty="0"/>
              <a:t>扫到</a:t>
            </a:r>
            <a:r>
              <a:rPr lang="en-US" altLang="zh-CN" dirty="0"/>
              <a:t>n</a:t>
            </a:r>
            <a:r>
              <a:rPr lang="zh-CN" altLang="en-US" dirty="0"/>
              <a:t>，假设现在扫到了</a:t>
            </a:r>
            <a:r>
              <a:rPr lang="en-US" altLang="zh-CN" dirty="0" err="1"/>
              <a:t>i</a:t>
            </a:r>
            <a:r>
              <a:rPr lang="zh-CN" altLang="en-US" dirty="0"/>
              <a:t>，我们开一个值域上的树状数组存下前</a:t>
            </a:r>
            <a:r>
              <a:rPr lang="en-US" altLang="zh-CN" dirty="0" err="1"/>
              <a:t>i</a:t>
            </a:r>
            <a:r>
              <a:rPr lang="zh-CN" altLang="en-US" dirty="0"/>
              <a:t>个元素</a:t>
            </a:r>
            <a:endParaRPr lang="en-US" altLang="zh-CN" dirty="0"/>
          </a:p>
          <a:p>
            <a:r>
              <a:rPr lang="zh-CN" altLang="en-US" dirty="0"/>
              <a:t>每次从</a:t>
            </a:r>
            <a:r>
              <a:rPr lang="en-US" altLang="zh-CN" dirty="0" err="1"/>
              <a:t>i</a:t>
            </a:r>
            <a:r>
              <a:rPr lang="zh-CN" altLang="en-US" dirty="0"/>
              <a:t>到</a:t>
            </a:r>
            <a:r>
              <a:rPr lang="en-US" altLang="zh-CN" dirty="0"/>
              <a:t>i+1</a:t>
            </a:r>
            <a:r>
              <a:rPr lang="zh-CN" altLang="en-US" dirty="0"/>
              <a:t>，即先将</a:t>
            </a:r>
            <a:r>
              <a:rPr lang="en-US" altLang="zh-CN" dirty="0"/>
              <a:t>i+1</a:t>
            </a:r>
            <a:r>
              <a:rPr lang="zh-CN" altLang="en-US" dirty="0"/>
              <a:t>位置的值插入值域树状数组</a:t>
            </a:r>
            <a:endParaRPr lang="en-US" altLang="zh-CN" dirty="0"/>
          </a:p>
          <a:p>
            <a:r>
              <a:rPr lang="zh-CN" altLang="en-US" dirty="0"/>
              <a:t>然后进行这个位置上的查询</a:t>
            </a:r>
            <a:endParaRPr lang="en-US" altLang="zh-CN" dirty="0"/>
          </a:p>
          <a:p>
            <a:r>
              <a:rPr lang="zh-CN" altLang="en-US" dirty="0"/>
              <a:t>注意一个位置上可能有多个查询，但总共的查询次数是</a:t>
            </a:r>
            <a:r>
              <a:rPr lang="en-US" altLang="zh-CN" dirty="0"/>
              <a:t>O(m)</a:t>
            </a:r>
            <a:r>
              <a:rPr lang="zh-CN" altLang="en-US" dirty="0"/>
              <a:t>的</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47868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t>Luogu6617</a:t>
            </a:r>
            <a:r>
              <a:rPr lang="zh-CN" altLang="en-US" dirty="0"/>
              <a:t>查找 </a:t>
            </a:r>
            <a:r>
              <a:rPr lang="en-US" altLang="zh-CN" dirty="0"/>
              <a:t>Search</a:t>
            </a:r>
            <a:r>
              <a:rPr lang="zh-CN" altLang="en-US" dirty="0"/>
              <a:t>（弱化版）</a:t>
            </a:r>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t>给定一个长为</a:t>
            </a:r>
            <a:r>
              <a:rPr lang="en-US" altLang="zh-CN" dirty="0"/>
              <a:t>n</a:t>
            </a:r>
            <a:r>
              <a:rPr lang="zh-CN" altLang="en-US" dirty="0"/>
              <a:t>的序列，常数</a:t>
            </a:r>
            <a:r>
              <a:rPr lang="en-US" altLang="zh-CN" dirty="0"/>
              <a:t>w</a:t>
            </a:r>
            <a:r>
              <a:rPr lang="zh-CN" altLang="en-US" dirty="0"/>
              <a:t>，进行</a:t>
            </a:r>
            <a:r>
              <a:rPr lang="en-US" altLang="zh-CN" dirty="0"/>
              <a:t>m</a:t>
            </a:r>
            <a:r>
              <a:rPr lang="zh-CN" altLang="en-US" dirty="0"/>
              <a:t>次查询</a:t>
            </a:r>
            <a:endParaRPr lang="en-US" altLang="zh-CN" dirty="0"/>
          </a:p>
          <a:p>
            <a:r>
              <a:rPr lang="zh-CN" altLang="en-US" dirty="0"/>
              <a:t>每次查询给出区间</a:t>
            </a:r>
            <a:r>
              <a:rPr lang="en-US" altLang="zh-CN" dirty="0"/>
              <a:t>[</a:t>
            </a:r>
            <a:r>
              <a:rPr lang="en-US" altLang="zh-CN" dirty="0" err="1"/>
              <a:t>l,r</a:t>
            </a:r>
            <a:r>
              <a:rPr lang="en-US" altLang="zh-CN" dirty="0"/>
              <a:t>]</a:t>
            </a:r>
            <a:r>
              <a:rPr lang="zh-CN" altLang="en-US" dirty="0"/>
              <a:t>，询问区间内是否存在两个数和为</a:t>
            </a:r>
            <a:r>
              <a:rPr lang="en-US" altLang="zh-CN" dirty="0"/>
              <a:t>w</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4D9BC80D-ED27-4C8D-855C-6DD0ABED310C}"/>
                  </a:ext>
                </a:extLst>
              </p14:cNvPr>
              <p14:cNvContentPartPr/>
              <p14:nvPr/>
            </p14:nvContentPartPr>
            <p14:xfrm>
              <a:off x="1378080" y="1473120"/>
              <a:ext cx="10033200" cy="5055120"/>
            </p14:xfrm>
          </p:contentPart>
        </mc:Choice>
        <mc:Fallback>
          <p:pic>
            <p:nvPicPr>
              <p:cNvPr id="4" name="墨迹 3">
                <a:extLst>
                  <a:ext uri="{FF2B5EF4-FFF2-40B4-BE49-F238E27FC236}">
                    <a16:creationId xmlns:a16="http://schemas.microsoft.com/office/drawing/2014/main" id="{4D9BC80D-ED27-4C8D-855C-6DD0ABED310C}"/>
                  </a:ext>
                </a:extLst>
              </p:cNvPr>
              <p:cNvPicPr/>
              <p:nvPr/>
            </p:nvPicPr>
            <p:blipFill>
              <a:blip r:embed="rId3"/>
              <a:stretch>
                <a:fillRect/>
              </a:stretch>
            </p:blipFill>
            <p:spPr>
              <a:xfrm>
                <a:off x="1368720" y="1463760"/>
                <a:ext cx="10051920" cy="5073840"/>
              </a:xfrm>
              <a:prstGeom prst="rect">
                <a:avLst/>
              </a:prstGeom>
            </p:spPr>
          </p:pic>
        </mc:Fallback>
      </mc:AlternateContent>
    </p:spTree>
    <p:extLst>
      <p:ext uri="{BB962C8B-B14F-4D97-AF65-F5344CB8AC3E}">
        <p14:creationId xmlns:p14="http://schemas.microsoft.com/office/powerpoint/2010/main" val="325524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t>看到问题可以先想到二维平面的转化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然后考虑怎么解决这个问题</a:t>
            </a:r>
            <a:endParaRPr lang="en-US" altLang="zh-CN" dirty="0"/>
          </a:p>
          <a:p>
            <a:endParaRPr lang="zh-CN" altLang="en-US" dirty="0"/>
          </a:p>
        </p:txBody>
      </p:sp>
    </p:spTree>
    <p:extLst>
      <p:ext uri="{BB962C8B-B14F-4D97-AF65-F5344CB8AC3E}">
        <p14:creationId xmlns:p14="http://schemas.microsoft.com/office/powerpoint/2010/main" val="317547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44DB-E661-4AFA-B313-838A80C3074F}"/>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35D1976C-B76B-426F-B223-9BD11349C3BF}"/>
              </a:ext>
            </a:extLst>
          </p:cNvPr>
          <p:cNvSpPr>
            <a:spLocks noGrp="1"/>
          </p:cNvSpPr>
          <p:nvPr>
            <p:ph idx="1"/>
          </p:nvPr>
        </p:nvSpPr>
        <p:spPr/>
        <p:txBody>
          <a:bodyPr/>
          <a:lstStyle/>
          <a:p>
            <a:r>
              <a:rPr lang="zh-CN" altLang="en-US" dirty="0"/>
              <a:t>记</a:t>
            </a:r>
            <a:r>
              <a:rPr lang="en-US" altLang="zh-CN" dirty="0"/>
              <a:t>pre[</a:t>
            </a:r>
            <a:r>
              <a:rPr lang="en-US" altLang="zh-CN" dirty="0" err="1"/>
              <a:t>i</a:t>
            </a:r>
            <a:r>
              <a:rPr lang="en-US" altLang="zh-CN" dirty="0"/>
              <a:t>]=j</a:t>
            </a:r>
            <a:r>
              <a:rPr lang="zh-CN" altLang="en-US" dirty="0"/>
              <a:t>，表示</a:t>
            </a:r>
            <a:r>
              <a:rPr lang="en-US" altLang="zh-CN" dirty="0" err="1"/>
              <a:t>i</a:t>
            </a:r>
            <a:r>
              <a:rPr lang="zh-CN" altLang="en-US" dirty="0"/>
              <a:t>左边第一个</a:t>
            </a:r>
            <a:r>
              <a:rPr lang="en-US" altLang="zh-CN" dirty="0"/>
              <a:t>j</a:t>
            </a:r>
            <a:r>
              <a:rPr lang="zh-CN" altLang="en-US" dirty="0"/>
              <a:t>，满足</a:t>
            </a:r>
            <a:r>
              <a:rPr lang="en-US" altLang="zh-CN" dirty="0"/>
              <a:t>a[</a:t>
            </a:r>
            <a:r>
              <a:rPr lang="en-US" altLang="zh-CN" dirty="0" err="1"/>
              <a:t>i</a:t>
            </a:r>
            <a:r>
              <a:rPr lang="en-US" altLang="zh-CN" dirty="0"/>
              <a:t>]+a[</a:t>
            </a:r>
            <a:r>
              <a:rPr lang="en-US" altLang="zh-CN" dirty="0" err="1"/>
              <a:t>i</a:t>
            </a:r>
            <a:r>
              <a:rPr lang="en-US" altLang="zh-CN" dirty="0"/>
              <a:t>]=w</a:t>
            </a:r>
          </a:p>
          <a:p>
            <a:r>
              <a:rPr lang="zh-CN" altLang="en-US" dirty="0"/>
              <a:t>假设询问的区间是</a:t>
            </a:r>
            <a:r>
              <a:rPr lang="en-US" altLang="zh-CN" dirty="0"/>
              <a:t>[</a:t>
            </a:r>
            <a:r>
              <a:rPr lang="en-US" altLang="zh-CN" dirty="0" err="1"/>
              <a:t>l,r</a:t>
            </a:r>
            <a:r>
              <a:rPr lang="en-US" altLang="zh-CN" dirty="0"/>
              <a:t>]</a:t>
            </a:r>
          </a:p>
          <a:p>
            <a:r>
              <a:rPr lang="zh-CN" altLang="en-US" dirty="0"/>
              <a:t>如果一个位置</a:t>
            </a:r>
            <a:r>
              <a:rPr lang="en-US" altLang="zh-CN" dirty="0" err="1"/>
              <a:t>i</a:t>
            </a:r>
            <a:r>
              <a:rPr lang="zh-CN" altLang="en-US" dirty="0"/>
              <a:t>，满足</a:t>
            </a:r>
            <a:r>
              <a:rPr lang="en-US" altLang="zh-CN" dirty="0"/>
              <a:t>pre[</a:t>
            </a:r>
            <a:r>
              <a:rPr lang="en-US" altLang="zh-CN" dirty="0" err="1"/>
              <a:t>i</a:t>
            </a:r>
            <a:r>
              <a:rPr lang="en-US" altLang="zh-CN" dirty="0"/>
              <a:t>]&lt;l</a:t>
            </a:r>
            <a:r>
              <a:rPr lang="zh-CN" altLang="en-US" dirty="0"/>
              <a:t>，代表区间中没有</a:t>
            </a:r>
            <a:r>
              <a:rPr lang="en-US" altLang="zh-CN" dirty="0" err="1"/>
              <a:t>i</a:t>
            </a:r>
            <a:r>
              <a:rPr lang="zh-CN" altLang="en-US" dirty="0"/>
              <a:t>前面的位置能和</a:t>
            </a:r>
            <a:r>
              <a:rPr lang="en-US" altLang="zh-CN" dirty="0" err="1"/>
              <a:t>i</a:t>
            </a:r>
            <a:r>
              <a:rPr lang="zh-CN" altLang="en-US" dirty="0"/>
              <a:t>匹配</a:t>
            </a:r>
            <a:endParaRPr lang="en-US" altLang="zh-CN" dirty="0"/>
          </a:p>
          <a:p>
            <a:r>
              <a:rPr lang="zh-CN" altLang="en-US" dirty="0"/>
              <a:t>如果区间中每个位置，其前面都没有位置与其匹配，则区间中没有两个数和为</a:t>
            </a:r>
            <a:r>
              <a:rPr lang="en-US" altLang="zh-CN" dirty="0"/>
              <a:t>w</a:t>
            </a:r>
          </a:p>
          <a:p>
            <a:r>
              <a:rPr lang="zh-CN" altLang="en-US" dirty="0"/>
              <a:t>否则区间中有两个数和为</a:t>
            </a:r>
            <a:r>
              <a:rPr lang="en-US" altLang="zh-CN" dirty="0"/>
              <a:t>w</a:t>
            </a:r>
            <a:endParaRPr lang="zh-CN" altLang="en-US" dirty="0"/>
          </a:p>
        </p:txBody>
      </p:sp>
    </p:spTree>
    <p:extLst>
      <p:ext uri="{BB962C8B-B14F-4D97-AF65-F5344CB8AC3E}">
        <p14:creationId xmlns:p14="http://schemas.microsoft.com/office/powerpoint/2010/main" val="390211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CB01-8131-4658-8598-913A4DF12F1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B5FDB867-79C3-40FC-BAD9-10FED8F36283}"/>
              </a:ext>
            </a:extLst>
          </p:cNvPr>
          <p:cNvSpPr>
            <a:spLocks noGrp="1"/>
          </p:cNvSpPr>
          <p:nvPr>
            <p:ph idx="1"/>
          </p:nvPr>
        </p:nvSpPr>
        <p:spPr/>
        <p:txBody>
          <a:bodyPr/>
          <a:lstStyle/>
          <a:p>
            <a:r>
              <a:rPr lang="zh-CN" altLang="en-US" dirty="0"/>
              <a:t>我们和前面的题类似，预处理出</a:t>
            </a:r>
            <a:r>
              <a:rPr lang="en-US" altLang="zh-CN" dirty="0"/>
              <a:t>pre</a:t>
            </a:r>
            <a:r>
              <a:rPr lang="zh-CN" altLang="en-US" dirty="0"/>
              <a:t>数组</a:t>
            </a:r>
            <a:endParaRPr lang="en-US" altLang="zh-CN" dirty="0"/>
          </a:p>
          <a:p>
            <a:r>
              <a:rPr lang="zh-CN" altLang="en-US" dirty="0"/>
              <a:t>问题变为查询</a:t>
            </a:r>
            <a:r>
              <a:rPr lang="en-US" altLang="zh-CN" dirty="0"/>
              <a:t>pre</a:t>
            </a:r>
            <a:r>
              <a:rPr lang="zh-CN" altLang="en-US" dirty="0"/>
              <a:t>数组的一个区间中是否所有位置都</a:t>
            </a:r>
            <a:r>
              <a:rPr lang="en-US" altLang="zh-CN" dirty="0"/>
              <a:t>&lt;l</a:t>
            </a:r>
          </a:p>
          <a:p>
            <a:r>
              <a:rPr lang="zh-CN" altLang="en-US" dirty="0"/>
              <a:t>我们只需要维护</a:t>
            </a:r>
            <a:r>
              <a:rPr lang="en-US" altLang="zh-CN" dirty="0"/>
              <a:t>pre</a:t>
            </a:r>
            <a:r>
              <a:rPr lang="zh-CN" altLang="en-US" dirty="0"/>
              <a:t>数组的区间最大值即可</a:t>
            </a:r>
            <a:endParaRPr lang="en-US" altLang="zh-CN" dirty="0"/>
          </a:p>
          <a:p>
            <a:r>
              <a:rPr lang="zh-CN" altLang="en-US" dirty="0"/>
              <a:t>变为一个</a:t>
            </a:r>
            <a:r>
              <a:rPr lang="en-US" altLang="zh-CN" dirty="0" err="1"/>
              <a:t>rmq</a:t>
            </a:r>
            <a:r>
              <a:rPr lang="zh-CN" altLang="en-US" dirty="0"/>
              <a:t>问题</a:t>
            </a:r>
            <a:endParaRPr lang="en-US" altLang="zh-CN" dirty="0"/>
          </a:p>
          <a:p>
            <a:endParaRPr lang="en-US" altLang="zh-CN" dirty="0"/>
          </a:p>
          <a:p>
            <a:r>
              <a:rPr lang="zh-CN" altLang="en-US" dirty="0"/>
              <a:t>总时间复杂度取决于具体</a:t>
            </a:r>
            <a:r>
              <a:rPr lang="en-US" altLang="zh-CN" dirty="0" err="1"/>
              <a:t>rmq</a:t>
            </a:r>
            <a:r>
              <a:rPr lang="zh-CN" altLang="en-US" dirty="0"/>
              <a:t>方法</a:t>
            </a:r>
            <a:endParaRPr lang="en-US" altLang="zh-CN" dirty="0"/>
          </a:p>
          <a:p>
            <a:r>
              <a:rPr lang="zh-CN" altLang="en-US" dirty="0"/>
              <a:t>可以做到</a:t>
            </a:r>
            <a:r>
              <a:rPr lang="en-US" altLang="zh-CN" dirty="0"/>
              <a:t>O(</a:t>
            </a:r>
            <a:r>
              <a:rPr lang="en-US" altLang="zh-CN" dirty="0" err="1"/>
              <a:t>n+m</a:t>
            </a:r>
            <a:r>
              <a:rPr lang="en-US" altLang="zh-CN" dirty="0"/>
              <a:t>)</a:t>
            </a:r>
            <a:endParaRPr lang="zh-CN" altLang="en-US" dirty="0"/>
          </a:p>
        </p:txBody>
      </p:sp>
    </p:spTree>
    <p:extLst>
      <p:ext uri="{BB962C8B-B14F-4D97-AF65-F5344CB8AC3E}">
        <p14:creationId xmlns:p14="http://schemas.microsoft.com/office/powerpoint/2010/main" val="213877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2D88-A892-4611-B8F3-700B4674C015}"/>
              </a:ext>
            </a:extLst>
          </p:cNvPr>
          <p:cNvSpPr>
            <a:spLocks noGrp="1"/>
          </p:cNvSpPr>
          <p:nvPr>
            <p:ph type="title"/>
          </p:nvPr>
        </p:nvSpPr>
        <p:spPr/>
        <p:txBody>
          <a:bodyPr/>
          <a:lstStyle/>
          <a:p>
            <a:r>
              <a:rPr lang="en-US" altLang="zh-CN" dirty="0"/>
              <a:t>UOJ 637. [</a:t>
            </a:r>
            <a:r>
              <a:rPr lang="zh-CN" altLang="en-US" dirty="0"/>
              <a:t>美团杯</a:t>
            </a:r>
            <a:r>
              <a:rPr lang="en-US" altLang="zh-CN" dirty="0"/>
              <a:t>2021] A. </a:t>
            </a:r>
            <a:r>
              <a:rPr lang="zh-CN" altLang="en-US" dirty="0"/>
              <a:t>数据结构</a:t>
            </a:r>
          </a:p>
        </p:txBody>
      </p:sp>
      <p:sp>
        <p:nvSpPr>
          <p:cNvPr id="3" name="Content Placeholder 2">
            <a:extLst>
              <a:ext uri="{FF2B5EF4-FFF2-40B4-BE49-F238E27FC236}">
                <a16:creationId xmlns:a16="http://schemas.microsoft.com/office/drawing/2014/main" id="{67B6AF57-8435-425E-961B-FC108159F6AC}"/>
              </a:ext>
            </a:extLst>
          </p:cNvPr>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m</a:t>
            </a:r>
            <a:r>
              <a:rPr lang="zh-CN" altLang="en-US" dirty="0"/>
              <a:t>次查询：</a:t>
            </a:r>
            <a:endParaRPr lang="en-US" altLang="zh-CN" dirty="0"/>
          </a:p>
          <a:p>
            <a:r>
              <a:rPr lang="zh-CN" altLang="en-US" dirty="0"/>
              <a:t>如果将一个区间中所有数都</a:t>
            </a:r>
            <a:r>
              <a:rPr lang="en-US" altLang="zh-CN" dirty="0"/>
              <a:t>+1</a:t>
            </a:r>
            <a:r>
              <a:rPr lang="zh-CN" altLang="en-US" dirty="0"/>
              <a:t>，那么整个序列有多少个不同的数？</a:t>
            </a:r>
            <a:endParaRPr lang="en-US" altLang="zh-CN" dirty="0"/>
          </a:p>
          <a:p>
            <a:r>
              <a:rPr lang="zh-CN" altLang="en-US" dirty="0"/>
              <a:t>询问间独立，也就是说每次查询后这个修改都会被撤销</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0C39100-81F0-4F2C-9941-A9FE738B3AC2}"/>
                  </a:ext>
                </a:extLst>
              </p14:cNvPr>
              <p14:cNvContentPartPr/>
              <p14:nvPr/>
            </p14:nvContentPartPr>
            <p14:xfrm>
              <a:off x="2343240" y="1847880"/>
              <a:ext cx="9195120" cy="3949920"/>
            </p14:xfrm>
          </p:contentPart>
        </mc:Choice>
        <mc:Fallback>
          <p:pic>
            <p:nvPicPr>
              <p:cNvPr id="4" name="墨迹 3">
                <a:extLst>
                  <a:ext uri="{FF2B5EF4-FFF2-40B4-BE49-F238E27FC236}">
                    <a16:creationId xmlns:a16="http://schemas.microsoft.com/office/drawing/2014/main" id="{D0C39100-81F0-4F2C-9941-A9FE738B3AC2}"/>
                  </a:ext>
                </a:extLst>
              </p:cNvPr>
              <p:cNvPicPr/>
              <p:nvPr/>
            </p:nvPicPr>
            <p:blipFill>
              <a:blip r:embed="rId3"/>
              <a:stretch>
                <a:fillRect/>
              </a:stretch>
            </p:blipFill>
            <p:spPr>
              <a:xfrm>
                <a:off x="2333880" y="1838520"/>
                <a:ext cx="9213840" cy="3968640"/>
              </a:xfrm>
              <a:prstGeom prst="rect">
                <a:avLst/>
              </a:prstGeom>
            </p:spPr>
          </p:pic>
        </mc:Fallback>
      </mc:AlternateContent>
    </p:spTree>
    <p:extLst>
      <p:ext uri="{BB962C8B-B14F-4D97-AF65-F5344CB8AC3E}">
        <p14:creationId xmlns:p14="http://schemas.microsoft.com/office/powerpoint/2010/main" val="107250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这种查有多少元素的题我们一般都考虑利用不同值对答案贡献独立的性质</a:t>
            </a:r>
            <a:endParaRPr lang="en-US" altLang="zh-CN" dirty="0"/>
          </a:p>
          <a:p>
            <a:r>
              <a:rPr lang="zh-CN" altLang="en-US" dirty="0"/>
              <a:t>这道题我们对每个元素计算一下其对哪些询问有贡献，然后使用数据结构批处理贡献</a:t>
            </a:r>
            <a:endParaRPr lang="en-US" altLang="zh-CN" dirty="0"/>
          </a:p>
          <a:p>
            <a:r>
              <a:rPr lang="zh-CN" altLang="en-US" dirty="0"/>
              <a:t>这里考虑每个元素对答案的贡献，有一种常见方法是考虑对于什么询问这个元素对答案没有贡献</a:t>
            </a:r>
            <a:endParaRPr lang="en-US" altLang="zh-CN" dirty="0"/>
          </a:p>
          <a:p>
            <a:r>
              <a:rPr lang="zh-CN" altLang="en-US" dirty="0"/>
              <a:t>如果一个出现了</a:t>
            </a:r>
            <a:r>
              <a:rPr lang="en-US" altLang="zh-CN" dirty="0"/>
              <a:t>y</a:t>
            </a:r>
            <a:r>
              <a:rPr lang="zh-CN" altLang="en-US" dirty="0"/>
              <a:t>次的数所影响的范围可以用</a:t>
            </a:r>
            <a:r>
              <a:rPr lang="en-US" altLang="zh-CN" dirty="0"/>
              <a:t>O(y)</a:t>
            </a:r>
            <a:r>
              <a:rPr lang="zh-CN" altLang="en-US" dirty="0"/>
              <a:t>个矩形表示出来，我们也就解决了这个问题，因为所有值的出现次数和为</a:t>
            </a:r>
            <a:r>
              <a:rPr lang="en-US" altLang="zh-CN" dirty="0"/>
              <a:t>n</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BF8053B7-DC7D-443A-9D3C-708E720BA600}"/>
                  </a:ext>
                </a:extLst>
              </p14:cNvPr>
              <p14:cNvContentPartPr/>
              <p14:nvPr/>
            </p14:nvContentPartPr>
            <p14:xfrm>
              <a:off x="1028880" y="324000"/>
              <a:ext cx="10433160" cy="6527880"/>
            </p14:xfrm>
          </p:contentPart>
        </mc:Choice>
        <mc:Fallback>
          <p:pic>
            <p:nvPicPr>
              <p:cNvPr id="4" name="墨迹 3">
                <a:extLst>
                  <a:ext uri="{FF2B5EF4-FFF2-40B4-BE49-F238E27FC236}">
                    <a16:creationId xmlns:a16="http://schemas.microsoft.com/office/drawing/2014/main" id="{BF8053B7-DC7D-443A-9D3C-708E720BA600}"/>
                  </a:ext>
                </a:extLst>
              </p:cNvPr>
              <p:cNvPicPr/>
              <p:nvPr/>
            </p:nvPicPr>
            <p:blipFill>
              <a:blip r:embed="rId3"/>
              <a:stretch>
                <a:fillRect/>
              </a:stretch>
            </p:blipFill>
            <p:spPr>
              <a:xfrm>
                <a:off x="1019520" y="314640"/>
                <a:ext cx="10451880" cy="6546600"/>
              </a:xfrm>
              <a:prstGeom prst="rect">
                <a:avLst/>
              </a:prstGeom>
            </p:spPr>
          </p:pic>
        </mc:Fallback>
      </mc:AlternateContent>
    </p:spTree>
    <p:extLst>
      <p:ext uri="{BB962C8B-B14F-4D97-AF65-F5344CB8AC3E}">
        <p14:creationId xmlns:p14="http://schemas.microsoft.com/office/powerpoint/2010/main" val="52273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E90F-753D-40DB-BE05-15C49F593B60}"/>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69DA472E-48D6-445B-B520-B69BF71E6905}"/>
              </a:ext>
            </a:extLst>
          </p:cNvPr>
          <p:cNvSpPr>
            <a:spLocks noGrp="1"/>
          </p:cNvSpPr>
          <p:nvPr>
            <p:ph idx="1"/>
          </p:nvPr>
        </p:nvSpPr>
        <p:spPr/>
        <p:txBody>
          <a:bodyPr/>
          <a:lstStyle/>
          <a:p>
            <a:r>
              <a:rPr lang="zh-CN" altLang="en-US" dirty="0"/>
              <a:t>因为一个数出现多次也算一次，所以我们不妨考虑统计什么时候这个数不出现，这样考虑经常可以简化问题</a:t>
            </a:r>
            <a:endParaRPr lang="en-US" altLang="zh-CN" dirty="0"/>
          </a:p>
          <a:p>
            <a:r>
              <a:rPr lang="zh-CN" altLang="en-US" dirty="0"/>
              <a:t>什么情况下全局没有</a:t>
            </a:r>
            <a:r>
              <a:rPr lang="en-US" altLang="zh-CN" dirty="0"/>
              <a:t>x</a:t>
            </a:r>
            <a:r>
              <a:rPr lang="zh-CN" altLang="en-US" dirty="0"/>
              <a:t>这个值呢？</a:t>
            </a:r>
            <a:endParaRPr lang="en-US" altLang="zh-CN" dirty="0"/>
          </a:p>
          <a:p>
            <a:r>
              <a:rPr lang="en-US" altLang="zh-CN" dirty="0"/>
              <a:t>1. </a:t>
            </a:r>
            <a:r>
              <a:rPr lang="zh-CN" altLang="en-US" dirty="0"/>
              <a:t>所有原来为</a:t>
            </a:r>
            <a:r>
              <a:rPr lang="en-US" altLang="zh-CN" dirty="0"/>
              <a:t>x</a:t>
            </a:r>
            <a:r>
              <a:rPr lang="zh-CN" altLang="en-US" dirty="0"/>
              <a:t>的数都被加上了</a:t>
            </a:r>
            <a:r>
              <a:rPr lang="en-US" altLang="zh-CN" dirty="0"/>
              <a:t>1</a:t>
            </a:r>
          </a:p>
          <a:p>
            <a:r>
              <a:rPr lang="en-US" altLang="zh-CN" dirty="0"/>
              <a:t>2. </a:t>
            </a:r>
            <a:r>
              <a:rPr lang="zh-CN" altLang="en-US" dirty="0"/>
              <a:t>所有原来为</a:t>
            </a:r>
            <a:r>
              <a:rPr lang="en-US" altLang="zh-CN" dirty="0"/>
              <a:t>x-1</a:t>
            </a:r>
            <a:r>
              <a:rPr lang="zh-CN" altLang="en-US" dirty="0"/>
              <a:t>的数都没有被加上</a:t>
            </a:r>
            <a:r>
              <a:rPr lang="en-US" altLang="zh-CN" dirty="0"/>
              <a:t>1</a:t>
            </a:r>
          </a:p>
          <a:p>
            <a:r>
              <a:rPr lang="zh-CN" altLang="en-US" dirty="0"/>
              <a:t>还是考虑将询问映射到二维平面上</a:t>
            </a:r>
            <a:endParaRPr lang="en-US" altLang="zh-CN" dirty="0"/>
          </a:p>
          <a:p>
            <a:endParaRPr lang="zh-CN" altLang="en-US" dirty="0"/>
          </a:p>
        </p:txBody>
      </p:sp>
    </p:spTree>
    <p:extLst>
      <p:ext uri="{BB962C8B-B14F-4D97-AF65-F5344CB8AC3E}">
        <p14:creationId xmlns:p14="http://schemas.microsoft.com/office/powerpoint/2010/main" val="219549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E87D-C78E-4EB6-8A0E-ACFD0FA46F3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393C6B97-D2F8-4653-B7DC-BFF2DD56F375}"/>
              </a:ext>
            </a:extLst>
          </p:cNvPr>
          <p:cNvSpPr>
            <a:spLocks noGrp="1"/>
          </p:cNvSpPr>
          <p:nvPr>
            <p:ph idx="1"/>
          </p:nvPr>
        </p:nvSpPr>
        <p:spPr/>
        <p:txBody>
          <a:bodyPr/>
          <a:lstStyle/>
          <a:p>
            <a:r>
              <a:rPr lang="en-US" altLang="zh-CN" dirty="0"/>
              <a:t>1. </a:t>
            </a:r>
            <a:r>
              <a:rPr lang="zh-CN" altLang="en-US" dirty="0"/>
              <a:t>所有原来为</a:t>
            </a:r>
            <a:r>
              <a:rPr lang="en-US" altLang="zh-CN" dirty="0"/>
              <a:t>x</a:t>
            </a:r>
            <a:r>
              <a:rPr lang="zh-CN" altLang="en-US" dirty="0"/>
              <a:t>的数都被加上了</a:t>
            </a:r>
            <a:r>
              <a:rPr lang="en-US" altLang="zh-CN" dirty="0"/>
              <a:t>1</a:t>
            </a:r>
          </a:p>
          <a:p>
            <a:r>
              <a:rPr lang="zh-CN" altLang="en-US" dirty="0"/>
              <a:t>那我们找到</a:t>
            </a:r>
            <a:r>
              <a:rPr lang="en-US" altLang="zh-CN" dirty="0"/>
              <a:t>x</a:t>
            </a:r>
            <a:r>
              <a:rPr lang="zh-CN" altLang="en-US" dirty="0"/>
              <a:t>最左出现位置</a:t>
            </a:r>
            <a:r>
              <a:rPr lang="en-US" altLang="zh-CN" dirty="0"/>
              <a:t>L</a:t>
            </a:r>
            <a:r>
              <a:rPr lang="zh-CN" altLang="en-US" dirty="0"/>
              <a:t>，最右出现位置</a:t>
            </a:r>
            <a:r>
              <a:rPr lang="en-US" altLang="zh-CN" dirty="0"/>
              <a:t>R</a:t>
            </a:r>
          </a:p>
          <a:p>
            <a:r>
              <a:rPr lang="zh-CN" altLang="en-US" dirty="0"/>
              <a:t>一个询问</a:t>
            </a:r>
            <a:r>
              <a:rPr lang="en-US" altLang="zh-CN" dirty="0"/>
              <a:t>[</a:t>
            </a:r>
            <a:r>
              <a:rPr lang="en-US" altLang="zh-CN" dirty="0" err="1"/>
              <a:t>l,r</a:t>
            </a:r>
            <a:r>
              <a:rPr lang="en-US" altLang="zh-CN" dirty="0"/>
              <a:t>]</a:t>
            </a:r>
            <a:r>
              <a:rPr lang="zh-CN" altLang="en-US" dirty="0"/>
              <a:t>中所有原来为</a:t>
            </a:r>
            <a:r>
              <a:rPr lang="en-US" altLang="zh-CN" dirty="0"/>
              <a:t>x</a:t>
            </a:r>
            <a:r>
              <a:rPr lang="zh-CN" altLang="en-US" dirty="0"/>
              <a:t>的数都被加上了</a:t>
            </a:r>
            <a:r>
              <a:rPr lang="en-US" altLang="zh-CN" dirty="0"/>
              <a:t>1</a:t>
            </a:r>
            <a:r>
              <a:rPr lang="zh-CN" altLang="en-US" dirty="0"/>
              <a:t>，等价于</a:t>
            </a:r>
            <a:r>
              <a:rPr lang="en-US" altLang="zh-CN" dirty="0"/>
              <a:t>l&lt;=L</a:t>
            </a:r>
            <a:r>
              <a:rPr lang="zh-CN" altLang="en-US" dirty="0"/>
              <a:t>且</a:t>
            </a:r>
            <a:r>
              <a:rPr lang="en-US" altLang="zh-CN" dirty="0"/>
              <a:t>R&lt;=r</a:t>
            </a:r>
            <a:endParaRPr lang="zh-CN" altLang="en-US" dirty="0"/>
          </a:p>
        </p:txBody>
      </p:sp>
    </p:spTree>
    <p:extLst>
      <p:ext uri="{BB962C8B-B14F-4D97-AF65-F5344CB8AC3E}">
        <p14:creationId xmlns:p14="http://schemas.microsoft.com/office/powerpoint/2010/main" val="11395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EF94-F519-463F-9ADC-06FA337073F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872D32D9-4E45-45C3-B73A-2A2E38894E60}"/>
              </a:ext>
            </a:extLst>
          </p:cNvPr>
          <p:cNvSpPr>
            <a:spLocks noGrp="1"/>
          </p:cNvSpPr>
          <p:nvPr>
            <p:ph idx="1"/>
          </p:nvPr>
        </p:nvSpPr>
        <p:spPr/>
        <p:txBody>
          <a:bodyPr/>
          <a:lstStyle/>
          <a:p>
            <a:r>
              <a:rPr lang="en-US" altLang="zh-CN" dirty="0"/>
              <a:t>2.</a:t>
            </a:r>
            <a:r>
              <a:rPr lang="zh-CN" altLang="en-US" dirty="0"/>
              <a:t>所有原来为</a:t>
            </a:r>
            <a:r>
              <a:rPr lang="en-US" altLang="zh-CN" dirty="0"/>
              <a:t>x-1</a:t>
            </a:r>
            <a:r>
              <a:rPr lang="zh-CN" altLang="en-US" dirty="0"/>
              <a:t>的数都没有被加上</a:t>
            </a:r>
            <a:r>
              <a:rPr lang="en-US" altLang="zh-CN" dirty="0"/>
              <a:t>1</a:t>
            </a:r>
          </a:p>
          <a:p>
            <a:endParaRPr lang="en-US" altLang="zh-CN" dirty="0"/>
          </a:p>
          <a:p>
            <a:endParaRPr lang="en-US" altLang="zh-CN" dirty="0"/>
          </a:p>
          <a:p>
            <a:endParaRPr lang="en-US" altLang="zh-CN" dirty="0"/>
          </a:p>
          <a:p>
            <a:r>
              <a:rPr lang="zh-CN" altLang="en-US" dirty="0"/>
              <a:t>对于</a:t>
            </a:r>
            <a:r>
              <a:rPr lang="en-US" altLang="zh-CN" dirty="0"/>
              <a:t>x-1</a:t>
            </a:r>
            <a:r>
              <a:rPr lang="zh-CN" altLang="en-US" dirty="0"/>
              <a:t>相邻两次出现位置</a:t>
            </a:r>
            <a:r>
              <a:rPr lang="en-US" altLang="zh-CN" dirty="0" err="1"/>
              <a:t>i,j</a:t>
            </a:r>
            <a:r>
              <a:rPr lang="zh-CN" altLang="en-US" dirty="0"/>
              <a:t>，所有</a:t>
            </a:r>
            <a:r>
              <a:rPr lang="en-US" altLang="zh-CN" dirty="0"/>
              <a:t>[i+1,j-1]</a:t>
            </a:r>
            <a:r>
              <a:rPr lang="zh-CN" altLang="en-US" dirty="0"/>
              <a:t>的子区间都不包含</a:t>
            </a:r>
            <a:r>
              <a:rPr lang="en-US" altLang="zh-CN" dirty="0"/>
              <a:t>x-1</a:t>
            </a:r>
          </a:p>
          <a:p>
            <a:r>
              <a:rPr lang="zh-CN" altLang="en-US" dirty="0"/>
              <a:t>这个对应于二维平面上的一个矩形</a:t>
            </a:r>
            <a:r>
              <a:rPr lang="en-US" altLang="zh-CN" dirty="0"/>
              <a:t>[i+1,j-1]*[i+1,j-1]</a:t>
            </a:r>
          </a:p>
          <a:p>
            <a:r>
              <a:rPr lang="zh-CN" altLang="en-US" dirty="0"/>
              <a:t>也就是说所有</a:t>
            </a:r>
            <a:r>
              <a:rPr lang="en-US" altLang="zh-CN" dirty="0"/>
              <a:t>x-1</a:t>
            </a:r>
            <a:r>
              <a:rPr lang="zh-CN" altLang="en-US" dirty="0"/>
              <a:t>不出现的位置构成了</a:t>
            </a:r>
            <a:r>
              <a:rPr lang="en-US" altLang="zh-CN" dirty="0"/>
              <a:t>O(</a:t>
            </a:r>
            <a:r>
              <a:rPr lang="zh-CN" altLang="en-US" dirty="0"/>
              <a:t>出现次数</a:t>
            </a:r>
            <a:r>
              <a:rPr lang="en-US" altLang="zh-CN" dirty="0"/>
              <a:t>+1)</a:t>
            </a:r>
            <a:r>
              <a:rPr lang="zh-CN" altLang="en-US" dirty="0"/>
              <a:t>个矩形</a:t>
            </a:r>
          </a:p>
        </p:txBody>
      </p:sp>
      <p:pic>
        <p:nvPicPr>
          <p:cNvPr id="5" name="Picture 4">
            <a:extLst>
              <a:ext uri="{FF2B5EF4-FFF2-40B4-BE49-F238E27FC236}">
                <a16:creationId xmlns:a16="http://schemas.microsoft.com/office/drawing/2014/main" id="{E9A666EA-E292-47B6-B2E5-DB834FB86BC2}"/>
              </a:ext>
            </a:extLst>
          </p:cNvPr>
          <p:cNvPicPr>
            <a:picLocks noChangeAspect="1"/>
          </p:cNvPicPr>
          <p:nvPr/>
        </p:nvPicPr>
        <p:blipFill>
          <a:blip r:embed="rId2"/>
          <a:stretch>
            <a:fillRect/>
          </a:stretch>
        </p:blipFill>
        <p:spPr>
          <a:xfrm>
            <a:off x="838200" y="2296092"/>
            <a:ext cx="6610350" cy="1343025"/>
          </a:xfrm>
          <a:prstGeom prst="rect">
            <a:avLst/>
          </a:prstGeom>
        </p:spPr>
      </p:pic>
    </p:spTree>
    <p:extLst>
      <p:ext uri="{BB962C8B-B14F-4D97-AF65-F5344CB8AC3E}">
        <p14:creationId xmlns:p14="http://schemas.microsoft.com/office/powerpoint/2010/main" val="107078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D583-FF39-4B9E-A69E-A6EBF581D949}"/>
              </a:ext>
            </a:extLst>
          </p:cNvPr>
          <p:cNvSpPr>
            <a:spLocks noGrp="1"/>
          </p:cNvSpPr>
          <p:nvPr>
            <p:ph type="title"/>
          </p:nvPr>
        </p:nvSpPr>
        <p:spPr/>
        <p:txBody>
          <a:bodyPr/>
          <a:lstStyle/>
          <a:p>
            <a:r>
              <a:rPr lang="zh-CN" altLang="en-US" dirty="0"/>
              <a:t>基础问题</a:t>
            </a:r>
          </a:p>
        </p:txBody>
      </p:sp>
      <p:sp>
        <p:nvSpPr>
          <p:cNvPr id="3" name="Content Placeholder 2">
            <a:extLst>
              <a:ext uri="{FF2B5EF4-FFF2-40B4-BE49-F238E27FC236}">
                <a16:creationId xmlns:a16="http://schemas.microsoft.com/office/drawing/2014/main" id="{EDEE28A7-83C1-4D02-86B5-BECEB9B99464}"/>
              </a:ext>
            </a:extLst>
          </p:cNvPr>
          <p:cNvSpPr>
            <a:spLocks noGrp="1"/>
          </p:cNvSpPr>
          <p:nvPr>
            <p:ph idx="1"/>
          </p:nvPr>
        </p:nvSpPr>
        <p:spPr/>
        <p:txBody>
          <a:bodyPr/>
          <a:lstStyle/>
          <a:p>
            <a:r>
              <a:rPr lang="zh-CN" altLang="en-US" dirty="0"/>
              <a:t>给一个二维平面，上面有</a:t>
            </a:r>
            <a:r>
              <a:rPr lang="en-US" altLang="zh-CN" dirty="0"/>
              <a:t>n</a:t>
            </a:r>
            <a:r>
              <a:rPr lang="zh-CN" altLang="en-US" dirty="0"/>
              <a:t>个矩形，每个矩形坐标</a:t>
            </a:r>
            <a:r>
              <a:rPr lang="en-US" altLang="zh-CN" dirty="0"/>
              <a:t>[1,n]</a:t>
            </a:r>
          </a:p>
          <a:p>
            <a:r>
              <a:rPr lang="zh-CN" altLang="en-US" dirty="0"/>
              <a:t>有</a:t>
            </a:r>
            <a:r>
              <a:rPr lang="en-US" altLang="zh-CN" dirty="0"/>
              <a:t>m</a:t>
            </a:r>
            <a:r>
              <a:rPr lang="zh-CN" altLang="en-US" dirty="0"/>
              <a:t>次查询，每次查询一个二维平面上的点被多少矩形包含</a:t>
            </a:r>
          </a:p>
        </p:txBody>
      </p:sp>
    </p:spTree>
    <p:extLst>
      <p:ext uri="{BB962C8B-B14F-4D97-AF65-F5344CB8AC3E}">
        <p14:creationId xmlns:p14="http://schemas.microsoft.com/office/powerpoint/2010/main" val="293308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DF88-9D1B-4144-9E6E-7D754DFDCE58}"/>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8781A98F-2841-4D1F-925C-649E051EF12D}"/>
              </a:ext>
            </a:extLst>
          </p:cNvPr>
          <p:cNvSpPr>
            <a:spLocks noGrp="1"/>
          </p:cNvSpPr>
          <p:nvPr>
            <p:ph idx="1"/>
          </p:nvPr>
        </p:nvSpPr>
        <p:spPr/>
        <p:txBody>
          <a:bodyPr/>
          <a:lstStyle/>
          <a:p>
            <a:r>
              <a:rPr lang="zh-CN" altLang="en-US" dirty="0"/>
              <a:t>考虑这两条限制，第一条限制实际上就是将第二条限制计算出的矩形中切掉了一部分，所以矩形个数还是</a:t>
            </a:r>
            <a:r>
              <a:rPr lang="en-US" altLang="zh-CN" dirty="0"/>
              <a:t>O(</a:t>
            </a:r>
            <a:r>
              <a:rPr lang="zh-CN" altLang="en-US" dirty="0"/>
              <a:t>出现次数</a:t>
            </a:r>
            <a:r>
              <a:rPr lang="en-US" altLang="zh-CN" dirty="0"/>
              <a:t>+1)</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pic>
        <p:nvPicPr>
          <p:cNvPr id="5" name="Picture 4">
            <a:extLst>
              <a:ext uri="{FF2B5EF4-FFF2-40B4-BE49-F238E27FC236}">
                <a16:creationId xmlns:a16="http://schemas.microsoft.com/office/drawing/2014/main" id="{0F18AA3D-A7B5-4AA7-9DEF-B94756765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188" y="2911207"/>
            <a:ext cx="4326855" cy="394679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6C83F081-5E10-48E1-8E2D-E0356EF3065D}"/>
                  </a:ext>
                </a:extLst>
              </p14:cNvPr>
              <p14:cNvContentPartPr/>
              <p14:nvPr/>
            </p14:nvContentPartPr>
            <p14:xfrm>
              <a:off x="3244680" y="387360"/>
              <a:ext cx="7442640" cy="5759640"/>
            </p14:xfrm>
          </p:contentPart>
        </mc:Choice>
        <mc:Fallback>
          <p:pic>
            <p:nvPicPr>
              <p:cNvPr id="4" name="墨迹 3">
                <a:extLst>
                  <a:ext uri="{FF2B5EF4-FFF2-40B4-BE49-F238E27FC236}">
                    <a16:creationId xmlns:a16="http://schemas.microsoft.com/office/drawing/2014/main" id="{6C83F081-5E10-48E1-8E2D-E0356EF3065D}"/>
                  </a:ext>
                </a:extLst>
              </p:cNvPr>
              <p:cNvPicPr/>
              <p:nvPr/>
            </p:nvPicPr>
            <p:blipFill>
              <a:blip r:embed="rId4"/>
              <a:stretch>
                <a:fillRect/>
              </a:stretch>
            </p:blipFill>
            <p:spPr>
              <a:xfrm>
                <a:off x="3235320" y="378000"/>
                <a:ext cx="7461360" cy="5778360"/>
              </a:xfrm>
              <a:prstGeom prst="rect">
                <a:avLst/>
              </a:prstGeom>
            </p:spPr>
          </p:pic>
        </mc:Fallback>
      </mc:AlternateContent>
    </p:spTree>
    <p:extLst>
      <p:ext uri="{BB962C8B-B14F-4D97-AF65-F5344CB8AC3E}">
        <p14:creationId xmlns:p14="http://schemas.microsoft.com/office/powerpoint/2010/main" val="229675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p:cNvSpPr>
            <a:spLocks noGrp="1" noChangeArrowheads="1"/>
          </p:cNvSpPr>
          <p:nvPr>
            <p:ph idx="1"/>
          </p:nvPr>
        </p:nvSpPr>
        <p:spPr/>
        <p:txBody>
          <a:bodyPr/>
          <a:lstStyle/>
          <a:p>
            <a:pPr eaLnBrk="1" hangingPunct="1"/>
            <a:r>
              <a:rPr lang="zh-CN" altLang="en-US" dirty="0"/>
              <a:t>你需要维护一堆不等式</a:t>
            </a:r>
            <a:endParaRPr lang="en-US" altLang="zh-CN" dirty="0"/>
          </a:p>
          <a:p>
            <a:pPr eaLnBrk="1" hangingPunct="1"/>
            <a:r>
              <a:rPr lang="en-US" altLang="zh-CN" dirty="0"/>
              <a:t>1.</a:t>
            </a:r>
            <a:r>
              <a:rPr lang="zh-CN" altLang="en-US" dirty="0"/>
              <a:t>插入一个</a:t>
            </a:r>
            <a:r>
              <a:rPr lang="en-US" altLang="zh-CN" dirty="0" err="1"/>
              <a:t>ax+b</a:t>
            </a:r>
            <a:r>
              <a:rPr lang="en-US" altLang="zh-CN" dirty="0"/>
              <a:t>&gt;c</a:t>
            </a:r>
            <a:r>
              <a:rPr lang="zh-CN" altLang="en-US" dirty="0"/>
              <a:t>的不等式</a:t>
            </a:r>
            <a:endParaRPr lang="en-US" altLang="zh-CN" dirty="0"/>
          </a:p>
          <a:p>
            <a:pPr eaLnBrk="1" hangingPunct="1"/>
            <a:r>
              <a:rPr lang="en-US" altLang="zh-CN" dirty="0"/>
              <a:t>2.</a:t>
            </a:r>
            <a:r>
              <a:rPr lang="zh-CN" altLang="en-US" dirty="0"/>
              <a:t>删除第</a:t>
            </a:r>
            <a:r>
              <a:rPr lang="en-US" altLang="zh-CN" dirty="0" err="1"/>
              <a:t>i</a:t>
            </a:r>
            <a:r>
              <a:rPr lang="zh-CN" altLang="en-US" dirty="0"/>
              <a:t>个插入的</a:t>
            </a:r>
            <a:endParaRPr lang="en-US" altLang="zh-CN" dirty="0"/>
          </a:p>
          <a:p>
            <a:pPr eaLnBrk="1" hangingPunct="1"/>
            <a:r>
              <a:rPr lang="en-US" altLang="zh-CN" dirty="0"/>
              <a:t>3.</a:t>
            </a:r>
            <a:r>
              <a:rPr lang="zh-CN" altLang="en-US" dirty="0"/>
              <a:t>查询</a:t>
            </a:r>
            <a:r>
              <a:rPr lang="en-US" altLang="zh-CN" dirty="0"/>
              <a:t>x=k</a:t>
            </a:r>
            <a:r>
              <a:rPr lang="zh-CN" altLang="en-US" dirty="0"/>
              <a:t>的时候成立的不等式个数</a:t>
            </a:r>
            <a:endParaRPr lang="en-US" altLang="zh-CN" dirty="0"/>
          </a:p>
          <a:p>
            <a:pPr eaLnBrk="1" hangingPunct="1"/>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D381A404-E77A-4F34-AAEC-60AFFF8C38C9}"/>
                  </a:ext>
                </a:extLst>
              </p14:cNvPr>
              <p14:cNvContentPartPr/>
              <p14:nvPr/>
            </p14:nvContentPartPr>
            <p14:xfrm>
              <a:off x="2647800" y="3568680"/>
              <a:ext cx="5264640" cy="1479960"/>
            </p14:xfrm>
          </p:contentPart>
        </mc:Choice>
        <mc:Fallback>
          <p:pic>
            <p:nvPicPr>
              <p:cNvPr id="2" name="墨迹 1">
                <a:extLst>
                  <a:ext uri="{FF2B5EF4-FFF2-40B4-BE49-F238E27FC236}">
                    <a16:creationId xmlns:a16="http://schemas.microsoft.com/office/drawing/2014/main" id="{D381A404-E77A-4F34-AAEC-60AFFF8C38C9}"/>
                  </a:ext>
                </a:extLst>
              </p:cNvPr>
              <p:cNvPicPr/>
              <p:nvPr/>
            </p:nvPicPr>
            <p:blipFill>
              <a:blip r:embed="rId3"/>
              <a:stretch>
                <a:fillRect/>
              </a:stretch>
            </p:blipFill>
            <p:spPr>
              <a:xfrm>
                <a:off x="2638440" y="3559320"/>
                <a:ext cx="5283360" cy="14986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6A8D-A0F9-431F-A542-9066BB0202B9}"/>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0382F514-219A-405F-9525-9A303A5575BD}"/>
              </a:ext>
            </a:extLst>
          </p:cNvPr>
          <p:cNvSpPr>
            <a:spLocks noGrp="1"/>
          </p:cNvSpPr>
          <p:nvPr>
            <p:ph idx="1"/>
          </p:nvPr>
        </p:nvSpPr>
        <p:spPr/>
        <p:txBody>
          <a:bodyPr/>
          <a:lstStyle/>
          <a:p>
            <a:r>
              <a:rPr lang="zh-CN" altLang="en-US" dirty="0"/>
              <a:t>我们考虑数据结构维护每个</a:t>
            </a:r>
            <a:r>
              <a:rPr lang="en-US" altLang="zh-CN" dirty="0"/>
              <a:t>x=k</a:t>
            </a:r>
            <a:r>
              <a:rPr lang="zh-CN" altLang="en-US" dirty="0"/>
              <a:t>的答案</a:t>
            </a:r>
            <a:endParaRPr lang="en-US" altLang="zh-CN" dirty="0"/>
          </a:p>
          <a:p>
            <a:r>
              <a:rPr lang="zh-CN" altLang="en-US" dirty="0"/>
              <a:t>经过分析可以得到每次插入删除不等式时对哪些</a:t>
            </a:r>
            <a:r>
              <a:rPr lang="en-US" altLang="zh-CN" dirty="0"/>
              <a:t>x=k</a:t>
            </a:r>
            <a:r>
              <a:rPr lang="zh-CN" altLang="en-US" dirty="0"/>
              <a:t>有影响</a:t>
            </a:r>
            <a:endParaRPr lang="en-US" altLang="zh-CN" dirty="0"/>
          </a:p>
          <a:p>
            <a:r>
              <a:rPr lang="zh-CN" altLang="en-US" dirty="0"/>
              <a:t>然后变成一个区间修改单点查询问题</a:t>
            </a:r>
          </a:p>
        </p:txBody>
      </p:sp>
    </p:spTree>
    <p:extLst>
      <p:ext uri="{BB962C8B-B14F-4D97-AF65-F5344CB8AC3E}">
        <p14:creationId xmlns:p14="http://schemas.microsoft.com/office/powerpoint/2010/main" val="26921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a:t>Solution</a:t>
            </a:r>
            <a:endParaRPr lang="zh-CN" altLang="en-US" dirty="0"/>
          </a:p>
        </p:txBody>
      </p:sp>
      <p:sp>
        <p:nvSpPr>
          <p:cNvPr id="26627" name="内容占位符 2"/>
          <p:cNvSpPr>
            <a:spLocks noGrp="1" noChangeArrowheads="1"/>
          </p:cNvSpPr>
          <p:nvPr>
            <p:ph idx="1"/>
          </p:nvPr>
        </p:nvSpPr>
        <p:spPr/>
        <p:txBody>
          <a:bodyPr>
            <a:normAutofit/>
          </a:bodyPr>
          <a:lstStyle/>
          <a:p>
            <a:pPr eaLnBrk="1" hangingPunct="1"/>
            <a:r>
              <a:rPr lang="zh-CN" altLang="en-US" dirty="0"/>
              <a:t>如果</a:t>
            </a:r>
            <a:r>
              <a:rPr lang="en-US" altLang="zh-CN" dirty="0"/>
              <a:t>a&gt;0</a:t>
            </a:r>
            <a:r>
              <a:rPr lang="zh-CN" altLang="en-US" dirty="0"/>
              <a:t>：</a:t>
            </a:r>
            <a:r>
              <a:rPr lang="en-US" altLang="zh-CN" dirty="0" err="1"/>
              <a:t>ax+b</a:t>
            </a:r>
            <a:r>
              <a:rPr lang="en-US" altLang="zh-CN" dirty="0"/>
              <a:t>&gt;c </a:t>
            </a:r>
            <a:r>
              <a:rPr lang="en-US" altLang="zh-CN" dirty="0">
                <a:sym typeface="Wingdings" panose="05000000000000000000" pitchFamily="2" charset="2"/>
              </a:rPr>
              <a:t> x &gt; ( c – b ) / a</a:t>
            </a:r>
          </a:p>
          <a:p>
            <a:r>
              <a:rPr lang="zh-CN" altLang="en-US" dirty="0">
                <a:sym typeface="Wingdings" panose="05000000000000000000" pitchFamily="2" charset="2"/>
              </a:rPr>
              <a:t>如果</a:t>
            </a:r>
            <a:r>
              <a:rPr lang="en-US" altLang="zh-CN" dirty="0">
                <a:sym typeface="Wingdings" panose="05000000000000000000" pitchFamily="2" charset="2"/>
              </a:rPr>
              <a:t>a&lt;0</a:t>
            </a:r>
            <a:r>
              <a:rPr lang="zh-CN" altLang="en-US" dirty="0">
                <a:sym typeface="Wingdings" panose="05000000000000000000" pitchFamily="2" charset="2"/>
              </a:rPr>
              <a:t>：</a:t>
            </a:r>
            <a:r>
              <a:rPr lang="en-US" altLang="zh-CN" dirty="0" err="1">
                <a:sym typeface="Wingdings" panose="05000000000000000000" pitchFamily="2" charset="2"/>
              </a:rPr>
              <a:t>ax+b</a:t>
            </a:r>
            <a:r>
              <a:rPr lang="en-US" altLang="zh-CN" dirty="0">
                <a:sym typeface="Wingdings" panose="05000000000000000000" pitchFamily="2" charset="2"/>
              </a:rPr>
              <a:t>&gt;c  x &lt; ( c – b ) / a</a:t>
            </a:r>
          </a:p>
          <a:p>
            <a:r>
              <a:rPr lang="zh-CN" altLang="en-US" dirty="0">
                <a:sym typeface="Wingdings" panose="05000000000000000000" pitchFamily="2" charset="2"/>
              </a:rPr>
              <a:t>如果</a:t>
            </a:r>
            <a:r>
              <a:rPr lang="en-US" altLang="zh-CN" dirty="0">
                <a:sym typeface="Wingdings" panose="05000000000000000000" pitchFamily="2" charset="2"/>
              </a:rPr>
              <a:t>a=0</a:t>
            </a:r>
            <a:r>
              <a:rPr lang="zh-CN" altLang="en-US" dirty="0">
                <a:sym typeface="Wingdings" panose="05000000000000000000" pitchFamily="2" charset="2"/>
              </a:rPr>
              <a:t>：是否成立是确定性的</a:t>
            </a:r>
            <a:endParaRPr lang="en-US" altLang="zh-CN" dirty="0">
              <a:sym typeface="Wingdings" panose="05000000000000000000" pitchFamily="2" charset="2"/>
            </a:endParaRPr>
          </a:p>
          <a:p>
            <a:pPr eaLnBrk="1" hangingPunct="1"/>
            <a:r>
              <a:rPr lang="zh-CN" altLang="en-US" dirty="0">
                <a:sym typeface="Wingdings" panose="05000000000000000000" pitchFamily="2" charset="2"/>
              </a:rPr>
              <a:t>按值域开个树状数组，每次插入删除不等式等价于区间加</a:t>
            </a:r>
            <a:endParaRPr lang="en-US" altLang="zh-CN" dirty="0">
              <a:sym typeface="Wingdings" panose="05000000000000000000" pitchFamily="2" charset="2"/>
            </a:endParaRPr>
          </a:p>
          <a:p>
            <a:pPr eaLnBrk="1" hangingPunct="1"/>
            <a:r>
              <a:rPr lang="zh-CN" altLang="en-US" dirty="0">
                <a:sym typeface="Wingdings" panose="05000000000000000000" pitchFamily="2" charset="2"/>
              </a:rPr>
              <a:t>每次查询一个</a:t>
            </a:r>
            <a:r>
              <a:rPr lang="en-US" altLang="zh-CN" dirty="0">
                <a:sym typeface="Wingdings" panose="05000000000000000000" pitchFamily="2" charset="2"/>
              </a:rPr>
              <a:t>x=k</a:t>
            </a:r>
            <a:r>
              <a:rPr lang="zh-CN" altLang="en-US" dirty="0">
                <a:sym typeface="Wingdings" panose="05000000000000000000" pitchFamily="2" charset="2"/>
              </a:rPr>
              <a:t>，等价于查询一个单点</a:t>
            </a:r>
            <a:endParaRPr lang="en-US" altLang="zh-CN" dirty="0">
              <a:sym typeface="Wingdings" panose="05000000000000000000" pitchFamily="2" charset="2"/>
            </a:endParaRPr>
          </a:p>
          <a:p>
            <a:pPr eaLnBrk="1" hangingPunct="1"/>
            <a:r>
              <a:rPr lang="zh-CN" altLang="en-US" dirty="0">
                <a:sym typeface="Wingdings" panose="05000000000000000000" pitchFamily="2" charset="2"/>
              </a:rPr>
              <a:t>树状数组可以维护，值域大了可以离散化或者这道题中可以取整</a:t>
            </a:r>
            <a:endParaRPr lang="en-US" altLang="zh-CN" dirty="0">
              <a:sym typeface="Wingdings" panose="05000000000000000000" pitchFamily="2" charset="2"/>
            </a:endParaRPr>
          </a:p>
          <a:p>
            <a:pPr eaLnBrk="1" hangingPunct="1"/>
            <a:endParaRPr lang="en-US" altLang="zh-CN" dirty="0">
              <a:sym typeface="Wingdings" panose="05000000000000000000" pitchFamily="2" charset="2"/>
            </a:endParaRPr>
          </a:p>
          <a:p>
            <a:pPr eaLnBrk="1" hangingPunct="1"/>
            <a:r>
              <a:rPr lang="zh-CN" altLang="en-US" dirty="0">
                <a:sym typeface="Wingdings" panose="05000000000000000000" pitchFamily="2" charset="2"/>
              </a:rPr>
              <a:t>总时间复杂度</a:t>
            </a:r>
            <a:r>
              <a:rPr lang="en-US" altLang="zh-CN" dirty="0">
                <a:sym typeface="Wingdings" panose="05000000000000000000" pitchFamily="2" charset="2"/>
              </a:rPr>
              <a:t>O(</a:t>
            </a:r>
            <a:r>
              <a:rPr lang="en-US" altLang="zh-CN" dirty="0" err="1">
                <a:sym typeface="Wingdings" panose="05000000000000000000" pitchFamily="2" charset="2"/>
              </a:rPr>
              <a:t>nlogn</a:t>
            </a:r>
            <a:r>
              <a:rPr lang="en-US" altLang="zh-CN" dirty="0">
                <a:sym typeface="Wingdings" panose="05000000000000000000" pitchFamily="2" charset="2"/>
              </a:rPr>
              <a:t>)</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D176-0DB2-46C6-9A96-BEEB534F400A}"/>
              </a:ext>
            </a:extLst>
          </p:cNvPr>
          <p:cNvSpPr>
            <a:spLocks noGrp="1"/>
          </p:cNvSpPr>
          <p:nvPr>
            <p:ph type="title"/>
          </p:nvPr>
        </p:nvSpPr>
        <p:spPr/>
        <p:txBody>
          <a:bodyPr/>
          <a:lstStyle/>
          <a:p>
            <a:r>
              <a:rPr lang="en-US" altLang="zh-CN" dirty="0" err="1"/>
              <a:t>Codechef</a:t>
            </a:r>
            <a:r>
              <a:rPr lang="en-US" altLang="zh-CN" dirty="0"/>
              <a:t> DGCD</a:t>
            </a:r>
            <a:r>
              <a:rPr lang="zh-CN" altLang="en-US" dirty="0"/>
              <a:t>（弱化版）</a:t>
            </a:r>
          </a:p>
        </p:txBody>
      </p:sp>
      <p:sp>
        <p:nvSpPr>
          <p:cNvPr id="3" name="内容占位符 2">
            <a:extLst>
              <a:ext uri="{FF2B5EF4-FFF2-40B4-BE49-F238E27FC236}">
                <a16:creationId xmlns:a16="http://schemas.microsoft.com/office/drawing/2014/main" id="{21BBE17A-4D8C-4B5A-B225-B86A1BBBCD78}"/>
              </a:ext>
            </a:extLst>
          </p:cNvPr>
          <p:cNvSpPr>
            <a:spLocks noGrp="1"/>
          </p:cNvSpPr>
          <p:nvPr>
            <p:ph idx="1"/>
          </p:nvPr>
        </p:nvSpPr>
        <p:spPr/>
        <p:txBody>
          <a:bodyPr/>
          <a:lstStyle/>
          <a:p>
            <a:r>
              <a:rPr lang="zh-CN" altLang="en-US" dirty="0"/>
              <a:t>给你一个长为</a:t>
            </a:r>
            <a:r>
              <a:rPr lang="en-US" altLang="zh-CN" dirty="0"/>
              <a:t>n</a:t>
            </a:r>
            <a:r>
              <a:rPr lang="zh-CN" altLang="en-US" dirty="0"/>
              <a:t>的序列，有</a:t>
            </a:r>
            <a:r>
              <a:rPr lang="en-US" altLang="zh-CN" dirty="0"/>
              <a:t>m</a:t>
            </a:r>
            <a:r>
              <a:rPr lang="zh-CN" altLang="en-US" dirty="0"/>
              <a:t>次操作：</a:t>
            </a:r>
            <a:endParaRPr lang="en-US" altLang="zh-CN" dirty="0"/>
          </a:p>
          <a:p>
            <a:r>
              <a:rPr lang="en-US" altLang="zh-CN" dirty="0"/>
              <a:t>1. </a:t>
            </a:r>
            <a:r>
              <a:rPr lang="zh-CN" altLang="en-US" dirty="0"/>
              <a:t>将区间加上</a:t>
            </a:r>
            <a:r>
              <a:rPr lang="en-US" altLang="zh-CN" dirty="0"/>
              <a:t>x</a:t>
            </a:r>
          </a:p>
          <a:p>
            <a:r>
              <a:rPr lang="en-US" altLang="zh-CN" dirty="0"/>
              <a:t>2. </a:t>
            </a:r>
            <a:r>
              <a:rPr lang="zh-CN" altLang="en-US" dirty="0"/>
              <a:t>查询区间的最大公约数</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4B6C9D94-AD7B-408C-A4D2-0EDD0863DB1A}"/>
                  </a:ext>
                </a:extLst>
              </p14:cNvPr>
              <p14:cNvContentPartPr/>
              <p14:nvPr/>
            </p14:nvContentPartPr>
            <p14:xfrm>
              <a:off x="2603520" y="1085760"/>
              <a:ext cx="8471160" cy="5569560"/>
            </p14:xfrm>
          </p:contentPart>
        </mc:Choice>
        <mc:Fallback>
          <p:pic>
            <p:nvPicPr>
              <p:cNvPr id="4" name="墨迹 3">
                <a:extLst>
                  <a:ext uri="{FF2B5EF4-FFF2-40B4-BE49-F238E27FC236}">
                    <a16:creationId xmlns:a16="http://schemas.microsoft.com/office/drawing/2014/main" id="{4B6C9D94-AD7B-408C-A4D2-0EDD0863DB1A}"/>
                  </a:ext>
                </a:extLst>
              </p:cNvPr>
              <p:cNvPicPr/>
              <p:nvPr/>
            </p:nvPicPr>
            <p:blipFill>
              <a:blip r:embed="rId3"/>
              <a:stretch>
                <a:fillRect/>
              </a:stretch>
            </p:blipFill>
            <p:spPr>
              <a:xfrm>
                <a:off x="2594160" y="1076400"/>
                <a:ext cx="8489880" cy="5588280"/>
              </a:xfrm>
              <a:prstGeom prst="rect">
                <a:avLst/>
              </a:prstGeom>
            </p:spPr>
          </p:pic>
        </mc:Fallback>
      </mc:AlternateContent>
    </p:spTree>
    <p:extLst>
      <p:ext uri="{BB962C8B-B14F-4D97-AF65-F5344CB8AC3E}">
        <p14:creationId xmlns:p14="http://schemas.microsoft.com/office/powerpoint/2010/main" val="2515788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905D-A3F6-4F9E-B7BD-D2E07F0233EC}"/>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C622A11B-C548-423D-AE47-FFDB1FE0AF40}"/>
              </a:ext>
            </a:extLst>
          </p:cNvPr>
          <p:cNvSpPr>
            <a:spLocks noGrp="1"/>
          </p:cNvSpPr>
          <p:nvPr>
            <p:ph idx="1"/>
          </p:nvPr>
        </p:nvSpPr>
        <p:spPr/>
        <p:txBody>
          <a:bodyPr/>
          <a:lstStyle/>
          <a:p>
            <a:r>
              <a:rPr lang="zh-CN" altLang="en-US" dirty="0"/>
              <a:t>直接区间修改，维护区间</a:t>
            </a:r>
            <a:r>
              <a:rPr lang="en-US" altLang="zh-CN" dirty="0" err="1"/>
              <a:t>gcd</a:t>
            </a:r>
            <a:r>
              <a:rPr lang="zh-CN" altLang="en-US" dirty="0"/>
              <a:t>我们是难以维护的</a:t>
            </a:r>
            <a:endParaRPr lang="en-US" altLang="zh-CN" dirty="0"/>
          </a:p>
          <a:p>
            <a:r>
              <a:rPr lang="zh-CN" altLang="en-US" dirty="0"/>
              <a:t>因为打标记的线段树不好支持这样的操作</a:t>
            </a:r>
            <a:endParaRPr lang="en-US" altLang="zh-CN" dirty="0"/>
          </a:p>
          <a:p>
            <a:r>
              <a:rPr lang="zh-CN" altLang="en-US" dirty="0"/>
              <a:t>考虑区间为</a:t>
            </a:r>
            <a:r>
              <a:rPr lang="en-US" altLang="zh-CN" dirty="0"/>
              <a:t>1,3,5,7</a:t>
            </a:r>
            <a:r>
              <a:rPr lang="zh-CN" altLang="en-US" dirty="0"/>
              <a:t>，此时</a:t>
            </a:r>
            <a:r>
              <a:rPr lang="en-US" altLang="zh-CN" dirty="0" err="1"/>
              <a:t>gcd</a:t>
            </a:r>
            <a:r>
              <a:rPr lang="en-US" altLang="zh-CN" dirty="0"/>
              <a:t>=1</a:t>
            </a:r>
          </a:p>
          <a:p>
            <a:r>
              <a:rPr lang="zh-CN" altLang="en-US" dirty="0"/>
              <a:t>加</a:t>
            </a:r>
            <a:r>
              <a:rPr lang="en-US" altLang="zh-CN" dirty="0"/>
              <a:t>1</a:t>
            </a:r>
            <a:r>
              <a:rPr lang="zh-CN" altLang="en-US" dirty="0"/>
              <a:t>后为</a:t>
            </a:r>
            <a:r>
              <a:rPr lang="en-US" altLang="zh-CN" dirty="0"/>
              <a:t>2,4,6,8</a:t>
            </a:r>
            <a:r>
              <a:rPr lang="zh-CN" altLang="en-US" dirty="0"/>
              <a:t>，此时</a:t>
            </a:r>
            <a:r>
              <a:rPr lang="en-US" altLang="zh-CN" dirty="0" err="1"/>
              <a:t>gcd</a:t>
            </a:r>
            <a:r>
              <a:rPr lang="en-US" altLang="zh-CN" dirty="0"/>
              <a:t>=2</a:t>
            </a:r>
          </a:p>
          <a:p>
            <a:r>
              <a:rPr lang="zh-CN" altLang="en-US" dirty="0"/>
              <a:t>加</a:t>
            </a:r>
            <a:r>
              <a:rPr lang="en-US" altLang="zh-CN" dirty="0"/>
              <a:t>1</a:t>
            </a:r>
            <a:r>
              <a:rPr lang="zh-CN" altLang="en-US" dirty="0"/>
              <a:t>后为</a:t>
            </a:r>
            <a:r>
              <a:rPr lang="en-US" altLang="zh-CN" dirty="0"/>
              <a:t>3,5,7,9</a:t>
            </a:r>
            <a:r>
              <a:rPr lang="zh-CN" altLang="en-US" dirty="0"/>
              <a:t>，此时</a:t>
            </a:r>
            <a:r>
              <a:rPr lang="en-US" altLang="zh-CN" dirty="0" err="1"/>
              <a:t>gcd</a:t>
            </a:r>
            <a:r>
              <a:rPr lang="en-US" altLang="zh-CN" dirty="0"/>
              <a:t>=1</a:t>
            </a:r>
            <a:endParaRPr lang="zh-CN" altLang="en-US" dirty="0"/>
          </a:p>
        </p:txBody>
      </p:sp>
    </p:spTree>
    <p:extLst>
      <p:ext uri="{BB962C8B-B14F-4D97-AF65-F5344CB8AC3E}">
        <p14:creationId xmlns:p14="http://schemas.microsoft.com/office/powerpoint/2010/main" val="1843148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8E58E-B8AF-404F-ACF8-CDDB0D25B5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87657C-ED7E-48EF-9590-B2E41DFB1DB6}"/>
              </a:ext>
            </a:extLst>
          </p:cNvPr>
          <p:cNvSpPr>
            <a:spLocks noGrp="1"/>
          </p:cNvSpPr>
          <p:nvPr>
            <p:ph idx="1"/>
          </p:nvPr>
        </p:nvSpPr>
        <p:spPr/>
        <p:txBody>
          <a:bodyPr/>
          <a:lstStyle/>
          <a:p>
            <a:r>
              <a:rPr lang="en-US" altLang="zh-CN" dirty="0" err="1"/>
              <a:t>gcd</a:t>
            </a:r>
            <a:r>
              <a:rPr lang="zh-CN" altLang="en-US" dirty="0"/>
              <a:t>有一个特殊的性质：</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extLst>
      <p:ext uri="{BB962C8B-B14F-4D97-AF65-F5344CB8AC3E}">
        <p14:creationId xmlns:p14="http://schemas.microsoft.com/office/powerpoint/2010/main" val="214864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4E35-B106-4CE5-A1EC-D4A350E7D36F}"/>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29B9BFEF-51D6-4E49-B833-68DA0ABAC08B}"/>
              </a:ext>
            </a:extLst>
          </p:cNvPr>
          <p:cNvSpPr>
            <a:spLocks noGrp="1"/>
          </p:cNvSpPr>
          <p:nvPr>
            <p:ph idx="1"/>
          </p:nvPr>
        </p:nvSpPr>
        <p:spPr/>
        <p:txBody>
          <a:bodyPr/>
          <a:lstStyle/>
          <a:p>
            <a:r>
              <a:rPr lang="zh-CN" altLang="en-US" dirty="0"/>
              <a:t>于是问题变为维护一个序列，支持单点修改，查询区间的</a:t>
            </a:r>
            <a:r>
              <a:rPr lang="en-US" altLang="zh-CN" dirty="0" err="1"/>
              <a:t>gcd</a:t>
            </a:r>
            <a:endParaRPr lang="en-US" altLang="zh-CN" dirty="0"/>
          </a:p>
          <a:p>
            <a:r>
              <a:rPr lang="zh-CN" altLang="en-US" dirty="0"/>
              <a:t>注意到知道两个区间的</a:t>
            </a:r>
            <a:r>
              <a:rPr lang="en-US" altLang="zh-CN" dirty="0" err="1"/>
              <a:t>gcd</a:t>
            </a:r>
            <a:r>
              <a:rPr lang="zh-CN" altLang="en-US" dirty="0"/>
              <a:t>时，合并的两个区间的</a:t>
            </a:r>
            <a:r>
              <a:rPr lang="en-US" altLang="zh-CN" dirty="0" err="1"/>
              <a:t>gcd</a:t>
            </a:r>
            <a:r>
              <a:rPr lang="zh-CN" altLang="en-US" dirty="0"/>
              <a:t>是可以直接合并的</a:t>
            </a:r>
            <a:endParaRPr lang="en-US" altLang="zh-CN" dirty="0"/>
          </a:p>
          <a:p>
            <a:r>
              <a:rPr lang="zh-CN" altLang="en-US" dirty="0"/>
              <a:t>可以使用线段树进行维护</a:t>
            </a:r>
            <a:endParaRPr lang="en-US" altLang="zh-CN" dirty="0"/>
          </a:p>
          <a:p>
            <a:endParaRPr lang="en-US" altLang="zh-CN" dirty="0"/>
          </a:p>
          <a:p>
            <a:r>
              <a:rPr lang="zh-CN" altLang="en-US" dirty="0"/>
              <a:t>总时间复杂度</a:t>
            </a:r>
            <a:r>
              <a:rPr lang="en-US" altLang="zh-CN" dirty="0"/>
              <a:t>O(</a:t>
            </a:r>
            <a:r>
              <a:rPr lang="en-US" altLang="zh-CN" dirty="0" err="1"/>
              <a:t>n+mlognlogv</a:t>
            </a:r>
            <a:r>
              <a:rPr lang="en-US" altLang="zh-CN" dirty="0"/>
              <a:t>)</a:t>
            </a:r>
          </a:p>
          <a:p>
            <a:r>
              <a:rPr lang="zh-CN" altLang="en-US" dirty="0"/>
              <a:t>实际上可以证明是</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70778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3E55-C44F-4005-8D22-2C9D73AB2837}"/>
              </a:ext>
            </a:extLst>
          </p:cNvPr>
          <p:cNvSpPr>
            <a:spLocks noGrp="1"/>
          </p:cNvSpPr>
          <p:nvPr>
            <p:ph type="title"/>
          </p:nvPr>
        </p:nvSpPr>
        <p:spPr/>
        <p:txBody>
          <a:bodyPr>
            <a:normAutofit/>
          </a:bodyPr>
          <a:lstStyle/>
          <a:p>
            <a:r>
              <a:rPr lang="zh-CN" altLang="en-US" dirty="0"/>
              <a:t>经典问题</a:t>
            </a:r>
          </a:p>
        </p:txBody>
      </p:sp>
      <p:sp>
        <p:nvSpPr>
          <p:cNvPr id="3" name="内容占位符 2">
            <a:extLst>
              <a:ext uri="{FF2B5EF4-FFF2-40B4-BE49-F238E27FC236}">
                <a16:creationId xmlns:a16="http://schemas.microsoft.com/office/drawing/2014/main" id="{4DB4B31F-C8EA-4868-B10E-5F654084D1EE}"/>
              </a:ext>
            </a:extLst>
          </p:cNvPr>
          <p:cNvSpPr>
            <a:spLocks noGrp="1"/>
          </p:cNvSpPr>
          <p:nvPr>
            <p:ph idx="1"/>
          </p:nvPr>
        </p:nvSpPr>
        <p:spPr/>
        <p:txBody>
          <a:bodyPr/>
          <a:lstStyle/>
          <a:p>
            <a:r>
              <a:rPr lang="zh-CN" altLang="en-US" dirty="0"/>
              <a:t>维护一个长为</a:t>
            </a:r>
            <a:r>
              <a:rPr lang="en-US" altLang="zh-CN" dirty="0"/>
              <a:t>n</a:t>
            </a:r>
            <a:r>
              <a:rPr lang="zh-CN" altLang="en-US" dirty="0"/>
              <a:t>的字符串序列，有</a:t>
            </a:r>
            <a:r>
              <a:rPr lang="en-US" altLang="zh-CN" dirty="0"/>
              <a:t>m</a:t>
            </a:r>
            <a:r>
              <a:rPr lang="zh-CN" altLang="en-US" dirty="0"/>
              <a:t>次操作</a:t>
            </a:r>
            <a:endParaRPr lang="en-US" altLang="zh-CN" dirty="0"/>
          </a:p>
          <a:p>
            <a:r>
              <a:rPr lang="en-US" altLang="zh-CN" dirty="0"/>
              <a:t>1. </a:t>
            </a:r>
            <a:r>
              <a:rPr lang="zh-CN" altLang="en-US" dirty="0"/>
              <a:t>单点修改</a:t>
            </a:r>
            <a:endParaRPr lang="en-US" altLang="zh-CN" dirty="0"/>
          </a:p>
          <a:p>
            <a:r>
              <a:rPr lang="en-US" altLang="zh-CN" dirty="0"/>
              <a:t>2.</a:t>
            </a:r>
            <a:r>
              <a:rPr lang="zh-CN" altLang="en-US" dirty="0"/>
              <a:t> 查询两个区间所对应的字符串是否完全一样</a:t>
            </a:r>
          </a:p>
        </p:txBody>
      </p:sp>
    </p:spTree>
    <p:extLst>
      <p:ext uri="{BB962C8B-B14F-4D97-AF65-F5344CB8AC3E}">
        <p14:creationId xmlns:p14="http://schemas.microsoft.com/office/powerpoint/2010/main" val="3774324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CB49-EA5B-403F-8F53-63D19EB3386E}"/>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6809C721-595B-49B9-B120-CA7E2D752C65}"/>
              </a:ext>
            </a:extLst>
          </p:cNvPr>
          <p:cNvSpPr>
            <a:spLocks noGrp="1"/>
          </p:cNvSpPr>
          <p:nvPr>
            <p:ph idx="1"/>
          </p:nvPr>
        </p:nvSpPr>
        <p:spPr/>
        <p:txBody>
          <a:bodyPr/>
          <a:lstStyle/>
          <a:p>
            <a:r>
              <a:rPr lang="zh-CN" altLang="en-US" dirty="0"/>
              <a:t>如何判断两个字符串是否相等？</a:t>
            </a:r>
            <a:endParaRPr lang="en-US" altLang="zh-CN" dirty="0"/>
          </a:p>
          <a:p>
            <a:r>
              <a:rPr lang="zh-CN" altLang="en-US" dirty="0"/>
              <a:t>因为这里有多组询问，所以我们不能暴力一个一个位检查</a:t>
            </a:r>
            <a:endParaRPr lang="en-US" altLang="zh-CN" dirty="0"/>
          </a:p>
          <a:p>
            <a:r>
              <a:rPr lang="zh-CN" altLang="en-US" dirty="0"/>
              <a:t>那就需要使用哈希的方法了</a:t>
            </a:r>
            <a:endParaRPr lang="en-US" altLang="zh-CN" dirty="0"/>
          </a:p>
          <a:p>
            <a:r>
              <a:rPr lang="zh-CN" altLang="en-US" dirty="0"/>
              <a:t>这道题就是使用数据结构维护哈希</a:t>
            </a:r>
          </a:p>
        </p:txBody>
      </p:sp>
    </p:spTree>
    <p:extLst>
      <p:ext uri="{BB962C8B-B14F-4D97-AF65-F5344CB8AC3E}">
        <p14:creationId xmlns:p14="http://schemas.microsoft.com/office/powerpoint/2010/main" val="160321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325-390A-4038-8BB9-3418A408EAD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0A97518D-3B67-41A2-934C-BBBB2C51FCCC}"/>
              </a:ext>
            </a:extLst>
          </p:cNvPr>
          <p:cNvSpPr>
            <a:spLocks noGrp="1"/>
          </p:cNvSpPr>
          <p:nvPr>
            <p:ph idx="1"/>
          </p:nvPr>
        </p:nvSpPr>
        <p:spPr/>
        <p:txBody>
          <a:bodyPr/>
          <a:lstStyle/>
          <a:p>
            <a:r>
              <a:rPr lang="zh-CN" altLang="en-US" dirty="0"/>
              <a:t>我们通过扫描线可以将静态的二维问题转换为动态的一维问题</a:t>
            </a:r>
            <a:endParaRPr lang="en-US" altLang="zh-CN" dirty="0"/>
          </a:p>
          <a:p>
            <a:r>
              <a:rPr lang="zh-CN" altLang="en-US" dirty="0"/>
              <a:t>维护动态的一维问题就使用数据结构维护序列</a:t>
            </a:r>
            <a:endParaRPr lang="en-US" altLang="zh-CN" dirty="0"/>
          </a:p>
          <a:p>
            <a:r>
              <a:rPr lang="zh-CN" altLang="en-US" dirty="0"/>
              <a:t>那在这道题中，我们扫描线每进入一个矩形的时候就进行区间</a:t>
            </a:r>
            <a:r>
              <a:rPr lang="en-US" altLang="zh-CN" dirty="0"/>
              <a:t>+1</a:t>
            </a:r>
            <a:r>
              <a:rPr lang="zh-CN" altLang="en-US" dirty="0"/>
              <a:t>，走出一个矩形的时候就进行区间</a:t>
            </a:r>
            <a:r>
              <a:rPr lang="en-US" altLang="zh-CN" dirty="0"/>
              <a:t>-1</a:t>
            </a:r>
          </a:p>
          <a:p>
            <a:r>
              <a:rPr lang="zh-CN" altLang="en-US" dirty="0"/>
              <a:t>扫描线上的数据结构维护的是当前</a:t>
            </a:r>
            <a:r>
              <a:rPr lang="en-US" altLang="zh-CN" dirty="0"/>
              <a:t>x</a:t>
            </a:r>
            <a:r>
              <a:rPr lang="zh-CN" altLang="en-US" dirty="0"/>
              <a:t>坐标下，每个</a:t>
            </a:r>
            <a:r>
              <a:rPr lang="en-US" altLang="zh-CN" dirty="0"/>
              <a:t>y</a:t>
            </a:r>
            <a:r>
              <a:rPr lang="zh-CN" altLang="en-US" dirty="0"/>
              <a:t>坐标被多少矩形包含</a:t>
            </a:r>
          </a:p>
        </p:txBody>
      </p:sp>
      <p:pic>
        <p:nvPicPr>
          <p:cNvPr id="5" name="Picture 4">
            <a:extLst>
              <a:ext uri="{FF2B5EF4-FFF2-40B4-BE49-F238E27FC236}">
                <a16:creationId xmlns:a16="http://schemas.microsoft.com/office/drawing/2014/main" id="{653E70C2-7279-4073-B257-F8F25903E59B}"/>
              </a:ext>
            </a:extLst>
          </p:cNvPr>
          <p:cNvPicPr>
            <a:picLocks noChangeAspect="1"/>
          </p:cNvPicPr>
          <p:nvPr/>
        </p:nvPicPr>
        <p:blipFill>
          <a:blip r:embed="rId2"/>
          <a:stretch>
            <a:fillRect/>
          </a:stretch>
        </p:blipFill>
        <p:spPr>
          <a:xfrm>
            <a:off x="2272717" y="4301808"/>
            <a:ext cx="4042880" cy="2556192"/>
          </a:xfrm>
          <a:prstGeom prst="rect">
            <a:avLst/>
          </a:prstGeom>
        </p:spPr>
      </p:pic>
      <p:pic>
        <p:nvPicPr>
          <p:cNvPr id="7" name="Picture 6">
            <a:extLst>
              <a:ext uri="{FF2B5EF4-FFF2-40B4-BE49-F238E27FC236}">
                <a16:creationId xmlns:a16="http://schemas.microsoft.com/office/drawing/2014/main" id="{C4D29969-B87F-41EF-89CD-35D2BFE8B741}"/>
              </a:ext>
            </a:extLst>
          </p:cNvPr>
          <p:cNvPicPr>
            <a:picLocks noChangeAspect="1"/>
          </p:cNvPicPr>
          <p:nvPr/>
        </p:nvPicPr>
        <p:blipFill>
          <a:blip r:embed="rId3"/>
          <a:stretch>
            <a:fillRect/>
          </a:stretch>
        </p:blipFill>
        <p:spPr>
          <a:xfrm>
            <a:off x="7310920" y="4250146"/>
            <a:ext cx="4042880" cy="2556193"/>
          </a:xfrm>
          <a:prstGeom prst="rect">
            <a:avLst/>
          </a:prstGeom>
        </p:spPr>
      </p:pic>
    </p:spTree>
    <p:extLst>
      <p:ext uri="{BB962C8B-B14F-4D97-AF65-F5344CB8AC3E}">
        <p14:creationId xmlns:p14="http://schemas.microsoft.com/office/powerpoint/2010/main" val="100413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B508-80A6-40AF-82AE-2E4CB45BD3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DAAB7BF-1B4C-4756-A1C6-55FE7AF763E3}"/>
              </a:ext>
            </a:extLst>
          </p:cNvPr>
          <p:cNvSpPr>
            <a:spLocks noGrp="1"/>
          </p:cNvSpPr>
          <p:nvPr>
            <p:ph idx="1"/>
          </p:nvPr>
        </p:nvSpPr>
        <p:spPr/>
        <p:txBody>
          <a:bodyPr/>
          <a:lstStyle/>
          <a:p>
            <a:r>
              <a:rPr lang="en-US" altLang="zh-CN" dirty="0"/>
              <a:t>Q</a:t>
            </a:r>
            <a:r>
              <a:rPr lang="zh-CN" altLang="en-US" dirty="0"/>
              <a:t>：如何判断两个字符串是否相等？</a:t>
            </a:r>
            <a:endParaRPr lang="en-US" altLang="zh-CN" dirty="0"/>
          </a:p>
          <a:p>
            <a:r>
              <a:rPr lang="en-US" altLang="zh-CN" dirty="0"/>
              <a:t>A</a:t>
            </a:r>
            <a:r>
              <a:rPr lang="zh-CN" altLang="en-US" dirty="0"/>
              <a:t>：哈希</a:t>
            </a:r>
            <a:endParaRPr lang="en-US" altLang="zh-CN" dirty="0"/>
          </a:p>
          <a:p>
            <a:r>
              <a:rPr lang="en-US" altLang="zh-CN" dirty="0"/>
              <a:t>Q</a:t>
            </a:r>
            <a:r>
              <a:rPr lang="zh-CN" altLang="en-US" dirty="0"/>
              <a:t>：如何在带修改的情况下维护一个区间的哈希值？</a:t>
            </a:r>
            <a:endParaRPr lang="en-US" altLang="zh-CN" dirty="0"/>
          </a:p>
          <a:p>
            <a:r>
              <a:rPr lang="en-US" altLang="zh-CN" dirty="0"/>
              <a:t>A</a:t>
            </a:r>
            <a:r>
              <a:rPr lang="zh-CN" altLang="en-US" dirty="0"/>
              <a:t>：使用数据结构维护哈希值</a:t>
            </a:r>
            <a:endParaRPr lang="en-US" altLang="zh-CN" dirty="0"/>
          </a:p>
          <a:p>
            <a:r>
              <a:rPr lang="zh-CN" altLang="en-US" dirty="0"/>
              <a:t>于是我们使用线段树支持单点修改，预处理</a:t>
            </a:r>
            <a:r>
              <a:rPr lang="en-US" altLang="zh-CN" dirty="0"/>
              <a:t>base</a:t>
            </a:r>
            <a:r>
              <a:rPr lang="zh-CN" altLang="en-US" dirty="0"/>
              <a:t>的每个次幂的值，这样可以合并两个区间的哈希值</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p>
          <a:p>
            <a:endParaRPr lang="zh-CN" altLang="en-US" dirty="0"/>
          </a:p>
        </p:txBody>
      </p:sp>
    </p:spTree>
    <p:extLst>
      <p:ext uri="{BB962C8B-B14F-4D97-AF65-F5344CB8AC3E}">
        <p14:creationId xmlns:p14="http://schemas.microsoft.com/office/powerpoint/2010/main" val="2021026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E59-E176-4CEC-8070-7675B17EC1B3}"/>
              </a:ext>
            </a:extLst>
          </p:cNvPr>
          <p:cNvSpPr>
            <a:spLocks noGrp="1"/>
          </p:cNvSpPr>
          <p:nvPr>
            <p:ph type="title"/>
          </p:nvPr>
        </p:nvSpPr>
        <p:spPr/>
        <p:txBody>
          <a:bodyPr/>
          <a:lstStyle/>
          <a:p>
            <a:r>
              <a:rPr lang="zh-CN" altLang="en-US" dirty="0"/>
              <a:t>静态树上问题类</a:t>
            </a:r>
          </a:p>
        </p:txBody>
      </p:sp>
      <p:sp>
        <p:nvSpPr>
          <p:cNvPr id="3" name="Content Placeholder 2">
            <a:extLst>
              <a:ext uri="{FF2B5EF4-FFF2-40B4-BE49-F238E27FC236}">
                <a16:creationId xmlns:a16="http://schemas.microsoft.com/office/drawing/2014/main" id="{1CD66331-7140-4E04-85B4-141CB8DFDD66}"/>
              </a:ext>
            </a:extLst>
          </p:cNvPr>
          <p:cNvSpPr>
            <a:spLocks noGrp="1"/>
          </p:cNvSpPr>
          <p:nvPr>
            <p:ph idx="1"/>
          </p:nvPr>
        </p:nvSpPr>
        <p:spPr/>
        <p:txBody>
          <a:bodyPr/>
          <a:lstStyle/>
          <a:p>
            <a:r>
              <a:rPr lang="en-US" altLang="zh-CN" dirty="0"/>
              <a:t>DFS</a:t>
            </a:r>
            <a:r>
              <a:rPr lang="zh-CN" altLang="en-US" dirty="0"/>
              <a:t>序以及树上差分的方法非常重要</a:t>
            </a:r>
            <a:endParaRPr lang="en-US" altLang="zh-CN" dirty="0"/>
          </a:p>
          <a:p>
            <a:r>
              <a:rPr lang="zh-CN" altLang="en-US" dirty="0"/>
              <a:t>这些树上问题一般离线后都会又好写又快，建议使用离线的写法</a:t>
            </a:r>
            <a:endParaRPr lang="en-US" altLang="zh-CN" dirty="0"/>
          </a:p>
          <a:p>
            <a:r>
              <a:rPr lang="zh-CN" altLang="en-US" dirty="0"/>
              <a:t>难点主要在于分析问题的具体性质，难以概括</a:t>
            </a:r>
            <a:endParaRPr lang="en-US" altLang="zh-CN" dirty="0"/>
          </a:p>
          <a:p>
            <a:r>
              <a:rPr lang="zh-CN" altLang="en-US" dirty="0"/>
              <a:t>如果查询是树上的路径信息，可以使用树上差分的方法</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CAB6454-C8DA-48B6-AF21-E322AE4FB8B2}"/>
                  </a:ext>
                </a:extLst>
              </p14:cNvPr>
              <p14:cNvContentPartPr/>
              <p14:nvPr/>
            </p14:nvContentPartPr>
            <p14:xfrm>
              <a:off x="4984920" y="1365120"/>
              <a:ext cx="5524560" cy="4833000"/>
            </p14:xfrm>
          </p:contentPart>
        </mc:Choice>
        <mc:Fallback>
          <p:pic>
            <p:nvPicPr>
              <p:cNvPr id="4" name="墨迹 3">
                <a:extLst>
                  <a:ext uri="{FF2B5EF4-FFF2-40B4-BE49-F238E27FC236}">
                    <a16:creationId xmlns:a16="http://schemas.microsoft.com/office/drawing/2014/main" id="{7CAB6454-C8DA-48B6-AF21-E322AE4FB8B2}"/>
                  </a:ext>
                </a:extLst>
              </p:cNvPr>
              <p:cNvPicPr/>
              <p:nvPr/>
            </p:nvPicPr>
            <p:blipFill>
              <a:blip r:embed="rId3"/>
              <a:stretch>
                <a:fillRect/>
              </a:stretch>
            </p:blipFill>
            <p:spPr>
              <a:xfrm>
                <a:off x="4975560" y="1355760"/>
                <a:ext cx="5543280" cy="4851720"/>
              </a:xfrm>
              <a:prstGeom prst="rect">
                <a:avLst/>
              </a:prstGeom>
            </p:spPr>
          </p:pic>
        </mc:Fallback>
      </mc:AlternateContent>
    </p:spTree>
    <p:extLst>
      <p:ext uri="{BB962C8B-B14F-4D97-AF65-F5344CB8AC3E}">
        <p14:creationId xmlns:p14="http://schemas.microsoft.com/office/powerpoint/2010/main" val="306980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A88E-79B0-4AD5-BB27-A7FD99B360F2}"/>
              </a:ext>
            </a:extLst>
          </p:cNvPr>
          <p:cNvSpPr>
            <a:spLocks noGrp="1"/>
          </p:cNvSpPr>
          <p:nvPr>
            <p:ph type="title"/>
          </p:nvPr>
        </p:nvSpPr>
        <p:spPr/>
        <p:txBody>
          <a:bodyPr/>
          <a:lstStyle/>
          <a:p>
            <a:r>
              <a:rPr lang="en-US" altLang="zh-CN" dirty="0"/>
              <a:t>Notice</a:t>
            </a:r>
            <a:endParaRPr lang="zh-CN" altLang="en-US" dirty="0"/>
          </a:p>
        </p:txBody>
      </p:sp>
      <p:sp>
        <p:nvSpPr>
          <p:cNvPr id="3" name="Content Placeholder 2">
            <a:extLst>
              <a:ext uri="{FF2B5EF4-FFF2-40B4-BE49-F238E27FC236}">
                <a16:creationId xmlns:a16="http://schemas.microsoft.com/office/drawing/2014/main" id="{1FEA2C49-4DC2-4FCD-8446-37C68998D748}"/>
              </a:ext>
            </a:extLst>
          </p:cNvPr>
          <p:cNvSpPr>
            <a:spLocks noGrp="1"/>
          </p:cNvSpPr>
          <p:nvPr>
            <p:ph idx="1"/>
          </p:nvPr>
        </p:nvSpPr>
        <p:spPr/>
        <p:txBody>
          <a:bodyPr/>
          <a:lstStyle/>
          <a:p>
            <a:r>
              <a:rPr lang="zh-CN" altLang="en-US" dirty="0"/>
              <a:t>其实看到任何范围修改查询问题，如果能差分的话，想都不想就差分是不会有问题的，我推荐直接这样做</a:t>
            </a:r>
            <a:endParaRPr lang="en-US" altLang="zh-CN" dirty="0"/>
          </a:p>
          <a:p>
            <a:r>
              <a:rPr lang="zh-CN" altLang="en-US" dirty="0"/>
              <a:t>典型的差分方法：</a:t>
            </a:r>
            <a:endParaRPr lang="en-US" altLang="zh-CN" dirty="0"/>
          </a:p>
          <a:p>
            <a:r>
              <a:rPr lang="zh-CN" altLang="en-US" dirty="0"/>
              <a:t>序列区间</a:t>
            </a:r>
            <a:r>
              <a:rPr lang="en-US" altLang="zh-CN" dirty="0"/>
              <a:t>[</a:t>
            </a:r>
            <a:r>
              <a:rPr lang="en-US" altLang="zh-CN" dirty="0" err="1"/>
              <a:t>l,r</a:t>
            </a:r>
            <a:r>
              <a:rPr lang="en-US" altLang="zh-CN" dirty="0"/>
              <a:t>]</a:t>
            </a:r>
            <a:r>
              <a:rPr lang="zh-CN" altLang="en-US" dirty="0"/>
              <a:t>差分为</a:t>
            </a:r>
            <a:r>
              <a:rPr lang="en-US" altLang="zh-CN" dirty="0"/>
              <a:t>[1,r]-[1,l-1]</a:t>
            </a:r>
            <a:r>
              <a:rPr lang="zh-CN" altLang="en-US" dirty="0"/>
              <a:t>的前缀</a:t>
            </a:r>
            <a:endParaRPr lang="en-US" altLang="zh-CN" dirty="0"/>
          </a:p>
          <a:p>
            <a:r>
              <a:rPr lang="zh-CN" altLang="en-US" dirty="0"/>
              <a:t>树上差分</a:t>
            </a:r>
            <a:endParaRPr lang="en-US" altLang="zh-CN" dirty="0"/>
          </a:p>
          <a:p>
            <a:r>
              <a:rPr lang="zh-CN" altLang="en-US" dirty="0"/>
              <a:t>二维前缀和的差分</a:t>
            </a:r>
          </a:p>
        </p:txBody>
      </p:sp>
    </p:spTree>
    <p:extLst>
      <p:ext uri="{BB962C8B-B14F-4D97-AF65-F5344CB8AC3E}">
        <p14:creationId xmlns:p14="http://schemas.microsoft.com/office/powerpoint/2010/main" val="4131780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35E1-E9D9-47D7-A336-7DA07F9820E8}"/>
              </a:ext>
            </a:extLst>
          </p:cNvPr>
          <p:cNvSpPr>
            <a:spLocks noGrp="1"/>
          </p:cNvSpPr>
          <p:nvPr>
            <p:ph type="title"/>
          </p:nvPr>
        </p:nvSpPr>
        <p:spPr/>
        <p:txBody>
          <a:bodyPr/>
          <a:lstStyle/>
          <a:p>
            <a:r>
              <a:rPr lang="zh-CN" altLang="en-US" dirty="0"/>
              <a:t>原因</a:t>
            </a:r>
          </a:p>
        </p:txBody>
      </p:sp>
      <p:sp>
        <p:nvSpPr>
          <p:cNvPr id="3" name="Content Placeholder 2">
            <a:extLst>
              <a:ext uri="{FF2B5EF4-FFF2-40B4-BE49-F238E27FC236}">
                <a16:creationId xmlns:a16="http://schemas.microsoft.com/office/drawing/2014/main" id="{C9E0703E-8176-426E-B4DE-E85F9692E9BE}"/>
              </a:ext>
            </a:extLst>
          </p:cNvPr>
          <p:cNvSpPr>
            <a:spLocks noGrp="1"/>
          </p:cNvSpPr>
          <p:nvPr>
            <p:ph idx="1"/>
          </p:nvPr>
        </p:nvSpPr>
        <p:spPr/>
        <p:txBody>
          <a:bodyPr/>
          <a:lstStyle/>
          <a:p>
            <a:r>
              <a:rPr lang="en-US" altLang="zh-CN" dirty="0"/>
              <a:t>“</a:t>
            </a:r>
            <a:r>
              <a:rPr lang="zh-CN" altLang="en-US" dirty="0"/>
              <a:t>自由度</a:t>
            </a:r>
            <a:r>
              <a:rPr lang="en-US" altLang="zh-CN" dirty="0"/>
              <a:t>”</a:t>
            </a:r>
            <a:r>
              <a:rPr lang="zh-CN" altLang="en-US" dirty="0"/>
              <a:t>的问题</a:t>
            </a:r>
            <a:endParaRPr lang="en-US" altLang="zh-CN" dirty="0"/>
          </a:p>
          <a:p>
            <a:r>
              <a:rPr lang="zh-CN" altLang="en-US" dirty="0"/>
              <a:t>通过差分我们可以将一个高维问题以常数的代价转换为低维问题</a:t>
            </a:r>
            <a:endParaRPr lang="en-US" altLang="zh-CN" dirty="0"/>
          </a:p>
          <a:p>
            <a:r>
              <a:rPr lang="zh-CN" altLang="en-US" dirty="0"/>
              <a:t>而问题低一维往往会简单非常多</a:t>
            </a:r>
            <a:endParaRPr lang="en-US" altLang="zh-CN" dirty="0"/>
          </a:p>
          <a:p>
            <a:r>
              <a:rPr lang="zh-CN" altLang="en-US" dirty="0"/>
              <a:t>考虑线段树查询区间的时候访问的点个数，以及线段树查两次前缀访问的点个数</a:t>
            </a:r>
            <a:endParaRPr lang="en-US" altLang="zh-CN" dirty="0"/>
          </a:p>
          <a:p>
            <a:r>
              <a:rPr lang="zh-CN" altLang="en-US" dirty="0"/>
              <a:t>可以发现常数代价在大部分情况下都不存在</a:t>
            </a:r>
            <a:endParaRPr lang="en-US" altLang="zh-CN" dirty="0"/>
          </a:p>
          <a:p>
            <a:r>
              <a:rPr lang="zh-CN" altLang="en-US" dirty="0"/>
              <a:t>所以建议大家做题看到可以差分的区间，树路径等范围，想都不想直接差分掉</a:t>
            </a:r>
          </a:p>
        </p:txBody>
      </p:sp>
    </p:spTree>
    <p:extLst>
      <p:ext uri="{BB962C8B-B14F-4D97-AF65-F5344CB8AC3E}">
        <p14:creationId xmlns:p14="http://schemas.microsoft.com/office/powerpoint/2010/main" val="618962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en-US" altLang="zh-CN" dirty="0"/>
              <a:t>51nod 1766 </a:t>
            </a:r>
            <a:r>
              <a:rPr lang="zh-CN" altLang="en-US"/>
              <a:t>树上的最远点对</a:t>
            </a:r>
            <a:endParaRPr lang="zh-CN" altLang="en-US" dirty="0"/>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a:t>
            </a:r>
            <a:r>
              <a:rPr lang="en-US" altLang="zh-CN" dirty="0"/>
              <a:t>n</a:t>
            </a:r>
            <a:r>
              <a:rPr lang="zh-CN" altLang="en-US" dirty="0"/>
              <a:t>个点的树，以及一个长为</a:t>
            </a:r>
            <a:r>
              <a:rPr lang="en-US" altLang="zh-CN" dirty="0"/>
              <a:t>n</a:t>
            </a:r>
            <a:r>
              <a:rPr lang="zh-CN" altLang="en-US" dirty="0"/>
              <a:t>的序列</a:t>
            </a:r>
            <a:r>
              <a:rPr lang="en-US" altLang="zh-CN" dirty="0"/>
              <a:t>a</a:t>
            </a:r>
            <a:r>
              <a:rPr lang="zh-CN" altLang="en-US" dirty="0"/>
              <a:t>，</a:t>
            </a:r>
            <a:r>
              <a:rPr lang="en-US" altLang="zh-CN" dirty="0"/>
              <a:t>a[</a:t>
            </a:r>
            <a:r>
              <a:rPr lang="en-US" altLang="zh-CN" dirty="0" err="1"/>
              <a:t>i</a:t>
            </a:r>
            <a:r>
              <a:rPr lang="en-US" altLang="zh-CN" dirty="0"/>
              <a:t>]</a:t>
            </a:r>
            <a:r>
              <a:rPr lang="zh-CN" altLang="en-US" dirty="0"/>
              <a:t>表示</a:t>
            </a:r>
            <a:r>
              <a:rPr lang="en-US" altLang="zh-CN" dirty="0"/>
              <a:t>a</a:t>
            </a:r>
            <a:r>
              <a:rPr lang="zh-CN" altLang="en-US" dirty="0"/>
              <a:t>序列</a:t>
            </a:r>
            <a:r>
              <a:rPr lang="en-US" altLang="zh-CN" dirty="0" err="1"/>
              <a:t>i</a:t>
            </a:r>
            <a:r>
              <a:rPr lang="zh-CN" altLang="en-US" dirty="0"/>
              <a:t>位置为一个树上编号为</a:t>
            </a:r>
            <a:r>
              <a:rPr lang="en-US" altLang="zh-CN" dirty="0"/>
              <a:t>a[</a:t>
            </a:r>
            <a:r>
              <a:rPr lang="en-US" altLang="zh-CN" dirty="0" err="1"/>
              <a:t>i</a:t>
            </a:r>
            <a:r>
              <a:rPr lang="en-US" altLang="zh-CN" dirty="0"/>
              <a:t>]</a:t>
            </a:r>
            <a:r>
              <a:rPr lang="zh-CN" altLang="en-US" dirty="0"/>
              <a:t>的节点，树的边权为</a:t>
            </a:r>
            <a:r>
              <a:rPr lang="en-US" altLang="zh-CN" dirty="0"/>
              <a:t>1</a:t>
            </a:r>
          </a:p>
          <a:p>
            <a:r>
              <a:rPr lang="zh-CN" altLang="en-US" dirty="0"/>
              <a:t>有</a:t>
            </a:r>
            <a:r>
              <a:rPr lang="en-US" altLang="zh-CN" dirty="0"/>
              <a:t>m</a:t>
            </a:r>
            <a:r>
              <a:rPr lang="zh-CN" altLang="en-US" dirty="0"/>
              <a:t>次询问，每次询问给两个</a:t>
            </a:r>
            <a:r>
              <a:rPr lang="en-US" altLang="zh-CN" dirty="0"/>
              <a:t>a</a:t>
            </a:r>
            <a:r>
              <a:rPr lang="zh-CN" altLang="en-US" dirty="0"/>
              <a:t>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err="1"/>
              <a:t>i</a:t>
            </a:r>
            <a:r>
              <a:rPr lang="zh-CN" altLang="en-US" dirty="0"/>
              <a:t>，</a:t>
            </a:r>
            <a:r>
              <a:rPr lang="en-US" altLang="zh-CN" dirty="0"/>
              <a:t>[l2,r2]</a:t>
            </a:r>
            <a:r>
              <a:rPr lang="zh-CN" altLang="en-US" dirty="0"/>
              <a:t>中选一个</a:t>
            </a:r>
            <a:r>
              <a:rPr lang="en-US" altLang="zh-CN" dirty="0"/>
              <a:t>j</a:t>
            </a:r>
            <a:r>
              <a:rPr lang="zh-CN" altLang="en-US" dirty="0"/>
              <a:t>，求</a:t>
            </a:r>
            <a:r>
              <a:rPr lang="en-US" altLang="zh-CN" dirty="0"/>
              <a:t>max </a:t>
            </a:r>
            <a:r>
              <a:rPr lang="en-US" altLang="zh-CN" dirty="0" err="1"/>
              <a:t>dist</a:t>
            </a:r>
            <a:r>
              <a:rPr lang="en-US" altLang="zh-CN" dirty="0"/>
              <a:t>(a[</a:t>
            </a:r>
            <a:r>
              <a:rPr lang="en-US" altLang="zh-CN" dirty="0" err="1"/>
              <a:t>i</a:t>
            </a:r>
            <a:r>
              <a:rPr lang="en-US" altLang="zh-CN" dirty="0"/>
              <a:t>],a[j])</a:t>
            </a:r>
          </a:p>
          <a:p>
            <a:r>
              <a:rPr lang="en-US" altLang="zh-CN" dirty="0"/>
              <a:t>n=1e5,m=1e6</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949E71DD-7584-4980-8DDE-79AF80EFA12A}"/>
                  </a:ext>
                </a:extLst>
              </p14:cNvPr>
              <p14:cNvContentPartPr/>
              <p14:nvPr/>
            </p14:nvContentPartPr>
            <p14:xfrm>
              <a:off x="2647800" y="3168720"/>
              <a:ext cx="9538200" cy="3042000"/>
            </p14:xfrm>
          </p:contentPart>
        </mc:Choice>
        <mc:Fallback>
          <p:pic>
            <p:nvPicPr>
              <p:cNvPr id="4" name="墨迹 3">
                <a:extLst>
                  <a:ext uri="{FF2B5EF4-FFF2-40B4-BE49-F238E27FC236}">
                    <a16:creationId xmlns:a16="http://schemas.microsoft.com/office/drawing/2014/main" id="{949E71DD-7584-4980-8DDE-79AF80EFA12A}"/>
                  </a:ext>
                </a:extLst>
              </p:cNvPr>
              <p:cNvPicPr/>
              <p:nvPr/>
            </p:nvPicPr>
            <p:blipFill>
              <a:blip r:embed="rId3"/>
              <a:stretch>
                <a:fillRect/>
              </a:stretch>
            </p:blipFill>
            <p:spPr>
              <a:xfrm>
                <a:off x="2638440" y="3159360"/>
                <a:ext cx="9556920" cy="3060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0BB3D7FC-1181-486E-91E5-076FB82EF27D}"/>
                  </a:ext>
                </a:extLst>
              </p14:cNvPr>
              <p14:cNvContentPartPr/>
              <p14:nvPr/>
            </p14:nvContentPartPr>
            <p14:xfrm>
              <a:off x="2076480" y="3505320"/>
              <a:ext cx="5480280" cy="2387880"/>
            </p14:xfrm>
          </p:contentPart>
        </mc:Choice>
        <mc:Fallback>
          <p:pic>
            <p:nvPicPr>
              <p:cNvPr id="5" name="墨迹 4">
                <a:extLst>
                  <a:ext uri="{FF2B5EF4-FFF2-40B4-BE49-F238E27FC236}">
                    <a16:creationId xmlns:a16="http://schemas.microsoft.com/office/drawing/2014/main" id="{0BB3D7FC-1181-486E-91E5-076FB82EF27D}"/>
                  </a:ext>
                </a:extLst>
              </p:cNvPr>
              <p:cNvPicPr/>
              <p:nvPr/>
            </p:nvPicPr>
            <p:blipFill>
              <a:blip r:embed="rId5"/>
              <a:stretch>
                <a:fillRect/>
              </a:stretch>
            </p:blipFill>
            <p:spPr>
              <a:xfrm>
                <a:off x="2067120" y="3495960"/>
                <a:ext cx="5499000" cy="2406600"/>
              </a:xfrm>
              <a:prstGeom prst="rect">
                <a:avLst/>
              </a:prstGeom>
            </p:spPr>
          </p:pic>
        </mc:Fallback>
      </mc:AlternateContent>
    </p:spTree>
    <p:extLst>
      <p:ext uri="{BB962C8B-B14F-4D97-AF65-F5344CB8AC3E}">
        <p14:creationId xmlns:p14="http://schemas.microsoft.com/office/powerpoint/2010/main" val="2580834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4B18-B384-4974-AD5D-6E62B6F220D3}"/>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5EAA4718-CA6B-451C-9A7B-F66A74A7672C}"/>
              </a:ext>
            </a:extLst>
          </p:cNvPr>
          <p:cNvSpPr>
            <a:spLocks noGrp="1"/>
          </p:cNvSpPr>
          <p:nvPr>
            <p:ph idx="1"/>
          </p:nvPr>
        </p:nvSpPr>
        <p:spPr/>
        <p:txBody>
          <a:bodyPr/>
          <a:lstStyle/>
          <a:p>
            <a:r>
              <a:rPr lang="zh-CN" altLang="en-US" dirty="0"/>
              <a:t>这道题的重点在于树的直径的性质</a:t>
            </a:r>
          </a:p>
        </p:txBody>
      </p:sp>
    </p:spTree>
    <p:extLst>
      <p:ext uri="{BB962C8B-B14F-4D97-AF65-F5344CB8AC3E}">
        <p14:creationId xmlns:p14="http://schemas.microsoft.com/office/powerpoint/2010/main" val="3378968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8AF9-AF31-48DD-A161-FA94808A44C4}"/>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BF563891-2110-4ADF-90F9-51936FD12ADB}"/>
              </a:ext>
            </a:extLst>
          </p:cNvPr>
          <p:cNvSpPr>
            <a:spLocks noGrp="1"/>
          </p:cNvSpPr>
          <p:nvPr>
            <p:ph idx="1"/>
          </p:nvPr>
        </p:nvSpPr>
        <p:spPr/>
        <p:txBody>
          <a:bodyPr/>
          <a:lstStyle/>
          <a:p>
            <a:r>
              <a:rPr lang="zh-CN" altLang="en-US" dirty="0"/>
              <a:t>给定树上点集</a:t>
            </a:r>
            <a:r>
              <a:rPr lang="en-US" altLang="zh-CN" dirty="0"/>
              <a:t>S</a:t>
            </a:r>
            <a:r>
              <a:rPr lang="zh-CN" altLang="en-US" dirty="0"/>
              <a:t>，对于一个点</a:t>
            </a:r>
            <a:r>
              <a:rPr lang="en-US" altLang="zh-CN" dirty="0"/>
              <a:t>x</a:t>
            </a:r>
            <a:r>
              <a:rPr lang="zh-CN" altLang="en-US" dirty="0"/>
              <a:t>，</a:t>
            </a:r>
            <a:r>
              <a:rPr lang="en-US" altLang="zh-CN" dirty="0"/>
              <a:t>x</a:t>
            </a:r>
            <a:r>
              <a:rPr lang="zh-CN" altLang="en-US" dirty="0"/>
              <a:t>与</a:t>
            </a:r>
            <a:r>
              <a:rPr lang="en-US" altLang="zh-CN" dirty="0"/>
              <a:t>S</a:t>
            </a:r>
            <a:r>
              <a:rPr lang="zh-CN" altLang="en-US" dirty="0"/>
              <a:t>中距离最远的点一定为</a:t>
            </a:r>
            <a:r>
              <a:rPr lang="en-US" altLang="zh-CN" dirty="0"/>
              <a:t>S</a:t>
            </a:r>
            <a:r>
              <a:rPr lang="zh-CN" altLang="en-US" dirty="0"/>
              <a:t>的直径</a:t>
            </a:r>
            <a:endParaRPr lang="en-US" altLang="zh-CN" dirty="0"/>
          </a:p>
          <a:p>
            <a:r>
              <a:rPr lang="zh-CN" altLang="en-US" dirty="0"/>
              <a:t>证明可以考虑反证法</a:t>
            </a:r>
            <a:endParaRPr lang="en-US" altLang="zh-CN" dirty="0"/>
          </a:p>
          <a:p>
            <a:r>
              <a:rPr lang="zh-CN" altLang="en-US" dirty="0"/>
              <a:t>这个性质在一些图论问题中也有应用，很重要</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497EBCF-40DD-4239-9666-6B83ABC8E99E}"/>
                  </a:ext>
                </a:extLst>
              </p14:cNvPr>
              <p14:cNvContentPartPr/>
              <p14:nvPr/>
            </p14:nvContentPartPr>
            <p14:xfrm>
              <a:off x="3321000" y="4051440"/>
              <a:ext cx="7182360" cy="1454400"/>
            </p14:xfrm>
          </p:contentPart>
        </mc:Choice>
        <mc:Fallback>
          <p:pic>
            <p:nvPicPr>
              <p:cNvPr id="4" name="墨迹 3">
                <a:extLst>
                  <a:ext uri="{FF2B5EF4-FFF2-40B4-BE49-F238E27FC236}">
                    <a16:creationId xmlns:a16="http://schemas.microsoft.com/office/drawing/2014/main" id="{6497EBCF-40DD-4239-9666-6B83ABC8E99E}"/>
                  </a:ext>
                </a:extLst>
              </p:cNvPr>
              <p:cNvPicPr/>
              <p:nvPr/>
            </p:nvPicPr>
            <p:blipFill>
              <a:blip r:embed="rId3"/>
              <a:stretch>
                <a:fillRect/>
              </a:stretch>
            </p:blipFill>
            <p:spPr>
              <a:xfrm>
                <a:off x="3311640" y="4042080"/>
                <a:ext cx="7201080" cy="1473120"/>
              </a:xfrm>
              <a:prstGeom prst="rect">
                <a:avLst/>
              </a:prstGeom>
            </p:spPr>
          </p:pic>
        </mc:Fallback>
      </mc:AlternateContent>
    </p:spTree>
    <p:extLst>
      <p:ext uri="{BB962C8B-B14F-4D97-AF65-F5344CB8AC3E}">
        <p14:creationId xmlns:p14="http://schemas.microsoft.com/office/powerpoint/2010/main" val="26409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这样的性质有什么用？我们可以合并两个区间的信息了</a:t>
            </a:r>
            <a:endParaRPr lang="en-US" altLang="zh-CN" dirty="0"/>
          </a:p>
          <a:p>
            <a:r>
              <a:rPr lang="zh-CN" altLang="en-US" dirty="0"/>
              <a:t>于是我们使用线段树维护区间直径端点即可</a:t>
            </a:r>
            <a:endParaRPr lang="en-US" altLang="zh-CN" dirty="0"/>
          </a:p>
          <a:p>
            <a:r>
              <a:rPr lang="zh-CN" altLang="en-US" dirty="0"/>
              <a:t>注意到问题是静态只查询的，所以不需要使用线段树这种数据结构</a:t>
            </a:r>
            <a:endParaRPr lang="en-US" altLang="zh-CN" dirty="0"/>
          </a:p>
          <a:p>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a:t>ST</a:t>
            </a:r>
            <a:r>
              <a:rPr lang="zh-CN" altLang="en-US" dirty="0"/>
              <a:t>表来实现</a:t>
            </a:r>
            <a:r>
              <a:rPr lang="en-US" altLang="zh-CN" dirty="0" err="1"/>
              <a:t>rmq</a:t>
            </a:r>
            <a:endParaRPr lang="en-US" altLang="zh-CN" dirty="0"/>
          </a:p>
          <a:p>
            <a:r>
              <a:rPr lang="zh-CN" altLang="en-US" dirty="0"/>
              <a:t>总时间复杂度</a:t>
            </a:r>
            <a:r>
              <a:rPr lang="en-US" altLang="zh-CN" dirty="0"/>
              <a:t>O( </a:t>
            </a:r>
            <a:r>
              <a:rPr lang="en-US" altLang="zh-CN" dirty="0" err="1"/>
              <a:t>nlogn+m</a:t>
            </a:r>
            <a:r>
              <a:rPr lang="en-US" altLang="zh-CN" dirty="0"/>
              <a:t> )</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DF72110-6A22-4BFB-BE3A-6241C90DC7DC}"/>
                  </a:ext>
                </a:extLst>
              </p14:cNvPr>
              <p14:cNvContentPartPr/>
              <p14:nvPr/>
            </p14:nvContentPartPr>
            <p14:xfrm>
              <a:off x="1168560" y="146160"/>
              <a:ext cx="11017440" cy="6026400"/>
            </p14:xfrm>
          </p:contentPart>
        </mc:Choice>
        <mc:Fallback>
          <p:pic>
            <p:nvPicPr>
              <p:cNvPr id="4" name="墨迹 3">
                <a:extLst>
                  <a:ext uri="{FF2B5EF4-FFF2-40B4-BE49-F238E27FC236}">
                    <a16:creationId xmlns:a16="http://schemas.microsoft.com/office/drawing/2014/main" id="{DDF72110-6A22-4BFB-BE3A-6241C90DC7DC}"/>
                  </a:ext>
                </a:extLst>
              </p:cNvPr>
              <p:cNvPicPr/>
              <p:nvPr/>
            </p:nvPicPr>
            <p:blipFill>
              <a:blip r:embed="rId3"/>
              <a:stretch>
                <a:fillRect/>
              </a:stretch>
            </p:blipFill>
            <p:spPr>
              <a:xfrm>
                <a:off x="1159200" y="136800"/>
                <a:ext cx="11036160" cy="6045120"/>
              </a:xfrm>
              <a:prstGeom prst="rect">
                <a:avLst/>
              </a:prstGeom>
            </p:spPr>
          </p:pic>
        </mc:Fallback>
      </mc:AlternateContent>
    </p:spTree>
    <p:extLst>
      <p:ext uri="{BB962C8B-B14F-4D97-AF65-F5344CB8AC3E}">
        <p14:creationId xmlns:p14="http://schemas.microsoft.com/office/powerpoint/2010/main" val="1154418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D4AE909-FE38-4158-9C29-69BCAF31076C}"/>
              </a:ext>
            </a:extLst>
          </p:cNvPr>
          <p:cNvSpPr>
            <a:spLocks noGrp="1" noChangeArrowheads="1"/>
          </p:cNvSpPr>
          <p:nvPr>
            <p:ph type="title"/>
          </p:nvPr>
        </p:nvSpPr>
        <p:spPr/>
        <p:txBody>
          <a:bodyPr/>
          <a:lstStyle/>
          <a:p>
            <a:r>
              <a:rPr lang="en-US" altLang="zh-CN" dirty="0"/>
              <a:t>Luogu1197 [JSOI2008]</a:t>
            </a:r>
            <a:r>
              <a:rPr lang="zh-CN" altLang="en-US" dirty="0"/>
              <a:t>星球大战</a:t>
            </a:r>
            <a:endParaRPr lang="en-US" altLang="zh-CN" dirty="0"/>
          </a:p>
        </p:txBody>
      </p:sp>
      <p:sp>
        <p:nvSpPr>
          <p:cNvPr id="61443" name="Rectangle 3">
            <a:extLst>
              <a:ext uri="{FF2B5EF4-FFF2-40B4-BE49-F238E27FC236}">
                <a16:creationId xmlns:a16="http://schemas.microsoft.com/office/drawing/2014/main" id="{21D6EEF7-4F28-4089-B80C-EB8334B6CBAE}"/>
              </a:ext>
            </a:extLst>
          </p:cNvPr>
          <p:cNvSpPr>
            <a:spLocks noGrp="1" noChangeArrowheads="1"/>
          </p:cNvSpPr>
          <p:nvPr>
            <p:ph idx="1"/>
          </p:nvPr>
        </p:nvSpPr>
        <p:spPr/>
        <p:txBody>
          <a:bodyPr/>
          <a:lstStyle/>
          <a:p>
            <a:pPr eaLnBrk="1" hangingPunct="1"/>
            <a:r>
              <a:rPr lang="zh-CN" altLang="en-US" dirty="0"/>
              <a:t>给定一张图，支持删点和询问连通块个数 </a:t>
            </a:r>
            <a:br>
              <a:rPr lang="zh-CN" altLang="en-US" dirty="0"/>
            </a:br>
            <a:endParaRPr lang="zh-CN" altLang="en-US" dirty="0"/>
          </a:p>
          <a:p>
            <a:pPr eaLnBrk="1" hangingPunct="1">
              <a:buFontTx/>
              <a:buNone/>
            </a:pP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4650-ACE3-40F3-8D0E-1A62C384CBFE}"/>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790539EB-2B07-4AB3-8EBD-4D49F3E878CA}"/>
              </a:ext>
            </a:extLst>
          </p:cNvPr>
          <p:cNvSpPr>
            <a:spLocks noGrp="1"/>
          </p:cNvSpPr>
          <p:nvPr>
            <p:ph idx="1"/>
          </p:nvPr>
        </p:nvSpPr>
        <p:spPr/>
        <p:txBody>
          <a:bodyPr/>
          <a:lstStyle/>
          <a:p>
            <a:r>
              <a:rPr lang="zh-CN" altLang="en-US" dirty="0"/>
              <a:t>加边我们会做</a:t>
            </a:r>
            <a:endParaRPr lang="en-US" altLang="zh-CN" dirty="0"/>
          </a:p>
          <a:p>
            <a:r>
              <a:rPr lang="zh-CN" altLang="en-US" dirty="0"/>
              <a:t>删边我们不会做</a:t>
            </a:r>
            <a:endParaRPr lang="en-US" altLang="zh-CN" dirty="0"/>
          </a:p>
          <a:p>
            <a:r>
              <a:rPr lang="zh-CN" altLang="en-US" dirty="0"/>
              <a:t>能不能把删边转换为加边呢？</a:t>
            </a:r>
          </a:p>
        </p:txBody>
      </p:sp>
    </p:spTree>
    <p:extLst>
      <p:ext uri="{BB962C8B-B14F-4D97-AF65-F5344CB8AC3E}">
        <p14:creationId xmlns:p14="http://schemas.microsoft.com/office/powerpoint/2010/main" val="328244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EE856389-45F9-4132-949D-9CBE75FBFDA3}"/>
              </a:ext>
            </a:extLst>
          </p:cNvPr>
          <p:cNvSpPr>
            <a:spLocks noGrp="1" noChangeArrowheads="1"/>
          </p:cNvSpPr>
          <p:nvPr>
            <p:ph type="title"/>
          </p:nvPr>
        </p:nvSpPr>
        <p:spPr/>
        <p:txBody>
          <a:bodyPr/>
          <a:lstStyle/>
          <a:p>
            <a:pPr eaLnBrk="1" hangingPunct="1"/>
            <a:r>
              <a:rPr lang="en-US" altLang="zh-CN" dirty="0"/>
              <a:t>Luogu1972 [SDOI2009]HH</a:t>
            </a:r>
            <a:r>
              <a:rPr lang="zh-CN" altLang="en-US" dirty="0"/>
              <a:t>的项链</a:t>
            </a:r>
          </a:p>
        </p:txBody>
      </p:sp>
      <p:sp>
        <p:nvSpPr>
          <p:cNvPr id="31747" name="内容占位符 2">
            <a:extLst>
              <a:ext uri="{FF2B5EF4-FFF2-40B4-BE49-F238E27FC236}">
                <a16:creationId xmlns:a16="http://schemas.microsoft.com/office/drawing/2014/main" id="{B3DA0D27-6730-4571-BAFF-C6DF920B59E3}"/>
              </a:ext>
            </a:extLst>
          </p:cNvPr>
          <p:cNvSpPr>
            <a:spLocks noGrp="1" noChangeArrowheads="1"/>
          </p:cNvSpPr>
          <p:nvPr>
            <p:ph idx="1"/>
          </p:nvPr>
        </p:nvSpPr>
        <p:spPr/>
        <p:txBody>
          <a:bodyPr/>
          <a:lstStyle/>
          <a:p>
            <a:pPr eaLnBrk="1" hangingPunct="1"/>
            <a:r>
              <a:rPr lang="zh-CN" altLang="en-US" dirty="0"/>
              <a:t>给定一个长为</a:t>
            </a:r>
            <a:r>
              <a:rPr lang="en-US" altLang="zh-CN" dirty="0"/>
              <a:t>n</a:t>
            </a:r>
            <a:r>
              <a:rPr lang="zh-CN" altLang="en-US" dirty="0"/>
              <a:t>的序列，</a:t>
            </a:r>
            <a:r>
              <a:rPr lang="en-US" altLang="zh-CN" dirty="0"/>
              <a:t>m</a:t>
            </a:r>
            <a:r>
              <a:rPr lang="zh-CN" altLang="en-US" dirty="0"/>
              <a:t>次查询区间中有多少</a:t>
            </a:r>
            <a:r>
              <a:rPr lang="zh-CN" altLang="en-US" dirty="0">
                <a:solidFill>
                  <a:srgbClr val="FF0000"/>
                </a:solidFill>
              </a:rPr>
              <a:t>不同</a:t>
            </a:r>
            <a:r>
              <a:rPr lang="zh-CN" altLang="en-US" dirty="0"/>
              <a:t>的数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4522A35-8D14-46E7-BA25-AA2CD2F33E57}"/>
              </a:ext>
            </a:extLst>
          </p:cNvPr>
          <p:cNvSpPr>
            <a:spLocks noGrp="1" noChangeArrowheads="1"/>
          </p:cNvSpPr>
          <p:nvPr>
            <p:ph type="title"/>
          </p:nvPr>
        </p:nvSpPr>
        <p:spPr/>
        <p:txBody>
          <a:bodyPr/>
          <a:lstStyle/>
          <a:p>
            <a:r>
              <a:rPr lang="en-US" altLang="zh-CN" dirty="0"/>
              <a:t>Solution</a:t>
            </a:r>
          </a:p>
        </p:txBody>
      </p:sp>
      <p:sp>
        <p:nvSpPr>
          <p:cNvPr id="62467" name="Rectangle 3">
            <a:extLst>
              <a:ext uri="{FF2B5EF4-FFF2-40B4-BE49-F238E27FC236}">
                <a16:creationId xmlns:a16="http://schemas.microsoft.com/office/drawing/2014/main" id="{4547B20F-9EAC-4122-BCED-82A65473BF8F}"/>
              </a:ext>
            </a:extLst>
          </p:cNvPr>
          <p:cNvSpPr>
            <a:spLocks noGrp="1" noChangeArrowheads="1"/>
          </p:cNvSpPr>
          <p:nvPr>
            <p:ph idx="1"/>
          </p:nvPr>
        </p:nvSpPr>
        <p:spPr/>
        <p:txBody>
          <a:bodyPr/>
          <a:lstStyle/>
          <a:p>
            <a:pPr eaLnBrk="1" hangingPunct="1"/>
            <a:r>
              <a:rPr lang="zh-CN" altLang="en-US" dirty="0"/>
              <a:t>将所有操作先读进来，然后倒着做，把加边变成删边</a:t>
            </a:r>
          </a:p>
          <a:p>
            <a:pPr eaLnBrk="1" hangingPunct="1"/>
            <a:r>
              <a:rPr lang="zh-CN" altLang="en-US" dirty="0"/>
              <a:t>然后就可以并查集维护了</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228F5-5C3A-47D2-BC27-99438D473773}"/>
              </a:ext>
            </a:extLst>
          </p:cNvPr>
          <p:cNvSpPr>
            <a:spLocks noGrp="1"/>
          </p:cNvSpPr>
          <p:nvPr>
            <p:ph type="title"/>
          </p:nvPr>
        </p:nvSpPr>
        <p:spPr/>
        <p:txBody>
          <a:bodyPr/>
          <a:lstStyle/>
          <a:p>
            <a:r>
              <a:rPr lang="en-US" altLang="zh-CN" dirty="0"/>
              <a:t>Bzoj2054 </a:t>
            </a:r>
            <a:r>
              <a:rPr lang="zh-CN" altLang="en-US" dirty="0"/>
              <a:t>疯狂的馒头</a:t>
            </a:r>
          </a:p>
        </p:txBody>
      </p:sp>
      <p:sp>
        <p:nvSpPr>
          <p:cNvPr id="3" name="内容占位符 2">
            <a:extLst>
              <a:ext uri="{FF2B5EF4-FFF2-40B4-BE49-F238E27FC236}">
                <a16:creationId xmlns:a16="http://schemas.microsoft.com/office/drawing/2014/main" id="{8DEA0A5C-01A2-4462-BA81-7B25F94BA4D3}"/>
              </a:ext>
            </a:extLst>
          </p:cNvPr>
          <p:cNvSpPr>
            <a:spLocks noGrp="1"/>
          </p:cNvSpPr>
          <p:nvPr>
            <p:ph idx="1"/>
          </p:nvPr>
        </p:nvSpPr>
        <p:spPr/>
        <p:txBody>
          <a:bodyPr/>
          <a:lstStyle/>
          <a:p>
            <a:r>
              <a:rPr lang="zh-CN" altLang="en-US" dirty="0"/>
              <a:t>给一个长为</a:t>
            </a:r>
            <a:r>
              <a:rPr lang="en-US" altLang="zh-CN" dirty="0"/>
              <a:t>n</a:t>
            </a:r>
            <a:r>
              <a:rPr lang="zh-CN" altLang="en-US" dirty="0"/>
              <a:t>的序列，进行</a:t>
            </a:r>
            <a:r>
              <a:rPr lang="en-US" altLang="zh-CN" dirty="0"/>
              <a:t>m</a:t>
            </a:r>
            <a:r>
              <a:rPr lang="zh-CN" altLang="en-US" dirty="0"/>
              <a:t>次操作，每次将一个区间修改为同一个数，之后要求输出每个位置的值</a:t>
            </a:r>
            <a:endParaRPr lang="en-US" altLang="zh-CN" dirty="0"/>
          </a:p>
          <a:p>
            <a:r>
              <a:rPr lang="en-US" altLang="zh-CN" dirty="0" err="1"/>
              <a:t>n,m</a:t>
            </a:r>
            <a:r>
              <a:rPr lang="en-US" altLang="zh-CN" dirty="0"/>
              <a:t>&lt;=1e7</a:t>
            </a:r>
            <a:endParaRPr lang="zh-CN" altLang="en-US" dirty="0"/>
          </a:p>
        </p:txBody>
      </p:sp>
    </p:spTree>
    <p:extLst>
      <p:ext uri="{BB962C8B-B14F-4D97-AF65-F5344CB8AC3E}">
        <p14:creationId xmlns:p14="http://schemas.microsoft.com/office/powerpoint/2010/main" val="366865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5B4A-4549-4CFD-97C4-A2470CC44BF0}"/>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B885F74C-B31C-40BE-BB26-45FD2E3D3F22}"/>
              </a:ext>
            </a:extLst>
          </p:cNvPr>
          <p:cNvSpPr>
            <a:spLocks noGrp="1"/>
          </p:cNvSpPr>
          <p:nvPr>
            <p:ph idx="1"/>
          </p:nvPr>
        </p:nvSpPr>
        <p:spPr/>
        <p:txBody>
          <a:bodyPr/>
          <a:lstStyle/>
          <a:p>
            <a:r>
              <a:rPr lang="zh-CN" altLang="en-US" dirty="0"/>
              <a:t>正着做的话一个位置可能被染色很多次</a:t>
            </a:r>
            <a:endParaRPr lang="en-US" altLang="zh-CN" dirty="0"/>
          </a:p>
          <a:p>
            <a:r>
              <a:rPr lang="zh-CN" altLang="en-US" dirty="0"/>
              <a:t>倒着做的话一个位置被染色，即被最后一次染色，即确定了颜色</a:t>
            </a:r>
            <a:endParaRPr lang="en-US" altLang="zh-CN" dirty="0"/>
          </a:p>
          <a:p>
            <a:r>
              <a:rPr lang="zh-CN" altLang="en-US"/>
              <a:t>所以还是</a:t>
            </a:r>
            <a:r>
              <a:rPr lang="zh-CN" altLang="en-US" dirty="0"/>
              <a:t>考虑倒过来做</a:t>
            </a:r>
            <a:endParaRPr lang="en-US" altLang="zh-CN" dirty="0"/>
          </a:p>
          <a:p>
            <a:endParaRPr lang="zh-CN" altLang="en-US" dirty="0"/>
          </a:p>
        </p:txBody>
      </p:sp>
    </p:spTree>
    <p:extLst>
      <p:ext uri="{BB962C8B-B14F-4D97-AF65-F5344CB8AC3E}">
        <p14:creationId xmlns:p14="http://schemas.microsoft.com/office/powerpoint/2010/main" val="1063079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80CE4-9368-42FA-817F-8F036DBE140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AA1511-D520-4DB5-B9AC-E059CEC6E051}"/>
              </a:ext>
            </a:extLst>
          </p:cNvPr>
          <p:cNvSpPr>
            <a:spLocks noGrp="1"/>
          </p:cNvSpPr>
          <p:nvPr>
            <p:ph idx="1"/>
          </p:nvPr>
        </p:nvSpPr>
        <p:spPr/>
        <p:txBody>
          <a:bodyPr/>
          <a:lstStyle/>
          <a:p>
            <a:r>
              <a:rPr lang="zh-CN" altLang="en-US" dirty="0"/>
              <a:t>我们考虑离线，从后往前处理所有修改操作</a:t>
            </a:r>
            <a:endParaRPr lang="en-US" altLang="zh-CN" dirty="0"/>
          </a:p>
          <a:p>
            <a:r>
              <a:rPr lang="zh-CN" altLang="en-US" dirty="0"/>
              <a:t>这样的好处是什么呢？</a:t>
            </a:r>
            <a:endParaRPr lang="en-US" altLang="zh-CN" dirty="0"/>
          </a:p>
          <a:p>
            <a:r>
              <a:rPr lang="zh-CN" altLang="en-US" dirty="0"/>
              <a:t>这样一个位置被修改后，再也不会被修改了</a:t>
            </a:r>
            <a:endParaRPr lang="en-US" altLang="zh-CN" dirty="0"/>
          </a:p>
          <a:p>
            <a:r>
              <a:rPr lang="zh-CN" altLang="en-US" dirty="0"/>
              <a:t>我们的任务变成每次高效找出区间中没有被修改过的位置</a:t>
            </a:r>
          </a:p>
        </p:txBody>
      </p:sp>
    </p:spTree>
    <p:extLst>
      <p:ext uri="{BB962C8B-B14F-4D97-AF65-F5344CB8AC3E}">
        <p14:creationId xmlns:p14="http://schemas.microsoft.com/office/powerpoint/2010/main" val="889409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考虑使用并查集维护，如果一个位置被染色了，则将其与右边的位置合并</a:t>
            </a:r>
            <a:endParaRPr lang="en-US" altLang="zh-CN" dirty="0"/>
          </a:p>
          <a:p>
            <a:r>
              <a:rPr lang="zh-CN" altLang="en-US" dirty="0"/>
              <a:t>并查集同时维护一下集合中下标最大的位置，这样可以加速我们每次跳过一个被染色的段，直接找到第一个没有被染色的位置</a:t>
            </a:r>
            <a:endParaRPr lang="en-US" altLang="zh-CN" dirty="0"/>
          </a:p>
          <a:p>
            <a:r>
              <a:rPr lang="zh-CN" altLang="en-US" dirty="0"/>
              <a:t>由于每个位置只能被染色一次，并查集每次查询后就必定可以找到一个被染色的位置，所以总复杂度为</a:t>
            </a:r>
            <a:r>
              <a:rPr lang="en-US" altLang="zh-CN" dirty="0"/>
              <a:t>O((</a:t>
            </a:r>
            <a:r>
              <a:rPr lang="en-US" altLang="zh-CN" dirty="0" err="1"/>
              <a:t>n+m</a:t>
            </a:r>
            <a:r>
              <a:rPr lang="en-US" altLang="zh-CN" dirty="0"/>
              <a:t>)α(n))</a:t>
            </a:r>
            <a:endParaRPr lang="zh-CN" altLang="en-US" dirty="0"/>
          </a:p>
        </p:txBody>
      </p:sp>
    </p:spTree>
    <p:extLst>
      <p:ext uri="{BB962C8B-B14F-4D97-AF65-F5344CB8AC3E}">
        <p14:creationId xmlns:p14="http://schemas.microsoft.com/office/powerpoint/2010/main" val="2808443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en-US" altLang="zh-CN" dirty="0" err="1"/>
              <a:t>Cdq</a:t>
            </a:r>
            <a:r>
              <a:rPr lang="zh-CN" altLang="en-US" dirty="0"/>
              <a:t>分治</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通过对一维分治，把某一位从动态问题转化为静态问题</a:t>
            </a:r>
            <a:endParaRPr lang="en-US" altLang="zh-CN" dirty="0"/>
          </a:p>
          <a:p>
            <a:endParaRPr lang="en-US" altLang="zh-CN" dirty="0"/>
          </a:p>
          <a:p>
            <a:r>
              <a:rPr lang="zh-CN" altLang="en-US" dirty="0"/>
              <a:t>动态二维数点</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29BF64B-242B-4B53-A311-C95AE4D188FA}"/>
                  </a:ext>
                </a:extLst>
              </p14:cNvPr>
              <p14:cNvContentPartPr/>
              <p14:nvPr/>
            </p14:nvContentPartPr>
            <p14:xfrm>
              <a:off x="4502160" y="2685960"/>
              <a:ext cx="6540840" cy="2178360"/>
            </p14:xfrm>
          </p:contentPart>
        </mc:Choice>
        <mc:Fallback>
          <p:pic>
            <p:nvPicPr>
              <p:cNvPr id="4" name="墨迹 3">
                <a:extLst>
                  <a:ext uri="{FF2B5EF4-FFF2-40B4-BE49-F238E27FC236}">
                    <a16:creationId xmlns:a16="http://schemas.microsoft.com/office/drawing/2014/main" id="{E29BF64B-242B-4B53-A311-C95AE4D188FA}"/>
                  </a:ext>
                </a:extLst>
              </p:cNvPr>
              <p:cNvPicPr/>
              <p:nvPr/>
            </p:nvPicPr>
            <p:blipFill>
              <a:blip r:embed="rId3"/>
              <a:stretch>
                <a:fillRect/>
              </a:stretch>
            </p:blipFill>
            <p:spPr>
              <a:xfrm>
                <a:off x="4492800" y="2676600"/>
                <a:ext cx="6559560" cy="2197080"/>
              </a:xfrm>
              <a:prstGeom prst="rect">
                <a:avLst/>
              </a:prstGeom>
            </p:spPr>
          </p:pic>
        </mc:Fallback>
      </mc:AlternateContent>
    </p:spTree>
    <p:extLst>
      <p:ext uri="{BB962C8B-B14F-4D97-AF65-F5344CB8AC3E}">
        <p14:creationId xmlns:p14="http://schemas.microsoft.com/office/powerpoint/2010/main" val="3920456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en-US" altLang="zh-CN" dirty="0" err="1"/>
              <a:t>Cdq</a:t>
            </a:r>
            <a:r>
              <a:rPr lang="zh-CN" altLang="en-US" dirty="0"/>
              <a:t>分治</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通过对一维分治，把某一位从动态问题转化为静态问题</a:t>
            </a:r>
            <a:endParaRPr lang="en-US" altLang="zh-CN" dirty="0"/>
          </a:p>
          <a:p>
            <a:endParaRPr lang="en-US" altLang="zh-CN" dirty="0"/>
          </a:p>
          <a:p>
            <a:r>
              <a:rPr lang="zh-CN" altLang="en-US" dirty="0"/>
              <a:t>动态二维数点</a:t>
            </a:r>
          </a:p>
        </p:txBody>
      </p:sp>
    </p:spTree>
    <p:extLst>
      <p:ext uri="{BB962C8B-B14F-4D97-AF65-F5344CB8AC3E}">
        <p14:creationId xmlns:p14="http://schemas.microsoft.com/office/powerpoint/2010/main" val="4108143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二进制分组</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对一维暴力加元素，暴力合并，暴力维护</a:t>
            </a:r>
            <a:endParaRPr lang="en-US" altLang="zh-CN" dirty="0"/>
          </a:p>
          <a:p>
            <a:endParaRPr lang="en-US" altLang="zh-CN" dirty="0"/>
          </a:p>
          <a:p>
            <a:r>
              <a:rPr lang="zh-CN" altLang="en-US" dirty="0"/>
              <a:t>维度降低</a:t>
            </a:r>
            <a:endParaRPr lang="en-US" altLang="zh-CN" dirty="0"/>
          </a:p>
          <a:p>
            <a:endParaRPr lang="en-US" altLang="zh-CN" dirty="0"/>
          </a:p>
          <a:p>
            <a:r>
              <a:rPr lang="zh-CN" altLang="en-US" dirty="0"/>
              <a:t>支持在线</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5A93A1A-446C-4E22-8D46-53F45B202A01}"/>
                  </a:ext>
                </a:extLst>
              </p14:cNvPr>
              <p14:cNvContentPartPr/>
              <p14:nvPr/>
            </p14:nvContentPartPr>
            <p14:xfrm>
              <a:off x="4222800" y="2387520"/>
              <a:ext cx="7963200" cy="3943800"/>
            </p14:xfrm>
          </p:contentPart>
        </mc:Choice>
        <mc:Fallback>
          <p:pic>
            <p:nvPicPr>
              <p:cNvPr id="4" name="墨迹 3">
                <a:extLst>
                  <a:ext uri="{FF2B5EF4-FFF2-40B4-BE49-F238E27FC236}">
                    <a16:creationId xmlns:a16="http://schemas.microsoft.com/office/drawing/2014/main" id="{05A93A1A-446C-4E22-8D46-53F45B202A01}"/>
                  </a:ext>
                </a:extLst>
              </p:cNvPr>
              <p:cNvPicPr/>
              <p:nvPr/>
            </p:nvPicPr>
            <p:blipFill>
              <a:blip r:embed="rId3"/>
              <a:stretch>
                <a:fillRect/>
              </a:stretch>
            </p:blipFill>
            <p:spPr>
              <a:xfrm>
                <a:off x="4213440" y="2378160"/>
                <a:ext cx="7981920" cy="3962520"/>
              </a:xfrm>
              <a:prstGeom prst="rect">
                <a:avLst/>
              </a:prstGeom>
            </p:spPr>
          </p:pic>
        </mc:Fallback>
      </mc:AlternateContent>
    </p:spTree>
    <p:extLst>
      <p:ext uri="{BB962C8B-B14F-4D97-AF65-F5344CB8AC3E}">
        <p14:creationId xmlns:p14="http://schemas.microsoft.com/office/powerpoint/2010/main" val="1090361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整体二分</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每个修改对于每个询问独立贡献</a:t>
            </a:r>
            <a:endParaRPr lang="en-US" altLang="zh-CN" dirty="0"/>
          </a:p>
          <a:p>
            <a:endParaRPr lang="en-US" altLang="zh-CN" dirty="0"/>
          </a:p>
          <a:p>
            <a:r>
              <a:rPr lang="zh-CN" altLang="en-US" dirty="0"/>
              <a:t>询问可以二分</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3DBF345-6377-4806-8157-A8F86407CE08}"/>
                  </a:ext>
                </a:extLst>
              </p14:cNvPr>
              <p14:cNvContentPartPr/>
              <p14:nvPr/>
            </p14:nvContentPartPr>
            <p14:xfrm>
              <a:off x="755640" y="438120"/>
              <a:ext cx="10757160" cy="6166080"/>
            </p14:xfrm>
          </p:contentPart>
        </mc:Choice>
        <mc:Fallback>
          <p:pic>
            <p:nvPicPr>
              <p:cNvPr id="4" name="墨迹 3">
                <a:extLst>
                  <a:ext uri="{FF2B5EF4-FFF2-40B4-BE49-F238E27FC236}">
                    <a16:creationId xmlns:a16="http://schemas.microsoft.com/office/drawing/2014/main" id="{E3DBF345-6377-4806-8157-A8F86407CE08}"/>
                  </a:ext>
                </a:extLst>
              </p:cNvPr>
              <p:cNvPicPr/>
              <p:nvPr/>
            </p:nvPicPr>
            <p:blipFill>
              <a:blip r:embed="rId3"/>
              <a:stretch>
                <a:fillRect/>
              </a:stretch>
            </p:blipFill>
            <p:spPr>
              <a:xfrm>
                <a:off x="746280" y="428760"/>
                <a:ext cx="10775880" cy="6184800"/>
              </a:xfrm>
              <a:prstGeom prst="rect">
                <a:avLst/>
              </a:prstGeom>
            </p:spPr>
          </p:pic>
        </mc:Fallback>
      </mc:AlternateContent>
    </p:spTree>
    <p:extLst>
      <p:ext uri="{BB962C8B-B14F-4D97-AF65-F5344CB8AC3E}">
        <p14:creationId xmlns:p14="http://schemas.microsoft.com/office/powerpoint/2010/main" val="2063022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二维线段树</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en-US" altLang="zh-CN" dirty="0"/>
              <a:t>N*M</a:t>
            </a:r>
            <a:r>
              <a:rPr lang="zh-CN" altLang="en-US" dirty="0"/>
              <a:t>的矩阵</a:t>
            </a:r>
            <a:endParaRPr lang="en-US" altLang="zh-CN" dirty="0"/>
          </a:p>
          <a:p>
            <a:endParaRPr lang="en-US" altLang="zh-CN" dirty="0"/>
          </a:p>
          <a:p>
            <a:r>
              <a:rPr lang="zh-CN" altLang="en-US" dirty="0"/>
              <a:t>子矩阵修改，子矩阵询问</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CBF2607E-E108-4D33-93FF-0DF1FFE750D6}"/>
                  </a:ext>
                </a:extLst>
              </p14:cNvPr>
              <p14:cNvContentPartPr/>
              <p14:nvPr/>
            </p14:nvContentPartPr>
            <p14:xfrm>
              <a:off x="1898640" y="1949400"/>
              <a:ext cx="8249040" cy="4121640"/>
            </p14:xfrm>
          </p:contentPart>
        </mc:Choice>
        <mc:Fallback>
          <p:pic>
            <p:nvPicPr>
              <p:cNvPr id="4" name="墨迹 3">
                <a:extLst>
                  <a:ext uri="{FF2B5EF4-FFF2-40B4-BE49-F238E27FC236}">
                    <a16:creationId xmlns:a16="http://schemas.microsoft.com/office/drawing/2014/main" id="{CBF2607E-E108-4D33-93FF-0DF1FFE750D6}"/>
                  </a:ext>
                </a:extLst>
              </p:cNvPr>
              <p:cNvPicPr/>
              <p:nvPr/>
            </p:nvPicPr>
            <p:blipFill>
              <a:blip r:embed="rId3"/>
              <a:stretch>
                <a:fillRect/>
              </a:stretch>
            </p:blipFill>
            <p:spPr>
              <a:xfrm>
                <a:off x="1889280" y="1940040"/>
                <a:ext cx="8267760" cy="4140360"/>
              </a:xfrm>
              <a:prstGeom prst="rect">
                <a:avLst/>
              </a:prstGeom>
            </p:spPr>
          </p:pic>
        </mc:Fallback>
      </mc:AlternateContent>
    </p:spTree>
    <p:extLst>
      <p:ext uri="{BB962C8B-B14F-4D97-AF65-F5344CB8AC3E}">
        <p14:creationId xmlns:p14="http://schemas.microsoft.com/office/powerpoint/2010/main" val="114072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这类问题我们可以考虑推导性质</a:t>
            </a:r>
            <a:endParaRPr lang="en-US" altLang="zh-CN" dirty="0"/>
          </a:p>
          <a:p>
            <a:r>
              <a:rPr lang="zh-CN" altLang="en-US" dirty="0"/>
              <a:t>之后使用扫描线枚举所有右端点，数据结构维护每个左端点的答案的方法来实现</a:t>
            </a:r>
            <a:endParaRPr lang="en-US" altLang="zh-CN" dirty="0"/>
          </a:p>
          <a:p>
            <a:r>
              <a:rPr lang="zh-CN" altLang="en-US" dirty="0"/>
              <a:t>我们也可以将问题转换到二维平面上</a:t>
            </a:r>
            <a:endParaRPr lang="en-US" altLang="zh-CN" dirty="0"/>
          </a:p>
          <a:p>
            <a:r>
              <a:rPr lang="zh-CN" altLang="en-US" dirty="0"/>
              <a:t>变为一个矩形查询信息的问题</a:t>
            </a:r>
            <a:endParaRPr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614D81B-8E5A-42D4-9682-4DF066CD13CF}"/>
                  </a:ext>
                </a:extLst>
              </p14:cNvPr>
              <p14:cNvContentPartPr/>
              <p14:nvPr/>
            </p14:nvContentPartPr>
            <p14:xfrm>
              <a:off x="7188120" y="3835440"/>
              <a:ext cx="1746720" cy="756000"/>
            </p14:xfrm>
          </p:contentPart>
        </mc:Choice>
        <mc:Fallback>
          <p:pic>
            <p:nvPicPr>
              <p:cNvPr id="4" name="墨迹 3">
                <a:extLst>
                  <a:ext uri="{FF2B5EF4-FFF2-40B4-BE49-F238E27FC236}">
                    <a16:creationId xmlns:a16="http://schemas.microsoft.com/office/drawing/2014/main" id="{7614D81B-8E5A-42D4-9682-4DF066CD13CF}"/>
                  </a:ext>
                </a:extLst>
              </p:cNvPr>
              <p:cNvPicPr/>
              <p:nvPr/>
            </p:nvPicPr>
            <p:blipFill>
              <a:blip r:embed="rId3"/>
              <a:stretch>
                <a:fillRect/>
              </a:stretch>
            </p:blipFill>
            <p:spPr>
              <a:xfrm>
                <a:off x="7178760" y="3826080"/>
                <a:ext cx="1765440" cy="774720"/>
              </a:xfrm>
              <a:prstGeom prst="rect">
                <a:avLst/>
              </a:prstGeom>
            </p:spPr>
          </p:pic>
        </mc:Fallback>
      </mc:AlternateContent>
    </p:spTree>
    <p:extLst>
      <p:ext uri="{BB962C8B-B14F-4D97-AF65-F5344CB8AC3E}">
        <p14:creationId xmlns:p14="http://schemas.microsoft.com/office/powerpoint/2010/main" val="268064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对树的分治</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给定一棵黑白树，三种操作</a:t>
            </a:r>
            <a:endParaRPr lang="en-US" altLang="zh-CN" dirty="0"/>
          </a:p>
          <a:p>
            <a:endParaRPr lang="en-US" altLang="zh-CN" dirty="0"/>
          </a:p>
          <a:p>
            <a:r>
              <a:rPr lang="zh-CN" altLang="en-US" dirty="0"/>
              <a:t>单点翻转颜色</a:t>
            </a:r>
            <a:endParaRPr lang="en-US" altLang="zh-CN" dirty="0"/>
          </a:p>
          <a:p>
            <a:endParaRPr lang="en-US" altLang="zh-CN" dirty="0"/>
          </a:p>
          <a:p>
            <a:r>
              <a:rPr lang="zh-CN" altLang="en-US" dirty="0"/>
              <a:t>求最远白色点对距离</a:t>
            </a:r>
            <a:endParaRPr lang="en-US" altLang="zh-CN" dirty="0"/>
          </a:p>
          <a:p>
            <a:endParaRPr lang="en-US" altLang="zh-CN" dirty="0"/>
          </a:p>
          <a:p>
            <a:r>
              <a:rPr lang="zh-CN" altLang="en-US" dirty="0"/>
              <a:t>求离某一点最远的白色点的距离</a:t>
            </a:r>
            <a:endParaRPr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36BB867-0B57-4B3A-AAE4-E9CEA732AB76}"/>
                  </a:ext>
                </a:extLst>
              </p14:cNvPr>
              <p14:cNvContentPartPr/>
              <p14:nvPr/>
            </p14:nvContentPartPr>
            <p14:xfrm>
              <a:off x="0" y="1193760"/>
              <a:ext cx="10738080" cy="4350240"/>
            </p14:xfrm>
          </p:contentPart>
        </mc:Choice>
        <mc:Fallback>
          <p:pic>
            <p:nvPicPr>
              <p:cNvPr id="4" name="墨迹 3">
                <a:extLst>
                  <a:ext uri="{FF2B5EF4-FFF2-40B4-BE49-F238E27FC236}">
                    <a16:creationId xmlns:a16="http://schemas.microsoft.com/office/drawing/2014/main" id="{236BB867-0B57-4B3A-AAE4-E9CEA732AB76}"/>
                  </a:ext>
                </a:extLst>
              </p:cNvPr>
              <p:cNvPicPr/>
              <p:nvPr/>
            </p:nvPicPr>
            <p:blipFill>
              <a:blip r:embed="rId3"/>
              <a:stretch>
                <a:fillRect/>
              </a:stretch>
            </p:blipFill>
            <p:spPr>
              <a:xfrm>
                <a:off x="-9360" y="1184400"/>
                <a:ext cx="10756800" cy="4368960"/>
              </a:xfrm>
              <a:prstGeom prst="rect">
                <a:avLst/>
              </a:prstGeom>
            </p:spPr>
          </p:pic>
        </mc:Fallback>
      </mc:AlternateContent>
    </p:spTree>
    <p:extLst>
      <p:ext uri="{BB962C8B-B14F-4D97-AF65-F5344CB8AC3E}">
        <p14:creationId xmlns:p14="http://schemas.microsoft.com/office/powerpoint/2010/main" val="1535302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数据结构的组合</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静态三维数点</a:t>
            </a:r>
            <a:endParaRPr lang="en-US" altLang="zh-CN" dirty="0"/>
          </a:p>
          <a:p>
            <a:endParaRPr lang="en-US" altLang="zh-CN" dirty="0"/>
          </a:p>
          <a:p>
            <a:r>
              <a:rPr lang="zh-CN" altLang="en-US" dirty="0"/>
              <a:t>外层？ 内层？</a:t>
            </a:r>
            <a:endParaRPr lang="en-US" altLang="zh-CN" dirty="0"/>
          </a:p>
          <a:p>
            <a:endParaRPr lang="en-US" altLang="zh-CN" dirty="0"/>
          </a:p>
        </p:txBody>
      </p:sp>
    </p:spTree>
    <p:extLst>
      <p:ext uri="{BB962C8B-B14F-4D97-AF65-F5344CB8AC3E}">
        <p14:creationId xmlns:p14="http://schemas.microsoft.com/office/powerpoint/2010/main" val="2426184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zh-CN" altLang="en-US" dirty="0"/>
              <a:t>数据结构的组合</a:t>
            </a:r>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维护一个序列支持以下操作：</a:t>
            </a:r>
            <a:endParaRPr lang="en-US" altLang="zh-CN" dirty="0"/>
          </a:p>
          <a:p>
            <a:endParaRPr lang="zh-CN" altLang="en-US" dirty="0"/>
          </a:p>
          <a:p>
            <a:r>
              <a:rPr lang="en-US" altLang="zh-CN" dirty="0"/>
              <a:t>1</a:t>
            </a:r>
            <a:r>
              <a:rPr lang="zh-CN" altLang="en-US" dirty="0"/>
              <a:t>、查询区间</a:t>
            </a:r>
            <a:r>
              <a:rPr lang="en-US" altLang="zh-CN" dirty="0"/>
              <a:t>k</a:t>
            </a:r>
            <a:r>
              <a:rPr lang="zh-CN" altLang="en-US" dirty="0"/>
              <a:t>小值</a:t>
            </a:r>
            <a:endParaRPr lang="en-US" altLang="zh-CN" dirty="0"/>
          </a:p>
          <a:p>
            <a:endParaRPr lang="zh-CN" altLang="en-US" dirty="0"/>
          </a:p>
          <a:p>
            <a:r>
              <a:rPr lang="en-US" altLang="zh-CN" dirty="0"/>
              <a:t>2</a:t>
            </a:r>
            <a:r>
              <a:rPr lang="zh-CN" altLang="en-US" dirty="0"/>
              <a:t>、修改一个值</a:t>
            </a:r>
            <a:endParaRPr lang="en-US" altLang="zh-CN" dirty="0"/>
          </a:p>
          <a:p>
            <a:endParaRPr lang="zh-CN" altLang="en-US" dirty="0"/>
          </a:p>
          <a:p>
            <a:r>
              <a:rPr lang="en-US" altLang="zh-CN" dirty="0"/>
              <a:t>3</a:t>
            </a:r>
            <a:r>
              <a:rPr lang="zh-CN" altLang="en-US" dirty="0"/>
              <a:t>、插入一个值</a:t>
            </a:r>
            <a:endParaRPr lang="en-US" altLang="zh-CN" dirty="0"/>
          </a:p>
        </p:txBody>
      </p:sp>
    </p:spTree>
    <p:extLst>
      <p:ext uri="{BB962C8B-B14F-4D97-AF65-F5344CB8AC3E}">
        <p14:creationId xmlns:p14="http://schemas.microsoft.com/office/powerpoint/2010/main" val="3063160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80CE4-9368-42FA-817F-8F036DBE140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AA1511-D520-4DB5-B9AC-E059CEC6E051}"/>
              </a:ext>
            </a:extLst>
          </p:cNvPr>
          <p:cNvSpPr>
            <a:spLocks noGrp="1"/>
          </p:cNvSpPr>
          <p:nvPr>
            <p:ph idx="1"/>
          </p:nvPr>
        </p:nvSpPr>
        <p:spPr/>
        <p:txBody>
          <a:bodyPr/>
          <a:lstStyle/>
          <a:p>
            <a:r>
              <a:rPr lang="zh-CN" altLang="en-US" dirty="0"/>
              <a:t>考虑主席树的每一个点其实是从之前继承来的记录了</a:t>
            </a:r>
            <a:r>
              <a:rPr lang="en-US" altLang="zh-CN" dirty="0"/>
              <a:t>O(</a:t>
            </a:r>
            <a:r>
              <a:rPr lang="en-US" altLang="zh-CN" dirty="0" err="1"/>
              <a:t>logn</a:t>
            </a:r>
            <a:r>
              <a:rPr lang="en-US" altLang="zh-CN" dirty="0"/>
              <a:t>)</a:t>
            </a:r>
            <a:r>
              <a:rPr lang="zh-CN" altLang="en-US" dirty="0"/>
              <a:t>个信息的</a:t>
            </a:r>
            <a:r>
              <a:rPr lang="en-US" altLang="zh-CN" dirty="0"/>
              <a:t>node</a:t>
            </a:r>
          </a:p>
          <a:p>
            <a:r>
              <a:rPr lang="zh-CN" altLang="en-US" dirty="0"/>
              <a:t>考虑外面套一颗二叉树，每次来加一个点，从父亲继承信息</a:t>
            </a:r>
            <a:endParaRPr lang="en-US" altLang="zh-CN" dirty="0"/>
          </a:p>
          <a:p>
            <a:r>
              <a:rPr lang="zh-CN" altLang="en-US" dirty="0"/>
              <a:t>查询的时候需要套一层二分</a:t>
            </a:r>
            <a:endParaRPr lang="en-US" altLang="zh-CN" dirty="0"/>
          </a:p>
        </p:txBody>
      </p:sp>
    </p:spTree>
    <p:extLst>
      <p:ext uri="{BB962C8B-B14F-4D97-AF65-F5344CB8AC3E}">
        <p14:creationId xmlns:p14="http://schemas.microsoft.com/office/powerpoint/2010/main" val="3833920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1C81F-5C27-490E-80EF-7131F9AD2909}"/>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074B76EF-3E49-4A80-BE19-F3BA6EC835B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362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11B9025-18AA-4FBD-8E91-DF3053F6CBAB}"/>
              </a:ext>
            </a:extLst>
          </p:cNvPr>
          <p:cNvSpPr>
            <a:spLocks noGrp="1" noChangeArrowheads="1"/>
          </p:cNvSpPr>
          <p:nvPr>
            <p:ph type="title"/>
          </p:nvPr>
        </p:nvSpPr>
        <p:spPr/>
        <p:txBody>
          <a:bodyPr/>
          <a:lstStyle/>
          <a:p>
            <a:r>
              <a:rPr lang="en-US" altLang="zh-CN" dirty="0"/>
              <a:t>Solution</a:t>
            </a:r>
          </a:p>
        </p:txBody>
      </p:sp>
      <p:sp>
        <p:nvSpPr>
          <p:cNvPr id="32771" name="内容占位符 2">
            <a:extLst>
              <a:ext uri="{FF2B5EF4-FFF2-40B4-BE49-F238E27FC236}">
                <a16:creationId xmlns:a16="http://schemas.microsoft.com/office/drawing/2014/main" id="{DAF21175-B9B2-4486-B9B7-FDAA952EF327}"/>
              </a:ext>
            </a:extLst>
          </p:cNvPr>
          <p:cNvSpPr>
            <a:spLocks noGrp="1" noChangeArrowheads="1"/>
          </p:cNvSpPr>
          <p:nvPr>
            <p:ph idx="1"/>
          </p:nvPr>
        </p:nvSpPr>
        <p:spPr/>
        <p:txBody>
          <a:bodyPr/>
          <a:lstStyle/>
          <a:p>
            <a:pPr eaLnBrk="1" hangingPunct="1"/>
            <a:r>
              <a:rPr lang="zh-CN" altLang="en-US" dirty="0"/>
              <a:t>对于每个位置</a:t>
            </a:r>
            <a:r>
              <a:rPr lang="en-US" altLang="zh-CN" dirty="0" err="1"/>
              <a:t>i</a:t>
            </a:r>
            <a:r>
              <a:rPr lang="zh-CN" altLang="en-US" dirty="0"/>
              <a:t>，预处理出</a:t>
            </a:r>
            <a:r>
              <a:rPr lang="en-US" altLang="zh-CN" dirty="0"/>
              <a:t>pre[</a:t>
            </a:r>
            <a:r>
              <a:rPr lang="en-US" altLang="zh-CN" dirty="0" err="1"/>
              <a:t>i</a:t>
            </a:r>
            <a:r>
              <a:rPr lang="en-US" altLang="zh-CN" dirty="0"/>
              <a:t>]</a:t>
            </a:r>
            <a:r>
              <a:rPr lang="zh-CN" altLang="en-US" dirty="0"/>
              <a:t>表示</a:t>
            </a:r>
            <a:r>
              <a:rPr lang="en-US" altLang="zh-CN" dirty="0" err="1"/>
              <a:t>i</a:t>
            </a:r>
            <a:r>
              <a:rPr lang="zh-CN" altLang="en-US" dirty="0"/>
              <a:t>左边离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p>
          <a:p>
            <a:pPr eaLnBrk="1" hangingPunct="1"/>
            <a:r>
              <a:rPr lang="zh-CN" altLang="en-US" dirty="0"/>
              <a:t>然后查询区间中的不同数，我们可以只把每个数在区间中最后一次出现时统计进去</a:t>
            </a:r>
            <a:endParaRPr lang="en-US" altLang="zh-CN" dirty="0"/>
          </a:p>
          <a:p>
            <a:pPr eaLnBrk="1" hangingPunct="1"/>
            <a:r>
              <a:rPr lang="zh-CN" altLang="en-US" dirty="0"/>
              <a:t>扫一遍数组，扫到每个右端点的时候，维护每个左端点对应的答案</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8278BD16-7844-437F-AF9E-2CF2072177DB}"/>
                  </a:ext>
                </a:extLst>
              </p14:cNvPr>
              <p14:cNvContentPartPr/>
              <p14:nvPr/>
            </p14:nvContentPartPr>
            <p14:xfrm>
              <a:off x="5213520" y="4044960"/>
              <a:ext cx="4483440" cy="2648160"/>
            </p14:xfrm>
          </p:contentPart>
        </mc:Choice>
        <mc:Fallback>
          <p:pic>
            <p:nvPicPr>
              <p:cNvPr id="2" name="墨迹 1">
                <a:extLst>
                  <a:ext uri="{FF2B5EF4-FFF2-40B4-BE49-F238E27FC236}">
                    <a16:creationId xmlns:a16="http://schemas.microsoft.com/office/drawing/2014/main" id="{8278BD16-7844-437F-AF9E-2CF2072177DB}"/>
                  </a:ext>
                </a:extLst>
              </p:cNvPr>
              <p:cNvPicPr/>
              <p:nvPr/>
            </p:nvPicPr>
            <p:blipFill>
              <a:blip r:embed="rId3"/>
              <a:stretch>
                <a:fillRect/>
              </a:stretch>
            </p:blipFill>
            <p:spPr>
              <a:xfrm>
                <a:off x="5204160" y="4035600"/>
                <a:ext cx="4502160" cy="26668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AC33551-49E5-433F-921D-08E8ED02D43B}"/>
              </a:ext>
            </a:extLst>
          </p:cNvPr>
          <p:cNvSpPr>
            <a:spLocks noGrp="1" noChangeArrowheads="1"/>
          </p:cNvSpPr>
          <p:nvPr>
            <p:ph type="title"/>
          </p:nvPr>
        </p:nvSpPr>
        <p:spPr/>
        <p:txBody>
          <a:bodyPr/>
          <a:lstStyle/>
          <a:p>
            <a:r>
              <a:rPr lang="en-US" altLang="zh-CN" dirty="0"/>
              <a:t>Solution</a:t>
            </a:r>
          </a:p>
        </p:txBody>
      </p:sp>
      <p:sp>
        <p:nvSpPr>
          <p:cNvPr id="33795" name="内容占位符 2">
            <a:extLst>
              <a:ext uri="{FF2B5EF4-FFF2-40B4-BE49-F238E27FC236}">
                <a16:creationId xmlns:a16="http://schemas.microsoft.com/office/drawing/2014/main" id="{1A8F4215-4E6A-42B1-862D-4042F588B0A1}"/>
              </a:ext>
            </a:extLst>
          </p:cNvPr>
          <p:cNvSpPr>
            <a:spLocks noGrp="1" noChangeArrowheads="1"/>
          </p:cNvSpPr>
          <p:nvPr>
            <p:ph idx="1"/>
          </p:nvPr>
        </p:nvSpPr>
        <p:spPr/>
        <p:txBody>
          <a:bodyPr/>
          <a:lstStyle/>
          <a:p>
            <a:pPr eaLnBrk="1" hangingPunct="1"/>
            <a:r>
              <a:rPr lang="zh-CN" altLang="en-US" dirty="0"/>
              <a:t>考虑怎么维护这个答案</a:t>
            </a:r>
            <a:endParaRPr lang="en-US" altLang="zh-CN" dirty="0"/>
          </a:p>
          <a:p>
            <a:pPr eaLnBrk="1" hangingPunct="1"/>
            <a:endParaRPr lang="en-US" altLang="zh-CN" dirty="0"/>
          </a:p>
          <a:p>
            <a:pPr eaLnBrk="1" hangingPunct="1"/>
            <a:endParaRPr lang="en-US" altLang="zh-CN" dirty="0"/>
          </a:p>
          <a:p>
            <a:pPr eaLnBrk="1" hangingPunct="1"/>
            <a:r>
              <a:rPr lang="zh-CN" altLang="en-US" dirty="0"/>
              <a:t>红色的箭头即每个数前面那个和其相等的数</a:t>
            </a:r>
            <a:endParaRPr lang="en-US" altLang="zh-CN" dirty="0"/>
          </a:p>
          <a:p>
            <a:pPr eaLnBrk="1" hangingPunct="1"/>
            <a:r>
              <a:rPr lang="zh-CN" altLang="en-US" dirty="0"/>
              <a:t>记这个为</a:t>
            </a:r>
            <a:r>
              <a:rPr lang="en-US" altLang="zh-CN" dirty="0"/>
              <a:t>pre</a:t>
            </a:r>
            <a:r>
              <a:rPr lang="zh-CN" altLang="en-US" dirty="0"/>
              <a:t>，</a:t>
            </a:r>
            <a:r>
              <a:rPr lang="en-US" altLang="zh-CN" dirty="0"/>
              <a:t>pre[</a:t>
            </a:r>
            <a:r>
              <a:rPr lang="en-US" altLang="zh-CN" dirty="0" err="1"/>
              <a:t>i</a:t>
            </a:r>
            <a:r>
              <a:rPr lang="en-US" altLang="zh-CN" dirty="0"/>
              <a:t>]=j</a:t>
            </a:r>
            <a:r>
              <a:rPr lang="zh-CN" altLang="en-US" dirty="0"/>
              <a:t>即表示</a:t>
            </a:r>
            <a:r>
              <a:rPr lang="en-US" altLang="zh-CN" dirty="0" err="1"/>
              <a:t>i</a:t>
            </a:r>
            <a:r>
              <a:rPr lang="zh-CN" altLang="en-US" dirty="0"/>
              <a:t>前面离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p>
          <a:p>
            <a:pPr eaLnBrk="1" hangingPunct="1"/>
            <a:endParaRPr lang="zh-CN" altLang="en-US" dirty="0"/>
          </a:p>
        </p:txBody>
      </p:sp>
      <p:pic>
        <p:nvPicPr>
          <p:cNvPr id="33796" name="图片 3">
            <a:extLst>
              <a:ext uri="{FF2B5EF4-FFF2-40B4-BE49-F238E27FC236}">
                <a16:creationId xmlns:a16="http://schemas.microsoft.com/office/drawing/2014/main" id="{8DC8867E-9DEA-41FA-A342-880F42B99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16" y="2426069"/>
            <a:ext cx="5219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F94FBD8-BD5A-40A5-89EE-218646AB5335}"/>
              </a:ext>
            </a:extLst>
          </p:cNvPr>
          <p:cNvSpPr>
            <a:spLocks noGrp="1" noChangeArrowheads="1"/>
          </p:cNvSpPr>
          <p:nvPr>
            <p:ph type="title"/>
          </p:nvPr>
        </p:nvSpPr>
        <p:spPr/>
        <p:txBody>
          <a:bodyPr/>
          <a:lstStyle/>
          <a:p>
            <a:r>
              <a:rPr lang="en-US" altLang="zh-CN" dirty="0"/>
              <a:t>Solution</a:t>
            </a:r>
          </a:p>
        </p:txBody>
      </p:sp>
      <p:sp>
        <p:nvSpPr>
          <p:cNvPr id="34819" name="内容占位符 2">
            <a:extLst>
              <a:ext uri="{FF2B5EF4-FFF2-40B4-BE49-F238E27FC236}">
                <a16:creationId xmlns:a16="http://schemas.microsoft.com/office/drawing/2014/main" id="{8C56C5FD-F5D1-4D0F-B045-779AFDF2FE6C}"/>
              </a:ext>
            </a:extLst>
          </p:cNvPr>
          <p:cNvSpPr>
            <a:spLocks noGrp="1" noChangeArrowheads="1"/>
          </p:cNvSpPr>
          <p:nvPr>
            <p:ph idx="1"/>
          </p:nvPr>
        </p:nvSpPr>
        <p:spPr/>
        <p:txBody>
          <a:bodyPr>
            <a:normAutofit/>
          </a:bodyPr>
          <a:lstStyle/>
          <a:p>
            <a:pPr eaLnBrk="1" hangingPunct="1"/>
            <a:r>
              <a:rPr lang="zh-CN" altLang="en-US" dirty="0"/>
              <a:t>我们想对区间中每个出现的数，恰好统计一次</a:t>
            </a:r>
            <a:endParaRPr lang="en-US" altLang="zh-CN" dirty="0"/>
          </a:p>
          <a:p>
            <a:pPr eaLnBrk="1" hangingPunct="1"/>
            <a:r>
              <a:rPr lang="zh-CN" altLang="en-US" dirty="0"/>
              <a:t>如果一个数在区间中第一次出现，则上次的出现位置</a:t>
            </a:r>
            <a:r>
              <a:rPr lang="en-US" altLang="zh-CN" dirty="0"/>
              <a:t>pre[</a:t>
            </a:r>
            <a:r>
              <a:rPr lang="en-US" altLang="zh-CN" dirty="0" err="1"/>
              <a:t>i</a:t>
            </a:r>
            <a:r>
              <a:rPr lang="en-US" altLang="zh-CN" dirty="0"/>
              <a:t>]&lt;l</a:t>
            </a:r>
          </a:p>
          <a:p>
            <a:pPr eaLnBrk="1" hangingPunct="1"/>
            <a:r>
              <a:rPr lang="zh-CN" altLang="en-US" dirty="0"/>
              <a:t>如果一个数在区间中不是第一次出现，则上次的出现位置</a:t>
            </a:r>
            <a:r>
              <a:rPr lang="en-US" altLang="zh-CN" dirty="0"/>
              <a:t>pre[</a:t>
            </a:r>
            <a:r>
              <a:rPr lang="en-US" altLang="zh-CN" dirty="0" err="1"/>
              <a:t>i</a:t>
            </a:r>
            <a:r>
              <a:rPr lang="en-US" altLang="zh-CN" dirty="0"/>
              <a:t>]&gt;=l</a:t>
            </a:r>
          </a:p>
          <a:p>
            <a:pPr eaLnBrk="1" hangingPunct="1"/>
            <a:r>
              <a:rPr lang="zh-CN" altLang="en-US" dirty="0"/>
              <a:t>问题变为区间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FC7F2-E130-4332-A1D1-ED99CB8218A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F76E28-AD7F-4825-B2C2-D16754C6BAD7}"/>
              </a:ext>
            </a:extLst>
          </p:cNvPr>
          <p:cNvSpPr>
            <a:spLocks noGrp="1"/>
          </p:cNvSpPr>
          <p:nvPr>
            <p:ph idx="1"/>
          </p:nvPr>
        </p:nvSpPr>
        <p:spPr/>
        <p:txBody>
          <a:bodyPr/>
          <a:lstStyle/>
          <a:p>
            <a:r>
              <a:rPr lang="zh-CN" altLang="en-US" dirty="0"/>
              <a:t>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我们可以差分，将区间</a:t>
            </a:r>
            <a:r>
              <a:rPr lang="en-US" altLang="zh-CN" dirty="0"/>
              <a:t>[</a:t>
            </a:r>
            <a:r>
              <a:rPr lang="en-US" altLang="zh-CN" dirty="0" err="1"/>
              <a:t>l,r</a:t>
            </a:r>
            <a:r>
              <a:rPr lang="en-US" altLang="zh-CN" dirty="0"/>
              <a:t>]</a:t>
            </a:r>
            <a:r>
              <a:rPr lang="zh-CN" altLang="en-US" dirty="0"/>
              <a:t>差分为前缀</a:t>
            </a:r>
            <a:r>
              <a:rPr lang="en-US" altLang="zh-CN" dirty="0"/>
              <a:t>[1,r]</a:t>
            </a:r>
            <a:r>
              <a:rPr lang="zh-CN" altLang="en-US" dirty="0"/>
              <a:t>减去前缀</a:t>
            </a:r>
            <a:r>
              <a:rPr lang="en-US" altLang="zh-CN" dirty="0"/>
              <a:t>[1,l-1]</a:t>
            </a:r>
          </a:p>
          <a:p>
            <a:r>
              <a:rPr lang="zh-CN" altLang="en-US" dirty="0"/>
              <a:t>问题变为前</a:t>
            </a:r>
            <a:r>
              <a:rPr lang="en-US" altLang="zh-CN" dirty="0"/>
              <a:t>x</a:t>
            </a:r>
            <a:r>
              <a:rPr lang="zh-CN" altLang="en-US" dirty="0"/>
              <a:t>个数中</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考虑将询问离线，即先读入所有询问，后记录下来</a:t>
            </a:r>
            <a:endParaRPr lang="en-US" altLang="zh-CN" dirty="0"/>
          </a:p>
          <a:p>
            <a:r>
              <a:rPr lang="zh-CN" altLang="en-US" dirty="0"/>
              <a:t>假设一个询问是对于区间</a:t>
            </a:r>
            <a:r>
              <a:rPr lang="en-US" altLang="zh-CN" dirty="0"/>
              <a:t>[</a:t>
            </a:r>
            <a:r>
              <a:rPr lang="en-US" altLang="zh-CN" dirty="0" err="1"/>
              <a:t>l,r</a:t>
            </a:r>
            <a:r>
              <a:rPr lang="en-US" altLang="zh-CN" dirty="0"/>
              <a:t>]</a:t>
            </a:r>
            <a:r>
              <a:rPr lang="zh-CN" altLang="en-US" dirty="0"/>
              <a:t>的，则我们在</a:t>
            </a:r>
            <a:r>
              <a:rPr lang="en-US" altLang="zh-CN" dirty="0"/>
              <a:t>r</a:t>
            </a:r>
            <a:r>
              <a:rPr lang="zh-CN" altLang="en-US" dirty="0"/>
              <a:t>位置记录一下，我们这里有个询问，查询的是</a:t>
            </a:r>
            <a:r>
              <a:rPr lang="en-US" altLang="zh-CN" dirty="0"/>
              <a:t>&lt;l</a:t>
            </a:r>
            <a:r>
              <a:rPr lang="zh-CN" altLang="en-US" dirty="0"/>
              <a:t>的元素个数，对答案贡献是正的</a:t>
            </a:r>
            <a:endParaRPr lang="en-US" altLang="zh-CN" dirty="0"/>
          </a:p>
          <a:p>
            <a:r>
              <a:rPr lang="zh-CN" altLang="en-US" dirty="0"/>
              <a:t>在</a:t>
            </a:r>
            <a:r>
              <a:rPr lang="en-US" altLang="zh-CN" dirty="0"/>
              <a:t>l-1</a:t>
            </a:r>
            <a:r>
              <a:rPr lang="zh-CN" altLang="en-US" dirty="0"/>
              <a:t>位置记录一下，我们这里有个询问，查询的是</a:t>
            </a:r>
            <a:r>
              <a:rPr lang="en-US" altLang="zh-CN" dirty="0"/>
              <a:t>&lt;l</a:t>
            </a:r>
            <a:r>
              <a:rPr lang="zh-CN" altLang="en-US" dirty="0"/>
              <a:t>的元素个数，对答案贡献是负的</a:t>
            </a:r>
          </a:p>
        </p:txBody>
      </p:sp>
    </p:spTree>
    <p:extLst>
      <p:ext uri="{BB962C8B-B14F-4D97-AF65-F5344CB8AC3E}">
        <p14:creationId xmlns:p14="http://schemas.microsoft.com/office/powerpoint/2010/main" val="11545584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2896</Words>
  <Application>Microsoft Office PowerPoint</Application>
  <PresentationFormat>宽屏</PresentationFormat>
  <Paragraphs>265</Paragraphs>
  <Slides>54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54</vt:i4>
      </vt:variant>
    </vt:vector>
  </HeadingPairs>
  <TitlesOfParts>
    <vt:vector size="58" baseType="lpstr">
      <vt:lpstr>等线</vt:lpstr>
      <vt:lpstr>等线 Light</vt:lpstr>
      <vt:lpstr>Arial</vt:lpstr>
      <vt:lpstr>Office 主题​​</vt:lpstr>
      <vt:lpstr>数据结构套路方法</vt:lpstr>
      <vt:lpstr>基础问题</vt:lpstr>
      <vt:lpstr>分析</vt:lpstr>
      <vt:lpstr>Luogu1972 [SDOI2009]HH的项链</vt:lpstr>
      <vt:lpstr>分析</vt:lpstr>
      <vt:lpstr>Solution</vt:lpstr>
      <vt:lpstr>Solution</vt:lpstr>
      <vt:lpstr>Solution</vt:lpstr>
      <vt:lpstr>Solution</vt:lpstr>
      <vt:lpstr>Solution</vt:lpstr>
      <vt:lpstr>Luogu6617查找 Search（弱化版）</vt:lpstr>
      <vt:lpstr>分析</vt:lpstr>
      <vt:lpstr>Solution</vt:lpstr>
      <vt:lpstr>Solution</vt:lpstr>
      <vt:lpstr>UOJ 637. [美团杯2021] A. 数据结构</vt:lpstr>
      <vt:lpstr>分析</vt:lpstr>
      <vt:lpstr>Solution</vt:lpstr>
      <vt:lpstr>Solution</vt:lpstr>
      <vt:lpstr>Solution</vt:lpstr>
      <vt:lpstr>Solution</vt:lpstr>
      <vt:lpstr>Luogu5482 [JLOI2011]不等式组</vt:lpstr>
      <vt:lpstr>分析</vt:lpstr>
      <vt:lpstr>Solution</vt:lpstr>
      <vt:lpstr>Codechef DGCD（弱化版）</vt:lpstr>
      <vt:lpstr>分析</vt:lpstr>
      <vt:lpstr>Solution</vt:lpstr>
      <vt:lpstr>Solution</vt:lpstr>
      <vt:lpstr>经典问题</vt:lpstr>
      <vt:lpstr>分析</vt:lpstr>
      <vt:lpstr>Solution</vt:lpstr>
      <vt:lpstr>静态树上问题类</vt:lpstr>
      <vt:lpstr>Notice</vt:lpstr>
      <vt:lpstr>原因</vt:lpstr>
      <vt:lpstr>51nod 1766 树上的最远点对</vt:lpstr>
      <vt:lpstr>分析</vt:lpstr>
      <vt:lpstr>Solution</vt:lpstr>
      <vt:lpstr>Solution</vt:lpstr>
      <vt:lpstr>Luogu1197 [JSOI2008]星球大战</vt:lpstr>
      <vt:lpstr>分析</vt:lpstr>
      <vt:lpstr>Solution</vt:lpstr>
      <vt:lpstr>Bzoj2054 疯狂的馒头</vt:lpstr>
      <vt:lpstr>分析</vt:lpstr>
      <vt:lpstr>Solution</vt:lpstr>
      <vt:lpstr>Solution</vt:lpstr>
      <vt:lpstr>Cdq分治</vt:lpstr>
      <vt:lpstr>Cdq分治</vt:lpstr>
      <vt:lpstr>二进制分组</vt:lpstr>
      <vt:lpstr>整体二分</vt:lpstr>
      <vt:lpstr>二维线段树</vt:lpstr>
      <vt:lpstr>对树的分治</vt:lpstr>
      <vt:lpstr>数据结构的组合</vt:lpstr>
      <vt:lpstr>数据结构的组合</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虚树</dc:title>
  <dc:creator>Cai Chengze</dc:creator>
  <cp:lastModifiedBy>P52</cp:lastModifiedBy>
  <cp:revision>88</cp:revision>
  <dcterms:created xsi:type="dcterms:W3CDTF">2020-06-07T09:20:31Z</dcterms:created>
  <dcterms:modified xsi:type="dcterms:W3CDTF">2021-11-28T08:50:04Z</dcterms:modified>
</cp:coreProperties>
</file>