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ink/ink3.xml" ContentType="application/inkml+xml"/>
  <Override PartName="/ppt/notesSlides/notesSlide10.xml" ContentType="application/vnd.openxmlformats-officedocument.presentationml.notesSlide+xml"/>
  <Override PartName="/ppt/ink/ink4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5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6.xml" ContentType="application/inkml+xml"/>
  <Override PartName="/ppt/notesSlides/notesSlide16.xml" ContentType="application/vnd.openxmlformats-officedocument.presentationml.notesSlide+xml"/>
  <Override PartName="/ppt/ink/ink7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8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9.xml" ContentType="application/inkml+xml"/>
  <Override PartName="/ppt/notesSlides/notesSlide21.xml" ContentType="application/vnd.openxmlformats-officedocument.presentationml.notesSlide+xml"/>
  <Override PartName="/ppt/ink/ink10.xml" ContentType="application/inkml+xml"/>
  <Override PartName="/ppt/notesSlides/notesSlide22.xml" ContentType="application/vnd.openxmlformats-officedocument.presentationml.notesSlide+xml"/>
  <Override PartName="/ppt/ink/ink11.xml" ContentType="application/inkml+xml"/>
  <Override PartName="/ppt/notesSlides/notesSlide23.xml" ContentType="application/vnd.openxmlformats-officedocument.presentationml.notesSlide+xml"/>
  <Override PartName="/ppt/ink/ink12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772" r:id="rId3"/>
    <p:sldId id="773" r:id="rId4"/>
    <p:sldId id="763" r:id="rId5"/>
    <p:sldId id="777" r:id="rId6"/>
    <p:sldId id="778" r:id="rId7"/>
    <p:sldId id="776" r:id="rId8"/>
    <p:sldId id="769" r:id="rId9"/>
    <p:sldId id="770" r:id="rId10"/>
    <p:sldId id="771" r:id="rId11"/>
    <p:sldId id="779" r:id="rId12"/>
    <p:sldId id="780" r:id="rId13"/>
    <p:sldId id="781" r:id="rId14"/>
    <p:sldId id="782" r:id="rId15"/>
    <p:sldId id="783" r:id="rId16"/>
    <p:sldId id="775" r:id="rId17"/>
    <p:sldId id="784" r:id="rId18"/>
    <p:sldId id="743" r:id="rId19"/>
    <p:sldId id="750" r:id="rId20"/>
    <p:sldId id="751" r:id="rId21"/>
    <p:sldId id="752" r:id="rId22"/>
    <p:sldId id="756" r:id="rId23"/>
    <p:sldId id="749" r:id="rId24"/>
    <p:sldId id="785" r:id="rId25"/>
    <p:sldId id="764" r:id="rId26"/>
    <p:sldId id="765" r:id="rId27"/>
    <p:sldId id="786" r:id="rId28"/>
    <p:sldId id="759" r:id="rId29"/>
    <p:sldId id="762" r:id="rId30"/>
    <p:sldId id="76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365" initials="o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86753" autoAdjust="0"/>
  </p:normalViewPr>
  <p:slideViewPr>
    <p:cSldViewPr snapToGrid="0" snapToObjects="1">
      <p:cViewPr varScale="1">
        <p:scale>
          <a:sx n="95" d="100"/>
          <a:sy n="95" d="100"/>
        </p:scale>
        <p:origin x="516" y="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0T11:38:23.1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8326 14376 0,'0'17'46,"0"36"-30,0 18-16,0-1 16,0-17-16,0 0 15,0-18 1,0 1-16,0-19 0,0-52 78,0-18-62,35-35-1,0 17-15,18-34 16,-18 34 0,-17 71-16,-18-18 15,18 18 1,-1 0 15,36 0-15,-18 36-16,1 34 15,-19-34-15,19 16 16,-36-16-16,0-1 16,0 0-16,0 1 15,0-1 1,0 0-16,0 0 0,0-17 15,0 0-15,17 17 16,1-17 0</inkml:trace>
  <inkml:trace contextRef="#ctx0" brushRef="#br0" timeOffset="250.46">8943 14870 0,'18'0'16,"-1"0"0,1 17-1,-1-17 1,1 0-1,0 0 1,-1 0-16,1 0 16,35 0-16</inkml:trace>
  <inkml:trace contextRef="#ctx0" brushRef="#br0" timeOffset="950.81">9278 14605 0,'0'88'47,"0"36"-31,0-89-16,0 0 15,0-17 1,18-89 47,17 1-48,0-54-15,1 18 0,-36 36 16,35-18-16,0 52 15,-17 19 1,-18 52 15,0 18-15,0 0-16,17 0 16,-17 0-16,0-18 15,0 18-15,18-35 16,-18-1-1,18-52 32,35-36-31,-1-17-16,19-18 16,17 18-16,-52 53 15,-1 35-15,-18-18 16,19 18-16,-19 0 15,1 0 1,-18 18-16,18 17 16,-1 0-1,-17 1-15,0-19 0,18 19 16,-18-19-16,0 19 16,0-19-16,0 18 15,0-17-15</inkml:trace>
  <inkml:trace contextRef="#ctx0" brushRef="#br0" timeOffset="1184.8">10248 14358 0,'35'0'16,"1"0"-1,-1 0 1,-17 0-16,-1 0 16,1 0-16,0 0 15</inkml:trace>
  <inkml:trace contextRef="#ctx0" brushRef="#br0" timeOffset="1575.19">10248 14570 0,'0'0'0,"0"-18"16,0 0 62,106 18-78,-71-17 15,36 17 1,-53 0-16,-1 0 31</inkml:trace>
  <inkml:trace contextRef="#ctx0" brushRef="#br0" timeOffset="2431.39">10601 14093 0,'0'36'31,"0"105"-15,-18-18-16,1 1 15,-1-18-15,0-53 16,18-36-16,0 1 16,36-36 46,-19 18-46,19-35-16,17 17 0,17 18 15,-35 0-15,1 0 16,-19 0 0,1 18-1,0 0-15,-18 34 16,0-34 0,0 35-16,0-35 15,0 17 1,-36-17-16,-17 35 15,0-36-15,1 1 16,16-1-16,-17 1 16,36-18-1,-19 18-15,1-18 16,18 0-16,-1 0 0,-17 0 16,17-36-1,18 1-15</inkml:trace>
  <inkml:trace contextRef="#ctx0" brushRef="#br0" timeOffset="2687.72">10619 14340 0,'0'0'0,"88"-17"0,-35-18 15,17-1-15,-17 19 16,-18-1-16,1 0 16,-19 18-16,19 0 15,-1 0 1,0 18 0,-17-18-16,-18 35 15,0 18-15</inkml:trace>
  <inkml:trace contextRef="#ctx0" brushRef="#br0" timeOffset="3193.76">11007 14781 0,'0'0'0,"0"18"15,0 0-15,0 17 16,53-35 31,0-18-47,-36 1 15,1-19-15,-1 19 16,-17-19-16,0 1 16,18-18-1,-18 36-15,0-19 16,-18 19 0,-17 17-1,18 0 1,-1 0-16,-17 0 15,-1 0-15,19 0 16,-1 0 0,18 17-16,0 1 15,0 17-15,0-17 16,0 0-16,0 17 16,0-18-16,18-17 15,-1 36 1</inkml:trace>
  <inkml:trace contextRef="#ctx0" brushRef="#br0" timeOffset="3567.77">10372 15117 0,'123'0'16,"212"0"0,-158-36-16,-36 19 15,-18 17-15,-70 0 16,0 0-16,-35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0T13:29:22.5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14587 10478 0,'-17'141'46,"-54"35"-46,-17-17 16,0 35-16,17 0 16,-35-35-16,71-54 15,17-34-15,-34 0 16,34-71-16,18 17 16</inkml:trace>
  <inkml:trace contextRef="#ctx0" brushRef="#br0" timeOffset="281.37">14164 10460 0,'18'18'31,"35"70"-31,17 35 16,36 54-16,-18-1 16,18 18-16,17 18 15,-17-36-15,-17-35 16,-37-35-16,-52-88 16,18 17-16,0-17 15,-18-1 16</inkml:trace>
  <inkml:trace contextRef="#ctx0" brushRef="#br0" timeOffset="552.37">13899 11289 0,'18'0'47,"70"0"-31,18 0-16,53 0 15,141 0 1,-177 0-16,-17-18 16</inkml:trace>
  <inkml:trace contextRef="#ctx0" brushRef="#br0" timeOffset="1249.63">15328 11113 0,'0'52'15,"0"37"-15,0 16 16,0-16-16,0 16 15,0-34-15,0-18 16,0 0-16,0-18 16,0 0-16,0-17 15,-17 0-15</inkml:trace>
  <inkml:trace contextRef="#ctx0" brushRef="#br0" timeOffset="1952.4">15099 10830 0,'0'-17'62,"35"17"-62,0 0 16,18 35-16,36 0 15,-1 18-15</inkml:trace>
  <inkml:trace contextRef="#ctx0" brushRef="#br0" timeOffset="3041.05">15857 11395 0,'36'17'93,"-1"-17"-93,18 18 16,35 0 0,-17-18-16,34 0 15,-16 0-15,16 0 16,-34 0-16,0 0 15,-54 0-15,1 0 16</inkml:trace>
  <inkml:trace contextRef="#ctx0" brushRef="#br0" timeOffset="4215.78">17110 11677 0,'17'-35'78,"1"-71"-78,0-18 16,-1-17-16,1-17 15,17-1-15,-35 18 16,35 17 0,-17 36-16,-18 0 0,0 70 15,0 1-15,18-1 63,17 53-48,36 89 1,-1-36-16,1 18 16,-18-18-1,-18-35-15,0 35 0,0-17 16,1-1 0,-1 1-16,-35-36 15,35 71 1,-17-71-1,-18 0-15,18-17 32,-18 17-32,0 0 15,0-17 1</inkml:trace>
  <inkml:trace contextRef="#ctx0" brushRef="#br0" timeOffset="4495.1">17216 11236 0,'17'0'15,"36"0"-15,18 0 16,35 0-16,-1 0 16,19 0-16,-1 0 15,-35 0-15</inkml:trace>
  <inkml:trace contextRef="#ctx0" brushRef="#br0" timeOffset="4876.39">18186 11201 0,'0'17'15,"0"19"-15,0 17 16,0-18-16,17 18 16,-17 0-16,18 0 15,-18-1-15,0-16 16,18-1-16,-18 0 16,0-17-1,0 0-15,0-1 16,0 1-1,-18 17 1,18 0-16,-35-17 16,-1 35-1,19-53 1,-1 0-16,1 0 16,-36 0-1,17 0-15</inkml:trace>
  <inkml:trace contextRef="#ctx0" brushRef="#br0" timeOffset="5099.39">17921 10830 0,'18'0'47,"35"0"-32,70 0 1,-70 0-16,0 0 16</inkml:trace>
  <inkml:trace contextRef="#ctx0" brushRef="#br0" timeOffset="5583.29">12823 11853 0,'36'36'47,"87"-1"-31,124 18-16,177 0 15,281 35-15,124 18 16,194-36-16,124 36 16,-89-35-16,0-71 15,-229 70-15,-352-70 16,-319 0-16,-122 0 15</inkml:trace>
  <inkml:trace contextRef="#ctx0" brushRef="#br0" timeOffset="6145.99">15169 12965 0,'0'0'0,"0"141"16,36 17-16,-19 1 15,1 0-15,-18 17 16,0-35-16,0-35 15,-18-18-15,-52 36 32,52-89-17,1-35-15,-1 0 16,-17 0-16,-1 0 16,-34-53-16,-1 18 15,36-53-15,-18 0 16,35-36-16,18-17 15</inkml:trace>
  <inkml:trace contextRef="#ctx0" brushRef="#br0" timeOffset="6333.12">15011 12700 0,'0'0'0,"17"0"31,1 0-31,0 0 15,35 0-15,52 0 16,1 53-16,-18-18 16,248 71-1</inkml:trace>
  <inkml:trace contextRef="#ctx0" brushRef="#br0" timeOffset="6636.38">15628 13176 0,'0'0'0,"18"0"31,-1 0-16,19 0-15,-1 0 16,18 0-16,0 0 16,17 0-16,1 0 15,17 0 1,-53 0-16,-17 0 16,17 0-16,-17 0 15</inkml:trace>
  <inkml:trace contextRef="#ctx0" brushRef="#br0" timeOffset="7023.25">16563 13141 0,'0'35'15,"18"89"-15,-18-36 16,0 0-16,17-17 16,1-18-16,-1 0 15,-17-1-15,0-16 16,0 17 15</inkml:trace>
  <inkml:trace contextRef="#ctx0" brushRef="#br0" timeOffset="7257.21">16334 12682 0,'0'-17'47,"35"17"-31,53 17-16,53 19 15,-17 17-15,-36-18 16</inkml:trace>
  <inkml:trace contextRef="#ctx0" brushRef="#br0" timeOffset="7527.01">17180 13511 0,'0'0'0,"0"36"16,18-19-16,17-17 47,-17 0-47,35 0 16,0 0-16,-18-17 15,18 17-15,-18-36 16,0 19-16,-17-1 15,17 0-15</inkml:trace>
  <inkml:trace contextRef="#ctx0" brushRef="#br0" timeOffset="7871.58">17410 13194 0,'0'35'16,"0"53"-16,0 36 15,17-18-15,-17-36 16,18 1-16,-18-36 16,0 0-16,0 1 15</inkml:trace>
  <inkml:trace contextRef="#ctx0" brushRef="#br0" timeOffset="8247.26">17851 13000 0,'0'35'31,"35"89"-15,-18 17 0,1 17-16,0-16 15,-18 140 1,0-229-1,0-18-15,0-17 16,0-1-16,0-70 78,35-17-78</inkml:trace>
  <inkml:trace contextRef="#ctx0" brushRef="#br0" timeOffset="9054.51">18256 13406 0,'0'0'0,"-35"0"16,0 17-1,-1-17 1,36 18 0,-17-18-16,-1 17 109,1-17-78,-1 0 0,18 18-31,-18-18 32,-35 0-17,0 18-15,18 17 16,-35-35-16,34 18 16,19-1-1,34-17 126,19 18-141,16 0 15,-16-18 1,17 17-16,88 19 16,-124-36-1,1 17-15,0 1 16,-1-18 46</inkml:trace>
  <inkml:trace contextRef="#ctx0" brushRef="#br0" timeOffset="9877.19">21096 12012 0,'-18'0'78,"18"35"-63,36-17-15,34 17 16,19-17-16,-37 17 16,19-17-16,-18-1 15,0 1-15,-36-18 16,-17 18 46,0-1-62,-17 19 16,-36 17-16,-35 35 16,-36 18-1,36-36-15,35-17 16,-35 18-16,70-54 16,-17 1-16,-18 35 15</inkml:trace>
  <inkml:trace contextRef="#ctx0" brushRef="#br0" timeOffset="10153.74">20779 13212 0,'17'0'16,"89"-89"-1,53-34-15,17 17 16,1-35-16,17 17 16,-71 36-16,1 0 15,-36 18-15,-53 34 16,18-34-1</inkml:trace>
  <inkml:trace contextRef="#ctx0" brushRef="#br0" timeOffset="10544.77">21960 11924 0,'18'18'31,"70"52"-15,18 18-16,35 36 15,36-1-15,-36 1 16,-53-36-16,-18-35 16,1 0-16,-36-18 15,-17 0-15,0-17 16,-1-18-1,-17 18 1</inkml:trace>
  <inkml:trace contextRef="#ctx0" brushRef="#br0" timeOffset="10868.1">23036 12065 0,'-17'-18'16,"-1"36"-16,-35 35 15,-35 17 1,-71 72-16,18-19 15,18 18-15,34-35 16,1 0-16,35-36 16,36-34-16,-19 17 15,19-18 17</inkml:trace>
  <inkml:trace contextRef="#ctx0" brushRef="#br0" timeOffset="11536.33">14041 13688 0,'35'17'47,"71"19"-47,52-19 16,107 19-16,141-1 15,211-35 1,159 0-16,-17 0 16,1057 0-1,-1004 0-15,670 0 16,-1059 0 0,-229 0-16,-106 0 15,-35 0-15</inkml:trace>
  <inkml:trace contextRef="#ctx0" brushRef="#br0" timeOffset="40302.54">10601 14746 0,'-35'159'16,"-106"158"-16,-1 1 15,-87 88-15,-18-18 16,53-106-16,71-123 16,-1-36-16,54-35 15,52-52 1,18-107 15,53-158-15</inkml:trace>
  <inkml:trace contextRef="#ctx0" brushRef="#br0" timeOffset="40571.87">10054 15222 0,'18'0'16,"70"89"-16,35 87 16,19 89-16,34 52 15,71 36 1,-71-106-16,-70-71 16,-18-52-16,-70-71 15,-18-36-15,18 1 16,-18-1-1,-89-17 1,-16 0-16,-89-70 16</inkml:trace>
  <inkml:trace contextRef="#ctx0" brushRef="#br0" timeOffset="40773.29">9102 16122 0,'88'0'31,"53"35"-31,53 1 16,35-1-16,1-18 15,34 1-15,1-18 16,-18 0 0,-36 0-16,-69 0 15,-54 0-15,-53-18 0,-35 1 16</inkml:trace>
  <inkml:trace contextRef="#ctx0" brushRef="#br0" timeOffset="40945.22">11254 16210 0,'0'141'16,"0"53"0,0-17-1,0-107 1,0-52-1</inkml:trace>
  <inkml:trace contextRef="#ctx0" brushRef="#br0" timeOffset="41151.19">11165 15734 0,'0'0'0,"18"0"16,0 0-1,17 0-15,18 0 16,0 0-16,53 0 15,-53 18-15</inkml:trace>
  <inkml:trace contextRef="#ctx0" brushRef="#br0" timeOffset="41449.6">11783 16581 0,'0'0'0,"53"0"0,35 0 16,141 0 0,-105 0-16,17 0 15,-35 0-15,-18-18 16,18 0-16,-53 1 15,-1 17-15,-16 0 16,-1 0-16,0 0 16,18 0-1,0 0-15</inkml:trace>
  <inkml:trace contextRef="#ctx0" brushRef="#br0" timeOffset="41929.25">13705 15822 0,'0'53'16,"-17"88"0,-36 53-16,-18 0 15,18 53-15,-35-35 16,53-53-16,-18 17 16,0 0-1,53-158 1,0-71 31</inkml:trace>
  <inkml:trace contextRef="#ctx0" brushRef="#br0" timeOffset="42256.6">13617 15804 0,'0'0'0,"18"142"31,70-1-15,-17 88-1,34-35-15,-52 0 16,0-35-16,-17-36 15,16 124 1,-52-212 0,0 1-16,0-19 15,0 1 1,-17-18 15,-1 0-31,-35-18 16</inkml:trace>
  <inkml:trace contextRef="#ctx0" brushRef="#br0" timeOffset="42785.94">13741 16951 0,'0'-18'46,"35"-17"-30,71 17 0,35-17-16,35-18 15,-70 36-15,0-1 16,0-17-16,-71 35 16,18-18-16,0 18 31,-35-18-31,-1 18 78,1 53-78,-18 18 16,0 52-1,0 18-15,0-17 0,0-36 16,0-17-16,0-1 15,0-17-15,0-18 16,0-17-16,-18 0 31,1-18-15,-19 0 0,1 0-16,-18 0 15,18 0-15,0-18 16,-18-35-16,-18-35 15,1-36-15,-1-34 16</inkml:trace>
  <inkml:trace contextRef="#ctx0" brushRef="#br0" timeOffset="42992.88">14041 16228 0,'0'-18'16,"35"18"-1,35 0 1,72 0-16,34 0 16,0 0-16,1 18 15,-19-18-15,-34 0 16,-71 0-16,-36 0 16,1 0-16</inkml:trace>
  <inkml:trace contextRef="#ctx0" brushRef="#br0" timeOffset="43288.27">15434 15928 0,'53'18'31,"18"105"-16,52 71-15,0 0 16,36 106-16,-18-53 16,18-18-16,-88-52 15,-18-54-15,-53-35 16,0 0-16,0-70 16,-36 35-16,1-35 15,-18-1-15,-17-17 16,-1 0-16,-53 0 15,19 0 1,-1 0-16</inkml:trace>
  <inkml:trace contextRef="#ctx0" brushRef="#br0" timeOffset="44102.74">8714 15716 0,'-18'106'47,"0"35"-47,-17 53 15,17-17-15,1 17 16,17-71-16,0 36 15,0-36-15,17-17 16,1-35 0,17-1-16,18-17 0,-35-35 15,0-1-15</inkml:trace>
  <inkml:trace contextRef="#ctx0" brushRef="#br0" timeOffset="44527.22">6756 17815 0,'0'18'32,"17"0"-32,160 34 15,52 1-15,177-17 16,387 70-16,72-36 16,193-70-16,124 0 15,-36 0-15,-228-53 16,87 53-16,-123-70 15,-265 70 1,-281 0-16,-160-18 16,-123 18-16,-36 0 93</inkml:trace>
  <inkml:trace contextRef="#ctx0" brushRef="#br0" timeOffset="45072.67">10566 18591 0,'0'0'15,"0"106"-15,17-70 16,-17 16-16,0 1 16,0-17-16,0-19 15,0 36-15,-17-53 16,-1 18-16,0-18 15,1 0 1,-1 0-16,1 0 16,-19-18-16,1-17 15</inkml:trace>
  <inkml:trace contextRef="#ctx0" brushRef="#br0" timeOffset="45281.28">10336 18415 0,'36'0'31,"70"0"-15,-18 0-16,35 0 15,1 0-15,52 35 31,-105-17-31,-36-18 0</inkml:trace>
  <inkml:trace contextRef="#ctx0" brushRef="#br0" timeOffset="45499.66">10989 18750 0,'18'0'31,"17"0"-15,18 0 0,17 0-16,1 0 15,17 0-15,0 0 16,18 0-16,-35 0 16,-1 0-1,-52 0-15</inkml:trace>
  <inkml:trace contextRef="#ctx0" brushRef="#br0" timeOffset="45759.96">11748 18591 0,'17'36'16,"1"-1"-16,17 53 0,0-35 15,-35 18-15,0-36 16,0 18-16,0-36 16,0 19-16,0-54 78</inkml:trace>
  <inkml:trace contextRef="#ctx0" brushRef="#br0" timeOffset="45975.67">11853 18538 0,'18'0'47,"0"0"-31,17 0-16,0 0 15,0 0-15,-17 36 16</inkml:trace>
  <inkml:trace contextRef="#ctx0" brushRef="#br0" timeOffset="46199.92">12153 18821 0,'0'0'0,"35"0"15,1 17-15,-1-17 16,-17 0 0,35 0-16,-18 0 15,18-17 1,-36 17-16,107-71 15,-106 54 1,17-1-16,-35 0 31,17 18-31</inkml:trace>
  <inkml:trace contextRef="#ctx0" brushRef="#br0" timeOffset="46431.79">12612 18627 0,'0'53'15,"0"35"-15,0 35 16,0 18 0,17-176 46,19-18-46</inkml:trace>
  <inkml:trace contextRef="#ctx0" brushRef="#br0" timeOffset="46776.9">13141 18256 0,'18'36'16,"-18"69"-16,0 36 15,0-17-15,0-18 16,0 0-16,0-36 16,0-35-16,0-17 15,0 17 1,17-105 46,36-1-62</inkml:trace>
  <inkml:trace contextRef="#ctx0" brushRef="#br0" timeOffset="47190.88">13494 18574 0,'0'0'0,"-18"35"15,-35-17-15,0 17 16,36-35-16,-19 18 16,19-1-1,17 1 48,17 17-63,19-17 15,-1-18-15,-17 35 16,17-35 0,-18 35-16,1-35 15,0 18-15,-1 0 16,19-18-1,-19 0 1,1 0 0,0 0-16</inkml:trace>
  <inkml:trace contextRef="#ctx0" brushRef="#br0" timeOffset="48761.14">16845 17974 0,'18'0'31,"17"0"-31,0 0 16,18 0-16,35 0 15,1 0-15,52 0 16,18 0-16,-1 0 16,-17 0-16,-70 0 15,-18-18 1,-36 1-16</inkml:trace>
  <inkml:trace contextRef="#ctx0" brushRef="#br0" timeOffset="50345.47">18503 17498 0,'0'35'31,"53"71"-15,0 0-16,53 35 15,-36-35-15,19 17 16,-19-70-1,-17 18-15,0-1 16,-18-35 0,-17-17 15</inkml:trace>
  <inkml:trace contextRef="#ctx0" brushRef="#br0" timeOffset="50647.47">19121 17692 0,'0'35'16,"-36"36"-1,-140 123 1,35-53-16,35-53 16,71-53-16,-36 18 15,36-18-15,17-17 16,-17 0 0</inkml:trace>
  <inkml:trace contextRef="#ctx0" brushRef="#br0" timeOffset="51106.76">19632 17568 0,'35'-17'0,"-17"17"15,0 0 1,17 0-16,18 0 15,17 0-15,36 17 16,18 19-16,-1 17 16,-52-53-16,-18 0 15,-53 17-15,17-17 32,-17 18-17,0 35-15,-35-18 16,-212 141 15,194-158-31,0 0 16,0 17-16,18-17 15,-36-1-15,54 1 16,-18 0 0,35-1-16</inkml:trace>
  <inkml:trace contextRef="#ctx0" brushRef="#br0" timeOffset="51328.47">19756 18433 0,'17'0'15,"54"0"1,35-71-16,35 1 15,0-1 1,-35-17-16,-1 0 16,-16 35-16,-19 0 0,-34 17 15</inkml:trace>
  <inkml:trace contextRef="#ctx0" brushRef="#br0" timeOffset="51738.8">20708 17974 0,'0'0'0,"35"53"0,-17 18 16,17-36-16,-35-18 16,18 1-16,0 0 15,-18-1-15,17-17 16,1 0-16,17 0 15,18 0-15,35 0 16,36-105 0,-89 69-16,-17-17 15,-18-17-15,0 17 16,-53-194 15,35 229-31,0 18 16,-123 0 15,53 71-31,0-1 16,0 19-16,17-19 15,36-35 1,0 18-16,35-17 0,-18-1 16,0 0-1</inkml:trace>
  <inkml:trace contextRef="#ctx0" brushRef="#br0" timeOffset="53030.64">11060 18997 0,'0'0'0,"-124"-18"0,18-17 16,-17-18-16,17 0 15,35 0-15,36 18 16,18 18-16,-1-1 16,18-35-16,-18 0 15,18 0-15,53 0 16,370-53-1,-176 89-15,212 17 16,-18 0-16,35 0 16,1 0-16,-213 0 15,-35 53-15,-123-18 16,-70-35-16,-36 35 31,-36 18-31,-70 53 16,-88 17-16,-17-34 15,-107 52-15,-123-124 16,-53-17-16,-105 0 16,105 0-16,70 0 15,125 0-15,105-17 16,-1-71 0,178 70-1,17 0 1,0-35-1,0 36-15,53-36 16,123 18 0,36-18-16,194 35 0,229-35 15,35 18-15,53 35 16,-53 0-16,-141 0 16,-141 0-1,-35 0-15,-317 0 16</inkml:trace>
  <inkml:trace contextRef="#ctx0" brushRef="#br0" timeOffset="53959.24">19156 16528 0,'-18'17'47,"18"89"-31,0 35-16,35 18 15,1-18-15,-1-17 16,0-1-16,-17-70 0,17 35 15,-35-70 1,0-1-16,18 19 16,0-36-1,-1 0 1,1-18 0,-1 0-1,36-70-15,0-18 16,18-52-16,35-1 15,-18 0-15,53-35 16,-53 35-16,0 54 16,-17-1-16,-18 53 15,-36-18-15,-17 54 16</inkml:trace>
  <inkml:trace contextRef="#ctx0" brushRef="#br0" timeOffset="54688.51">19315 14817 0,'0'0'0,"-18"123"16,0 36-16,18-18 15,0 0-15,0 0 16,36 0-16,17-52 15,-1-1-15,-34-53 16,17-17-16,1-18 16,17 0-16</inkml:trace>
  <inkml:trace contextRef="#ctx0" brushRef="#br0" timeOffset="54978.33">19914 15381 0,'0'53'31,"0"53"-31,0 17 16,0 1-16,0-1 15,-17-70 1,17 18-16,-36-54 0,36 19 16,-53-19-16,36-17 15,-18 0-15,-1 0 16</inkml:trace>
  <inkml:trace contextRef="#ctx0" brushRef="#br0" timeOffset="55239.51">19808 14923 0,'0'0'0,"36"-18"0,-1 18 15,-17 0-15,-18-18 16,35 36 62</inkml:trace>
  <inkml:trace contextRef="#ctx0" brushRef="#br0" timeOffset="55823.1">20267 15522 0,'18'18'62,"52"-18"-62,54-35 16,-18 17-1,-1-17-15,1-1 0</inkml:trace>
  <inkml:trace contextRef="#ctx0" brushRef="#br0" timeOffset="56176.06">21008 15258 0,'18'0'16,"-1"0"-1,36 0 1,-18 53-16,36-18 15,-71-18-15,18 1 16,-1 0-16,-17-1 16,0 1-16,0 0 15,0 35 1,0-36-16,-17 36 31,17-35 16,17-18-31</inkml:trace>
  <inkml:trace contextRef="#ctx0" brushRef="#br0" timeOffset="56434.59">21273 15099 0,'35'0'63,"0"0"-63,18 0 15,-18 18-15,-17 17 32</inkml:trace>
  <inkml:trace contextRef="#ctx0" brushRef="#br0" timeOffset="56769.26">21096 15628 0,'0'0'0,"106"-35"16,-35 17-1,-19 18-15,-16 0 16,17-17-16,-18 17 15,35-18 1,-52 0-16,17 18 16,-17 0-16,0-17 15,-1 17-15,19-18 16,-19 18 0,1-18-1</inkml:trace>
  <inkml:trace contextRef="#ctx0" brushRef="#br0" timeOffset="57078.38">21678 15275 0,'-17'71'16,"-1"17"-16,18-17 16,-18-18-1,18-18-15,0 0 0,0-17 16</inkml:trace>
  <inkml:trace contextRef="#ctx0" brushRef="#br0" timeOffset="57440.11">22013 15064 0,'0'35'31,"0"71"-15,0 0-16,0 17 15,0-17-15,0-36 16,0 19 0,0-72-1,0 1-15</inkml:trace>
  <inkml:trace contextRef="#ctx0" brushRef="#br0" timeOffset="57937.19">22419 15346 0,'-18'0'16,"-35"17"-16,-35 36 15,18-17-15,17-19 16,-18 1-16,36 0 16,35-1-1,-18 1 63,18 17-62,18-17 0,35 17-16,-18-35 15,0 18-15,-17-1 16,0-17-16,17 18 31,-17-18-15,-1 0-1,1 18-15</inkml:trace>
  <inkml:trace contextRef="#ctx0" brushRef="#br0" timeOffset="58364.59">22454 15169 0,'18'-17'15,"0"17"1,17 53 0,0 17-16,0 1 15,1 35-15,-1 17 16,0-17-16,-17 17 16,17-70-16,-35-17 15,0-1-15,0 0 16,0 0-16,0 1 15,-35-19-15,0 19 16,-18-19-16,0 36 16,35-35-1,1-18 1,-1 18 0</inkml:trace>
  <inkml:trace contextRef="#ctx0" brushRef="#br0" timeOffset="58801.63">17692 16351 0,'53'0'15,"105"0"-15,125 0 16,246 0-16,282 0 16,195 0-16,228 0 15,248 0-15,-53 0 16,-36-17-16,-405 17 16,-265 0-16,-493 0 15,-160 17-15</inkml:trace>
  <inkml:trace contextRef="#ctx0" brushRef="#br0" timeOffset="62340.15">19861 14323 0,'0'0'0,"-17"0"31,-19 0 47,-16 0-78,-19 0 16,-35 35-16,36-35 16,-19 0-16,19 0 15,35 0-15,-1 0 16,19 0-16,-36 0 15,0 0 1,-141-88 0,70 35-16,-105 0 15,-18-35-15,-564-18 16,352 35 0,-35 36-16,159 35 15,0 0-15,53 35 16,70 1-16,-123 34 15,229-34 1,36-1-16,-36 18 16,-18-36-1,-193 72-15,123-72 16,-36 19-16,-34 16 16,-230 1-1,265-17 1,17-36-16,18 0 15,-71 0 1,212 0-16,18 0 16,17 0-16,1-18 15,-18 18 1,-18-18-16,-36 1 16,-16-19-1,-19 1-15,-35 0 16,-35 17-16,0-17 15,-35 17-15,17-35 16,1-17-16,52 35 16,0-18-1,71 17-15,0-17 0,-18-17 16,0 17-16,18 0 16,-36 18-1,1 0-15,-36 17 16,36 0-16,35 18 0,-1 0 15,-87 53 17,158-35-32,-17 35 15,0 35-15,0 0 16,-18 53-16,17-17 16,-34 140-1,35-158 1,-1 18-1,36-107 17,0 1-1,0-1-15,0 36-16,0 0 15,0 53-15,0 0 16,-17-35-16,-19 17 15,19-18-15,17-17 16,-36 35-16,36-35 16,-17 18-16,17-18 15,0-18-15,0 0 16,106-17 15,-1-18-31,-16 0 16,16-18-16,-16 1 15,34-124 1,-105 105-16,-1-52 16,-17 70-1,18-17 1,-18 18-16</inkml:trace>
  <inkml:trace contextRef="#ctx0" brushRef="#br0" timeOffset="64628.27">13705 14305 0,'0'0'0,"-17"0"15,-36 0-15,35 0 16,1 18 0,-19 17-1,1 18 1,-36 88-16,1-17 16,-36 34-16,36-34 15,17-18-15,0-36 16,17 36-16,1-18 15,0-17-15,0 35 16,17 17-16,18-35 16,-35 36-16,35-18 15,-18-18-15,0 35 16,1-17 0,-1-35-16,0 52 0,1-17 15,-1 17-15,18-17 16,-17-18-16,17-17 15,0 0-15,0-1 16,0 1 0,0-18-16,0 17 15,0 36-15,0-35 0,0-1 16,0 71 0,0-70-1,0-18-15,0-18 16,17 53-1,36 53 1,-18-53-16,-35 18 16,53-35-16,159 193 31,-159-211-31,17 18 16,19-18-16,158 35 15,-71-35 1,0-35-16,71 17 15,-35-18-15,17 1 16,-52 17-16,175-35 16,-228 0-1,-18 0-15,0 0 16,-18 0-16,18 0 16,-36 0-16,1 0 15,17 0-15,-18 0 16,19 0-16,-36 0 15,17 0-15,-17 0 16,35 0 0,-17 0-16,-1 0 15,19 0-15,-1 0 16,-18 0-16,36 0 16,18 0-16,-19 0 15,-34 0-15,35 0 16,-18 0-16,18 0 15,0 0-15,17 0 16,1 0-16,-1 0 16,-52 0-16,-1 0 15,-34 0-15,-1 0 16,-18 0-16,19 0 16,-1 0-1,0 0 1,18 0-16,0 0 15,18 0-15,17 0 16,18-35-16,-36 0 16,18 0-16,-35-18 15,0 35-15,0 0 16,-18-17-16,18 17 16,-35 1-16,17 17 15,1-35-15,-1 17 31,-35 0-31,17 18 16,1-17 0,0 17-1,-1-18 17,19 18-1,-36-18-31,35 1 15,0-19-15,-17 1 16,35-71-16,17 18 16,1 18-16,-1-72 15,1 19-15,-18 17 16,17-17-16,-34 34 16,-1 19-16,0-36 15,-35 36-15,18 17 16,0 0-16,-1 0 15,1-18 1,-18 18-16,0 18 16,18-18-16,-1 18 0,-17 17 15,0-17-15,35 0 32,-17-1-32,-18 19 15,53-19-15,-35-16 16,-1-19-16,1 18 15,17-35-15,18-18 16,-35 35-16,17-52 16,-17 52-16,-1-34 15,-17 16-15,0-16 16,0 16-16,0 19 16,0-36-16,0 18 15,0-18-15,0 18 16,0 35-16,0 0 15,0 0-15,0-18 16,0 19-16,-17-1 16,17 17-16,0-17 15,0 18-15,0-71 32,-18 0-32,0 36 15,-17 17-15,35 0 16,-18 0-1,-34-35 1,34 70-16,0-17 16,-35-18-16,36 36 15,-54-36-15,54 35 16,-36-17-16,-159-36 16,-211 36 15,281 0-31,19 35 15,-18 0-15,-212 0 32,177 0-32,35 0 15,17 0-15,18 0 16,-141 0 0,159 0-16,18 0 15,17 0-15</inkml:trace>
  <inkml:trace contextRef="#ctx0" brushRef="#br0" timeOffset="67104.06">8061 18115 0,'0'0'0,"18"18"15,17 17-15,18 0 16,-18 18-16,0-17 16,1-1-16,34-18 15,-35 19-15,-17-36 16,17 17-16,-17 1 16,17-18-1,-17 18 1,0-1-1,-1-17-15,1 18 16,88-18 0,0 0-16,-36 0 0,54 0 15,-19 0-15,1 0 16,-18 0-16,18-18 16,176-17 15,-229 17-16,-17 1-15,-1-1 16,0 0 31,1 1-47,16-36 16,1 0-16,18-35 15,17 17-15,36 1 16,-72 52-16,19 0 15,-18-17-15,-18 17 16,18 1-16,-18 17 16,-17-18-16,35-17 15,0 35-15,35-35 16,36-1-16,-1 1 16,18 0-16,-35-18 15,53-18-15,-71 18 16,194-158 15,-194 123-31,-35-36 16,18-35-16,70-176 15,-53-88 1,-35 229 0,-18 17-16</inkml:trace>
  <inkml:trace contextRef="#ctx0" brushRef="#br0" timeOffset="67376.33">12330 15240 0,'0'0'0,"0"-88"15,0-36-15,-53 36 16,-53-106 0,-123 35-1,52 89-15,-35-1 16,-105-17-16,-53 0 16,34 17-16,1-35 15,-35 36-15,123 17 16,88 0-16,18 18 15,123 35 1,-17 0 0,0 35-1,0 0 1,-36 18-16,-17 53 16,-18 18-16,0-1 15,-35 1-15</inkml:trace>
  <inkml:trace contextRef="#ctx0" brushRef="#br0" timeOffset="69729.36">20743 15981 0,'18'17'62,"0"1"-62,-1-18 16,-17 18-16,18-1 15,0-17 1,17 0-16,-18 0 16,54 0-16,-18 0 15,0 0-15,35 0 16,-35 0-1,18-17-15,17-19 0,-18-16 16,-17-1 0,18 0-16,-18-18 15,17-17 1,-35-18-16,1 53 16,-19-53-16,1 53 15,-18 1-15,0-19 16,18 18-16,-18 0 15,0-35 1,0 17-16,0 19 16,0 16-16,0 1 15,-18 0-15,-17-18 16,-1 17-16,19 19 16,-36-36-16,35 53 15,-17-35-15,-18-18 16,35 53-1,1-18-15,-1 0 16,-17 1-16,0-18 16,-1 35-1,36-18 1,-17 18-16,-1 0 0,0-18 16,1 18 15,-1 0 0,1 0-31,-1 0 16,-35 0-16,18 0 15,-54 36 1,37-19-16,-1 36 16,35-53-1,0 18-15,1-1 16,-19 1-1,1 53-15,18-36 0,-19 18 16,1 17 0,0 54-1,35-71-15,-18 0 16,18 0-16,-18-18 0,18 0 16,0-17-1,-17-1-15,17 19 16,0 17-16,0-18 15,-35 53 1,17-35-16,-17 53 16,17-71-16,0 18 15,-17 53 1,-18 0 0,35-53-16,-17-1 15,-18 19 1,36-18-16,-160 159 15,107-159 1,-107 141 15,89-124-31,-35 18 16,-160 36 15,231-107-31,-19 1 16,0 0-16,18-1 15,-105 1 1,70-18-16,-1 0 16,-34 0-16,17 0 15,35 0-15,-52 0 16,35 0 0,53 0-1,17 0 1,0 0-1,18 18-15,-17-18 16,-36 88-16,53-18 16,-18 1-1,0 35-15,1-36 16,-1 89 0,18-88-16,0 52 15,0-88 1,0 18-16,18 71 15,-1-36 1,36-35-16,18 70 16,52-17-1,1-18 1,-18-70 0,-53-18-1,123 0 1,-70 0-1,194-71 1,-142 19-16,1-1 16,176-124-1,-141 71 1,0-52 0</inkml:trace>
  <inkml:trace contextRef="#ctx0" brushRef="#br0" timeOffset="70801.77">24730 15469 0,'0'0'15,"53"18"-15,17 0 0,71-18 16,53 0 0,0 0-16,53 0 15,-88-18-15,-35-17 16,-54-1-16,-70 19 15,18 17-15,-18-18 16</inkml:trace>
  <inkml:trace contextRef="#ctx0" brushRef="#br0" timeOffset="71057.52">25435 15011 0,'-17'0'15,"17"53"-15,0 52 16,0-16-16,0 16 16,35 72-1,-35-107-15,18-34 16,-18-1-16,17-17 15,1 17 1,-18-17-16</inkml:trace>
  <inkml:trace contextRef="#ctx0" brushRef="#br0" timeOffset="71400.02">26070 14905 0,'18'106'47,"0"105"-31,-1-105-16,1-35 15,-18-18-15,17-18 16,-17 18 0,0-35-16,36-18 46</inkml:trace>
  <inkml:trace contextRef="#ctx0" brushRef="#br0" timeOffset="71983.05">26617 14834 0,'-35'18'31,"-53"35"-31,-1 0 16,1 0-16,-18-18 16,18 0-16,35-17 15,36 0-15,-1-18 94,36 0 31,35 0-109,35 35-16,18 0 15,17 0 1,-70-17-16,-18 0 0,-17-18 15,17 0 1</inkml:trace>
  <inkml:trace contextRef="#ctx0" brushRef="#br0" timeOffset="72512.84">26670 14834 0,'35'0'15,"18"0"-15,53 89 16,-18-37-16,0 19 16,-17-36-1,17 36-15,-53-36 16,18-17-16,-35 17 15,0-35-15,-1 18 0,1-1 16,0-17 0,-18 18-1,17-18 32,1 0-31,-1 0-16</inkml:trace>
  <inkml:trace contextRef="#ctx0" brushRef="#br0" timeOffset="72887.12">27481 14958 0,'-17'-18'16,"-19"18"0,-16 53-16,-1 18 15,35-36-15,-35 18 16,35-18-16,1 18 16,17-35-16,-18-1 15,1 1 1,-1 17 15</inkml:trace>
  <inkml:trace contextRef="#ctx0" brushRef="#br0" timeOffset="73927.39">25030 15469 0,'0'0'0,"70"0"0,-17 0 15,-35 0-15,17 18 16,-17 17-16,17 36 15,-17 17-15,-18-53 16,0 1-16,0-19 16,0 1-16,-71-18 31,18 0-31,-35 0 16,17 0-16,18-35 15,36 17 1,-19-17-16,19-1 15,17-17-15,0-17 16,35-18-16,53 35 16,-17 53-16,-18-18 15,0 18-15,-36 18 32,1 35-17,-18-18-15,0 0 16,0 36-1</inkml:trace>
  <inkml:trace contextRef="#ctx0" brushRef="#br0" timeOffset="74255.39">25012 14870 0,'71'0'63,"17"0"-48,106 0-15,-18 0 16,-35 0 0,-35 0-16,-53 0 15,-35 0-15</inkml:trace>
  <inkml:trace contextRef="#ctx0" brushRef="#br0" timeOffset="74745.23">26017 14587 0,'0'18'47,"18"105"-31,-18 1-16,35-1 15,-17-52-15,17 0 16,-35-19-16,0-16 16,18-19-16,-18 1 15</inkml:trace>
  <inkml:trace contextRef="#ctx0" brushRef="#br0" timeOffset="75473.61">27446 14693 0,'18'0'32,"52"18"-32,71 70 15,36-17 1,17 17-16,0-18 0,-18 36 15,-52-88-15,-71-1 16,0 1 0,-89-18 62,-17 18-78,-35 17 15,35 0 1,18-17-16,0 0 16,17-1-16,18 1 31,-18-1-15</inkml:trace>
  <inkml:trace contextRef="#ctx0" brushRef="#br0" timeOffset="75775.17">28099 15716 0,'35'0'47,"36"0"-32,17-35-15,35 0 16,-17-18-16,0 0 16,-53-18-16,0 36 15,-18 35 1,-35-18-16,35 18 15</inkml:trace>
  <inkml:trace contextRef="#ctx0" brushRef="#br0" timeOffset="76304.53">28840 15416 0,'35'0'16,"-35"18"-16,35 0 15,0 35 1,-35-36-16,18 1 16,35-18 15,0 0-31,0 0 15,17 0-15,1-71 16,-36-17 15,-35 53-15,0 17-16,-17-17 16,-1 0-16,0 17 15,1-17-15,-1 35 16,0-18-16,-17 18 15,0 0 1,0 0-16,-1 0 16,-34 0-1,-1 53 1,71-35 0,-17-1-16,17 1 15,0 0 1,0-1-16,0 1 31</inkml:trace>
  <inkml:trace contextRef="#ctx0" brushRef="#br0" timeOffset="85304.37">22772 6385 0,'0'36'94,"0"16"-79,0-16-15,0 17 16,0 17-16,0 1 15,0 17-15,0-35 16,0 35-16,0-53 16,0 18-16,0-35 15,0 17-15,0-17 16,0-36 62,0-52-62</inkml:trace>
  <inkml:trace contextRef="#ctx0" brushRef="#br0" timeOffset="86055.49">22684 6191 0,'17'-35'0,"1"17"16,17-17-16,18 35 15,-18-18-15,1-17 16,34 35-16,-35-17 16,1 17-16,-1 0 15,-17 0 1,-1 17 0,-17 36-16,0 18 15,0 17-15,0-35 16,-35 35-16,-36 0 15,-17 0-15,0-35 16,18-17-16,-19-1 16,36-18-16,18 1 15,70-53 63,71 0-62,35 17-16,0 0 16,-17 1-1,-36 17-15,-17 0 0,-36 0 16,0 0-16,-17 17 16,0 36-1,-18 0-15,0 0 16,0 0-16,0 0 15,0 0-15,-36 0 16,-122 0 0,52-1-16,-18-34 15,36 17-15,17-17 16,36-18-16,0 0 16,17-35 46,18 17-46</inkml:trace>
  <inkml:trace contextRef="#ctx0" brushRef="#br0" timeOffset="87951.37">23654 6862 0,'0'35'16,"0"0"0,17 53-1,1-35-15,-18 0 16,0-18-16,0-17 15,0 17-15,0-17 16,0 0-16,0-1 16</inkml:trace>
  <inkml:trace contextRef="#ctx0" brushRef="#br0" timeOffset="88201.4">23636 6597 0,'0'0'0,"35"-18"15,1 18 1,-1-17-1,18-1-15,0 0 16,0 18-16,-18 0 16,0 0-16,-17 0 15,17 0-15</inkml:trace>
  <inkml:trace contextRef="#ctx0" brushRef="#br0" timeOffset="88793.93">24112 7003 0,'36'-18'31,"17"18"-15,35 0-1,18-18-15,-36 1 16,1-1-16,-36 18 15,18-18-15,-35 18 16,-1 0-16</inkml:trace>
  <inkml:trace contextRef="#ctx0" brushRef="#br0" timeOffset="89183.61">25012 6332 0,'0'71'47,"0"35"-47,0 0 16,0-36-16,0 18 15,-18 1 1,18-19-16,0-17 16,-17-18-16,-1-17 15,18 35-15,0-36 16,-18-17-16,18 18 31</inkml:trace>
  <inkml:trace contextRef="#ctx0" brushRef="#br0" timeOffset="90000.44">24871 6350 0,'0'-18'63,"17"18"-48,1 0 1,0 0-16,17 0 16,-17 0-16,-1 0 15,1 0-15,17 18 16,18 17-16,-18 1 15,18-1-15,-35-35 16,0 35-16,-18-17 16,17 17-1,-17-17-15,0-1 0,0 1 16,0 35 0,-17 0-16,-19-36 15,-17 36-15,1-35 16,16 0-16,-17 17 31,71-35 32,35 0-48,53-18 1,0 18-1,-89 0-15,18 0 16,-17 18 0,0 17-16,-18-17 15,0 17-15,0 18 16,-36 35 0,-16-53-16,-37 1 15,36-19 1,1 1-16,-107 35 15,141-35-15,0-18 16,1 0 15,-1 0-15,18-36 15</inkml:trace>
  <inkml:trace contextRef="#ctx0" brushRef="#br0" timeOffset="90513.34">25541 6897 0,'0'35'47,"0"36"-47,0 17 16,0-18-16,0-17 15,0 18-15,0-36 16,0 71 0,0-88-1,0-1 1,0 1-16,-35 17 15,17-17 1,-17 17-16,17-17 16,-52-18 15,52 0-31,-17 0 16,0 0-16,-1-36 15,19-69 1</inkml:trace>
  <inkml:trace contextRef="#ctx0" brushRef="#br0" timeOffset="90768.94">25400 6650 0,'18'0'16,"17"-18"31,-17 18-32,34-17-15,-16 17 16,-19 0 0,19-18-16,-19 18 0,1 0 15,0 0 1,70 0-1</inkml:trace>
  <inkml:trace contextRef="#ctx0" brushRef="#br0" timeOffset="94032.07">26247 6720 0,'0'-17'47,"17"34"-31,36 1-16,-17 17 15,52 1-15,18-1 16,-1 0-16,-16-17 15,-1 17-15,-53-35 16,-17 0 0,-1 0 171,-52 18-171,-53-1-1,0 19-15,35-36 16,0 17-16,18-17 16,-1 36-1,19-36 63</inkml:trace>
  <inkml:trace contextRef="#ctx0" brushRef="#br0" timeOffset="94566.54">26547 7461 0,'17'0'47,"18"-17"-47,18-19 16,36-34-1,-19 17-15,36 0 16,-18 18-16,-35-1 16,0 19-16,-35 17 15</inkml:trace>
  <inkml:trace contextRef="#ctx0" brushRef="#br0" timeOffset="96507.45">27958 6438 0,'0'18'31,"0"88"-31,0-18 16,-18 71-1,-17-36-15,35-17 16,0 17-16,-18-17 0,18-53 16,0-18-1,-18 1-15,18-19 16,0 1 0</inkml:trace>
  <inkml:trace contextRef="#ctx0" brushRef="#br0" timeOffset="96905.25">28628 6844 0,'-18'0'31,"-52"18"-31,-36 34 16,0-16-16,-35 17 16,17-18-16,1-17 15,35 17 1,35-18-16,106-17 78,17 18-78,-34 0 16,52-1-16,0 36 15,-35-35-15,-18 0 16,1 17-16,16-17 16,-34-1-16,17 1 15,1-18-15,17 0 16,35 0-1,-35 0-15</inkml:trace>
  <inkml:trace contextRef="#ctx0" brushRef="#br0" timeOffset="97161.78">28698 6985 0,'0'0'0,"36"0"31,52 53-15,18 17-1,0 1-15,-18 0 16,0-18-16,-35-18 16,-18-18-16,-17 1 15</inkml:trace>
  <inkml:trace contextRef="#ctx0" brushRef="#br0" timeOffset="97389.24">29369 6879 0,'-18'0'31,"-17"0"-15,-18 18-16,-35 35 0,-36 17 15,-34 18-15,34-17 16,1 0-16,-89 17 31,141-35-31,36-53 16,17 17-16</inkml:trace>
  <inkml:trace contextRef="#ctx0" brushRef="#br0" timeOffset="98302.43">21149 7567 0,'0'0'0,"88"0"0,36 0 15,-36 0-15,35 0 16,18 0-16,18 0 15,335 0 1,0 0-16,141 53 16,1005 18-1,318-36 1,1112-35 15,-2753 0-15,-282 0-16,-17 0 15</inkml:trace>
  <inkml:trace contextRef="#ctx0" brushRef="#br0" timeOffset="113793.07">24024 8855 0,'18'17'47,"-18"36"-47,17 18 15,-17-18-15,0-18 16,0 0-1,0-17 1,0-36 78,0-17-79,0 0 1,18-18-16</inkml:trace>
  <inkml:trace contextRef="#ctx0" brushRef="#br0" timeOffset="114174.87">24095 8908 0,'0'0'0,"35"-36"0,-35-17 16,18 18-16,-1 0 16,-17 17-1,0-35 1</inkml:trace>
  <inkml:trace contextRef="#ctx0" brushRef="#br0" timeOffset="114681.15">24165 8678 0,'-17'53'16,"-1"-35"-16,18 17 15,18-52 48,-1-19-63,19-17 15,-19 0-15,1 36 16,-1-1-16,1-17 16,0 35 46,-1 18-62,-17 34 0,18 19 16,-18 35-1,0-18 1,0 35-16,0-34 0,0 17 16,-18-36-1,-17 36-15,-88 106 16,34-124 15,54-35-31,-53 17 31,70-70-31,-17 0 16,0 0-16,17 0 16,-17 0-16,-18-17 15,35-19-15,-35-52 16,-88-265 15,106 230-31</inkml:trace>
  <inkml:trace contextRef="#ctx0" brushRef="#br0" timeOffset="114897.5">24042 8378 0,'0'0'0,"35"0"0,18 0 15,18 0-15,-1 0 16,18 36-16,18-19 16,-53 1-16,18 0 15,17 17-15,-35-17 16,17-1-16,1 19 15</inkml:trace>
  <inkml:trace contextRef="#ctx0" brushRef="#br0" timeOffset="116862.96">24465 9472 0,'0'35'32,"0"54"-17,0 34-15,0-17 16,0 35 0,0-70-16,0 105 15,0-123 1,-35 70-1,35-176 64,0-70-79,18 35 15</inkml:trace>
  <inkml:trace contextRef="#ctx0" brushRef="#br0" timeOffset="117736.09">24536 9349 0,'17'0'16,"1"0"-1,17 0 1,1 0-16,16 0 15,-16 0-15,-19 0 16,19 17 0,-19 1-1,1 0-15,-18 17 16,-18 35 0,-17-34-16,0 17 15,-1-36-15,-16 18 16,-19-17-16,-17 0 15,0 17-15,35-17 16,17-18-16,1 17 16,70-17 31,36 0-47,0 0 15,-1 0-15,1 0 16,17 0-16,-35 0 15,0 0-15,-18 36 16,35 17 0,-52-18-16,35 71 0,-53-71 15,0 35 1,0 36-16,-35-70 16,-1-1-16,1-35 15,18 17 1,-1-17 15,0 0 0,18-17-31,0-18 16,0-18-16,18-18 16,35 1-16,-18 34 15,18 1-15,-35 0 16,-1 17-16,1 18 15,0-18-15,-1 18 16,1 0 0,0 0-1,17 18 17,0 17-32,-35 36 15,35 105 16,-35-158-31,0 17 16,0-17-16,0 17 16,0-17-1,0-1 32</inkml:trace>
  <inkml:trace contextRef="#ctx0" brushRef="#br0" timeOffset="117951.17">25135 9613 0,'89'0'62,"16"18"-46,37-18-16,16 53 15,-52-36-15</inkml:trace>
  <inkml:trace contextRef="#ctx0" brushRef="#br0" timeOffset="118628.61">26211 9790 0,'18'0'63,"70"35"-63,-52-35 15,69 53-15,-34-36 16,17 19-16,-53-36 15,-17 17 1,0-17 15,-36 36-31,-35-19 16,-17 1-16,-36 17 16,-53 18-1,106-35-15</inkml:trace>
  <inkml:trace contextRef="#ctx0" brushRef="#br0" timeOffset="118897.15">26141 10354 0,'0'35'16,"17"-35"0,72 0-1,-19 0-15,54 0 16,-1-17-16,18-36 16,159-35-1,-123-18 1,-125 70-1</inkml:trace>
  <inkml:trace contextRef="#ctx0" brushRef="#br0" timeOffset="120273.42">24783 9596 0,'0'0'16,"70"-71"-16,18 53 16,106 1-16,36 17 0,-1 0 15,-17 0-15,-36 53 16,-123-53 0,-35 17-16,-1 1 31,-17 17-31,-106 0 15,-70 1-15,-53 52 16,-89-70-16,1 35 16,-265-36-1,405-17-15,107 0 16,52-17-16,18-72 16,18-17-1,70 1-15,18 16 16,88 1-16,106 35 15,-71 36-15,-17 17 16,-89 0 0,-70 0-16,-18 17 15,-35 1-15,0 0 0,0 35 16,-35 17-16,-106-17 16,-18 0-16,-53-35 15,1 34 1,17-52-16,0 0 15,158-17-15,36-18 32,36-54-32,34-16 0,19-37 15,69 19 1,1 70-16,0-35 16,0 53-16,-107 35 15,-34 0 16,-18 17-31,0 36 16,-35-18-16,-53 18 16,-1-35-16,-34 0 15,17-18-15,0 0 16,36 0-16,52 0 16,0 0 15,18-36-31,18 1 15</inkml:trace>
  <inkml:trace contextRef="#ctx0" brushRef="#br0" timeOffset="122904.06">24994 11606 0,'-17'18'15,"-1"106"1,18-54-16,-18 1 15,1-18-15,17-1 16,0 1-16,0 0 16,-36 0-16,1 18 15,35-54-15,0 1 16,-17 17-16,-1-35 47,18-53-47,0 0 15,35-52-15</inkml:trace>
  <inkml:trace contextRef="#ctx0" brushRef="#br0" timeOffset="123495.48">25030 11518 0,'0'0'15,"17"0"1,19-17-1,16 17-15,37 0 16,-19 0 0,36 0-16,-71 17 0,1 1 15,-19-1-15,1-17 16,-18 36 0,0-1-16,0 18 15,-53 18-15,-53-1 16,-17 1-16,-36-18 15,53-36-15,0 18 16,71-35-16,0 0 16,52 0 31,-17-17-32,36 17-15,16-18 16,19 1-16,17 17 15,89 0 1,-19 0-16,19 0 0,-54 52 16,-17 19-16,-71-36 15,-35-17-15,0 0 16,0-1-16,-17 18 16,17-17-16,-53 0 15,-18 17-15,-17-17 16,-18 17-16,0-35 15,18 0 1,18 0-16,17 0 16,35 0-16,0 0 15,18-18 17,0-17-32,0 0 15</inkml:trace>
  <inkml:trace contextRef="#ctx0" brushRef="#br0" timeOffset="123738.25">25947 11853 0,'17'0'16,"1"0"-16,0 18 0,-1 35 15,-17 17-15,18-17 16,-18 0-16,0-17 15,0-1-15,0-18 16,0 1-16,0 0 16,0-1-1,-18-17 17,-35-53-17</inkml:trace>
  <inkml:trace contextRef="#ctx0" brushRef="#br0" timeOffset="123927.05">25859 11695 0,'0'0'0,"17"0"32,1-18-32,17 18 15,36 0-15,35 0 16,-36 0-16,71 0 15,-53 0-15,-35 0 16,0 0-16</inkml:trace>
  <inkml:trace contextRef="#ctx0" brushRef="#br0" timeOffset="124272.69">26494 11994 0,'17'0'31,"19"0"-31,16-35 16,19 18-16,17-1 15,-17 0-15,17-35 16,-88 36-16,35-1 16,-17 0-1,-18 1 1</inkml:trace>
  <inkml:trace contextRef="#ctx0" brushRef="#br0" timeOffset="124646.42">27164 11412 0,'18'0'78,"-18"53"-78,17 35 16,1-35-16,-18 36 15,0-19-15,0-17 16,0 35-16,0 0 15,0-52-15,-18 17 16,1-18-16,-1 0 16,18 0-16</inkml:trace>
  <inkml:trace contextRef="#ctx0" brushRef="#br0" timeOffset="125159.31">27675 11712 0,'0'0'0,"-35"18"47,0 17-47,-18 0 16,-35 1-16,0 17 15,17-18-15,-17 0 16,17-17-16,36-18 15,70 0 64,36 0-79,35 35 15,-36-17-15,-17 17 16,0-17-16,-35-1 15,-1 1-15,19 0 16,-19-1 0,1-17-16,17 0 0,-17 0 31,-1 0-15,1 0-1,17-17 1,-35-36-16,18 35 15,17-70-15</inkml:trace>
  <inkml:trace contextRef="#ctx0" brushRef="#br0" timeOffset="125572.23">27869 11818 0,'18'0'47,"-18"18"-47,18-18 16,-1 35-16,19 0 15,-19-17-15,36 35 16,-35 0-16,-1-18 16,1-35-1,0 35-15,17 1 16,-17-36 15,-1 0-15,19 35-16,-19-18 31,19-17 63,-19 0-63</inkml:trace>
  <inkml:trace contextRef="#ctx0" brushRef="#br0" timeOffset="125926.51">28293 12012 0,'-53'18'31,"35"-1"-31,-35 19 15,18-1-15,-71 35 16,36 1-16,-1 0 16,1-36-16,34 0 15,1 0-15,17-17 16</inkml:trace>
  <inkml:trace contextRef="#ctx0" brushRef="#br0" timeOffset="127663.42">27217 11889 0,'0'0'0,"53"0"16,0-18-16,17 18 0,18 0 15,36 0-15,-54 0 16,1 0-16,-18 0 16,-53 18-16,18-1 15,-18 19 1,0 16-16,-36 1 15,-52 18-15,-18-18 16,0-18-16,18 0 16,0-17-16,17-18 15,54 0 1,-1 0-16,1-18 16,17-17-1,-18-18-15,18 18 16,0-18-1,0 35-15,0 1 16,0-1-16,0 0 16,35 18-1,89-17 1,-54 17-16,-35 0 16,1 0-16,-19 0 15,36 0-15,-53 17 16,18-17-16,-18 18 15,18 0-15,-18-1 32,0 19-17,-18-36-15,-53 17 16,-52 19-16,-36-19 16,0 1-16,18-1 15,18 1 1,52-18-16,36 0 0,0 0 15,17 0 95</inkml:trace>
  <inkml:trace contextRef="#ctx0" brushRef="#br0" timeOffset="-204065.29">22419 8008 0,'18'0'62,"88"-18"-46,35 1-16,53-1 0,35-17 16,36 17-16,34-35 15,19-17-15,-1 52 16,-87 0-16,-36 1 16,-36 17-16,-105-18 15,-17 18-15,-19 0 16,-17-17 46,0 34 16,-17-17-62,-1 0-16,-53 18 16,-17-18-16,-88 17 15,-18 19-15,-35-19 16,-107 19-16,-34-36 16,-124 0-16,71 0 15,158 0-15,-17 0 16,70 0-16,89 0 15,88 0-15,52 0 63,36 35-47,35-35-16,18 18 15,71-18-15,52 0 16,35 0-16,54 0 15,17 0-15,0 0 16,53 0-16,-106 0 16,-123-18-16,-18 0 15,-88 1 1,-17-1-16,-19 18 172,18 0-157,71 0-15,-18 0 16,36 0 0,-1 0-16,19 0 15,-37 0-15,19 0 0,-54 0 16,19-18-16,-54 18 16,0-17-1</inkml:trace>
  <inkml:trace contextRef="#ctx0" brushRef="#br0" timeOffset="-199477.21">27481 5433 0,'0'35'0,"0"-17"16,18-1 0,0 19-1,-1-36 1,1 0-1,17 0-15,-17 0 16,17 0-16,0-18 16,36-17-16,0 17 15,-19-17-15,-16 17 16,34-35 0,-34 0-16,-1-17 0,0-1 15,-35 18-15,0 0 16,0 18-1,0-18-15,0 0 16,-35 18-16,17 17 16,-52-17-1,17 35-15,-18-18 0,-35 18 16,1 18-16,-37 17 16,37 18-16,69-35 15,-17 17 1,53 0-16,0 36 15,0 17-15,0 36 16,18-1-16,35-35 16,0-17-16,-36-18 15,36-18-15,0 36 16,-17-71-16,-1 17 16,35 1-16,-17 0 15,0-18-15,0 0 16,35 0-16</inkml:trace>
  <inkml:trace contextRef="#ctx0" brushRef="#br0" timeOffset="-193959.75">21078 2575 0,'18'0'16,"53"18"-16,35 17 16,-18-17-1,88-1-15,53-17 16,-123 0 0,-18 0-16,-52-17 15,34-1-15,-70 1 16,18-1-16,-18 0 15</inkml:trace>
  <inkml:trace contextRef="#ctx0" brushRef="#br0" timeOffset="-193677.88">21819 2399 0,'18'0'16,"53"35"-16,-1 0 15,18-17 1,-35 17-16,18 18 0,-54-53 16,1 18-1,-18 0-15,0-1 16,0 1-1,-53 17-15,18-35 16,-18 18-16,0-1 16,35 1-1</inkml:trace>
  <inkml:trace contextRef="#ctx0" brushRef="#br0" timeOffset="-188257.48">23760 3246 0,'0'-18'46,"35"18"-30,0 0-16,36-18 16,-1 18-16,-17 0 15,53-35 1,-71 35-16,-17 0 31</inkml:trace>
  <inkml:trace contextRef="#ctx0" brushRef="#br0" timeOffset="-187808.74">23901 3246 0,'0'0'0,"0"17"31,0 36-15,0 35-16,0 1 15,35 69-15,-17-34 16,-1-1 0,1 36-16,-18-106 15,18 0-15,-1-36 16,-17 1-16,0 0 31,35-18-15,1 0-1,17-36-15,35-34 16,-35 35-16,17-18 16,-34 17-16</inkml:trace>
  <inkml:trace contextRef="#ctx0" brushRef="#br0" timeOffset="-187129.61">24571 3369 0,'0'18'47,"0"-1"-32,0 19-15,0-1 16,0 18-16,0 0 16,0 17-16,0-17 15,0 0-15,0-18 16,0 18-16,0-35 16,0 17-1,0-17-15</inkml:trace>
  <inkml:trace contextRef="#ctx0" brushRef="#br0" timeOffset="-185583.32">24183 3475 0,'53'88'31,"35"-35"-31,0 18 16,0 17-16,1-18 16,-1 1-1,-53-36-15,-17-17 16,-1-1-16</inkml:trace>
  <inkml:trace contextRef="#ctx0" brushRef="#br0" timeOffset="-185346.08">25118 3845 0,'0'36'31,"0"-19"-15,-18 18-16,18-17 16,-35 17-1,35 1-15</inkml:trace>
  <inkml:trace contextRef="#ctx0" brushRef="#br0" timeOffset="-184046.97">25206 3510 0,'18'0'16,"-1"0"15,1 18-31,-18-1 16,0 1-16,0 0 16,0 35-16,0-36 15,0 1-15,0 52 16,0-17-1,0 18 1,0-53-16,0-1 16,0 1-1,18-1 110,17-17-109,0 0 0,0 0-16,54 0 15,-1-35-15,-18 18 16,-52 17-1,17-18-15,-17 18 16,17-18 15</inkml:trace>
  <inkml:trace contextRef="#ctx0" brushRef="#br0" timeOffset="-183424.12">25806 3298 0,'17'0'47,"19"-17"-31,17 17-16,17-18 15,-35 1-15,1 17 16,-19 0-16,1 0 62,0 35-46,-18 18-16,0 17 0,0 19 16,0 16-16,0 1 15,0 0-15,-18 0 16,0-36-16,1-17 16,-19-17-16,36-1 15,0 0-15,-35-17 16,0-18-1,0 0 1,-1 0-16,-17 0 16,18 0-1,-35 0-15</inkml:trace>
  <inkml:trace contextRef="#ctx0" brushRef="#br0" timeOffset="-183025.24">22948 4480 0,'106'0'47,"106"0"-31,105 0-16,124 0 16,177 0-16,-142 0 15,53 0-15,-88 0 16,-229-35-16,-107 17 15,-87 1-15</inkml:trace>
  <inkml:trace contextRef="#ctx0" brushRef="#br0" timeOffset="-180745.16">24606 3969 0,'0'17'31,"0"19"-31,-17-19 16,-1 19 0,0 17-16,1-36 0,17 1 31</inkml:trace>
  <inkml:trace contextRef="#ctx0" brushRef="#br0" timeOffset="-179808.58">24236 3457 0,'70'-70'15,"-52"70"-15,0 0 16,17 0-16,-17 0 15,-1 0-15,1 0 16,17 0-16,-17 0 16,17 35-16,-35-17 15,18 17-15,-1 0 16,-17 18-16,0 0 16,0 18-16,0-36 15,-17 0-15,17 0 16,-18-17-16,0-18 62,1-18-46,17 1-16,-18-36 16,18 35-16,0-17 15,0 17-15,0 1 16,18 17-16,35 0 15,0 0-15,0 0 16,-1 53-16,1 88 31,-53-88-31,0-18 16,0 35-16,-53-70 16,-35 18-16,35-18 15,18 0-15,17 0 16,1 0-16,-1 0 15,1-35 1,17-18 0,0-18-16</inkml:trace>
  <inkml:trace contextRef="#ctx0" brushRef="#br0" timeOffset="-179376.49">24483 2258 0,'0'17'15,"0"89"-15,0-18 16,17 18-16,-17 0 15,0-35-15,0-18 16,0 0 0,0-18-16,0-18 0,0 1 15,0 17-15,0-17 32,0 0-17</inkml:trace>
  <inkml:trace contextRef="#ctx0" brushRef="#br0" timeOffset="-178863.53">23213 4463 0,'35'0'31,"89"0"-15,87 0-16,71 0 15,106 0-15,142 0 16,-36 0 0,-159 0-16,-88 0 0,-106 0 15,-35-18 1,-89 18-16</inkml:trace>
  <inkml:trace contextRef="#ctx0" brushRef="#br0" timeOffset="-165671.48">23424 4357 0,'0'17'31,"0"1"-15,18 0-16,35-1 16,53 36-16,-18-35 15,71 52-15,35 19 16,0-1 0,-35-53-16,229 36 15,-212-54 1,-70 1-16,17-18 15,-70 0-15,71 0 16,-71 0 0,88-71-1,-71 1-15,36 17 16,53-71 0,-53 36-16,-53 35 15,17-52-15,-52 52 16,17 0-16,0-35 15,-17-1-15,17 1 16,-35-18-16,18 36 16,0-1-16,-18 1 15,17-19-15,1 37 16,-18-19 0,35 0-16,-35 18 0,0 1 15,0-19 1,0 18-16,0 0 0,0 0 15,-35-35 1,0-18 0,-18 18-16,35 35 15,-35 0 1,18 18-16,-71-36 16,53 36-1,0 17-15,-35-17 16,35 0-16,-88 0 15,88 17 1,18 0-16,-18 1 16,0 17-16,0 0 15,0 0-15,0 0 16,-17 0-16,-19 0 16,1 0-16,0 0 15,-35 35-15,-1-17 16,18-1-16,18 1 15,-18 0-15,0-1 16,53-17-16,-17 35 16,17-17-1,18-18-15,-1 18 16,19-1-16,-1-17 0,1 18 16,-36 17-1,35-17 1,-17 35-16,-1-36 0,19 19 15,-54 17 1,54 17 0,-19-52-16,1 52 15,-18 1-15,-70 105 32,105-105-32,-17-1 0,-36 36 15,36 18 16,17-18-31,1-53 16,17-1-16,-18 19 16,18 0-16,-18-1 15,18 1 1,0-1-16,0-17 0,18 18 16,0-1-16,-1-17 15,19 35-15,-19-52 16,1 17-16,17-18 15,-17 0-15,17-17 16,-17 17-16,17-17 16,-17-1-16,-1 1 15,36 0-15,-18-1 16,18 1-16,-35-18 16,17 18-1,1-1-15,-19-17 16,1 0-1,-1-17 1,19 17 15</inkml:trace>
  <inkml:trace contextRef="#ctx0" brushRef="#br0" timeOffset="-151675.68">23883 1270 0,'18'0'32,"17"0"-32,0 0 15,36 0-15,-36 0 16,18 0-16,0 0 16,-18 0-16,0 0 15,1 0 1,-1 0-16,0 0 15,-17 0-15,0 0 16,-1 0-16,1 0 16</inkml:trace>
  <inkml:trace contextRef="#ctx0" brushRef="#br0" timeOffset="-151361.2">24024 1605 0,'0'0'0,"0"18"16,0 17-16,0-17 16,0 17-16,0 0 15,0 1-15,0-1 16,0 0-16,0 36 15,18-18-15,17-18 16,-17 0 0,35 18-16,-36-18 15,1-35 1,0 18-16,-1-18 16,1 0 15,-1 0-31</inkml:trace>
  <inkml:trace contextRef="#ctx0" brushRef="#br0" timeOffset="-150925.2">24836 1429 0,'17'17'31,"1"54"-31,-1 17 16,-17 18-16,0-18 15,0 18-15,0-53 16,0-18 0,0-17-16,0 17 31,0-17 0,18-18 0,17 0-31,18 0 16,18 0-16,17 0 16,-35 0-16,-18 0 15</inkml:trace>
  <inkml:trace contextRef="#ctx0" brushRef="#br0" timeOffset="-150694.8">25523 2117 0,'18'17'16,"-18"1"0,0 0-1,0-1 1</inkml:trace>
  <inkml:trace contextRef="#ctx0" brushRef="#br0" timeOffset="-150033.73">24395 1729 0,'0'70'32,"17"36"-17,1-35-15,-18 17 16,0-35-16,0-18 15,0 0 1</inkml:trace>
  <inkml:trace contextRef="#ctx0" brushRef="#br0" timeOffset="-149658.45">24836 2258 0,'35'-35'63,"35"17"-47,1 0-16,35-35 15,0 36-15,-18-19 16,-18 36-1,1-17-15,-18 17 16,-36 0-16,1 0 16</inkml:trace>
  <inkml:trace contextRef="#ctx0" brushRef="#br0" timeOffset="-149270.21">25047 2205 0,'0'18'15,"53"-1"1,35 1-1,1-1-15,-1 1 0,-53-18 16,-17 18 0,-18 17-1,-18 0 1,0 1-16,1-19 16,-1 1-1,0-1-15,18-34 63,0-18-63,36 17 15,70-35-15,-36 0 16,1 0-16,35-17 16</inkml:trace>
  <inkml:trace contextRef="#ctx0" brushRef="#br0" timeOffset="-148657.31">25894 1358 0,'0'0'0,"18"0"16,17 0-16,18 0 15,0 0-15,-18 0 16,-17 0-16,-1 0 16,1 0 15,-18 18-16,17-1 1,1 1-16,-18 35 16,0-18-16,0 18 15,0 0-15,0 0 16,0 18-16,0-18 16,0 17-16,0-17 15,0 0-15,-18 0 16,1-36-16,17 19 15,0 17-15,-18-36 16,18 1-16,-17 17 16,17-17-1,0 0-15</inkml:trace>
  <inkml:trace contextRef="#ctx0" brushRef="#br0" timeOffset="-148164.52">26070 1640 0,'18'18'31,"0"229"-15,-18-159-16,0 18 15,0-35-15,0-18 16,0-1 0,0 1-16,0-35 15,0 0 1,-18 17-16,0-17 0,18-1 16,-35 18-1,17-35 48,-17 0-63,0 0 15,-18 0-15</inkml:trace>
  <inkml:trace contextRef="#ctx0" brushRef="#br0" timeOffset="-139215.53">18486 8802 0</inkml:trace>
  <inkml:trace contextRef="#ctx0" brushRef="#br0" timeOffset="-131193.52">20884 13353 0,'36'17'63,"17"1"-63,35-18 15,88 18 1,-17-18-16,70 0 0,1 0 16,34 0-16,-35 0 15,1 0 1,-54 0-16,-70 0 0,0 0 15,-36 0-15,-34-18 16,-1 18-16,0-18 16,-17 18-16,0 0 15,34 0 1,-34 0-16</inkml:trace>
  <inkml:trace contextRef="#ctx0" brushRef="#br0" timeOffset="-129199.11">5980 11007 0,'88'0'31,"35"0"-15,1 17-16,17 1 15,53-18-15,18 0 16,34 0-16,72 0 16,17 0-16,18 0 15,-18 0 1,-53 0-16,-17 0 16,-18 0-16,0 0 15,-18 0-15,-53 0 16,-17 0-16,18 0 15,-125 0 1,1 0-16,-35 0 16,0 0 93,-18-18-109</inkml:trace>
  <inkml:trace contextRef="#ctx0" brushRef="#br0" timeOffset="-36720.47">22913 4763 0,'35'0'31,"53"0"-31,18-18 16,35 0-16,53-17 15,-35 17-15,53-17 16,35 17-16,-71 1 16,36 17-16,-18-18 15,-53 18-15,-71 0 16,-17 0-16,-35 0 16,0 0-16,-1 0 15,1 0 1,17 0-1</inkml:trace>
  <inkml:trace contextRef="#ctx0" brushRef="#br0" timeOffset="-36049.52">22895 4445 0,'36'0'16,"52"0"-16,-35 0 16,-18 0-1,18 0-15,0 0 0,17 0 16,36 0-16,0 0 15,35 0-15,36 0 16,34 0-16,-17 0 16,18 0-16,0 0 15,-1 0-15,1 18 16,-18-1-16,-18 19 16,-17-1-1,-18 0-15,-53-35 0,18 18 16,-35-18-1,-36 0-15,0 0 16,-17 0-16</inkml:trace>
  <inkml:trace contextRef="#ctx0" brushRef="#br0" timeOffset="-18055.41">24518 2064 0,'0'0'0,"18"0"15,-1 0 1,1 0 0,0 0 15,-1 0-15,1 17-1,-18 1 1,0 17-1,0-17-15,0 17 32,0-17-17</inkml:trace>
  <inkml:trace contextRef="#ctx0" brushRef="#br0" timeOffset="-16943.41">24941 2099 0,'0'18'0,"18"17"15,0 0-15,17-17 16,0 17-16,-17-35 16,0 18-16,-1-1 15,18-17-15,1 0 32,-19 0-32,1 0 15,0 0-15,17-17 16,35-36-16,-17-18 15,36-17-15,-19 35 16,-35-17-16,18-19 16,0 37-16,-17-19 15,-19 0-15,1 19 16,-18 16-16,0-17 16,0 0-16,-71-17 15,1 17-15,-19 35 16,-16-35-1,-54-17-15,0 17 16,89 35 0,34 1-16,1-1 15,0 18-15,17 0 16,0 18 0,1-1-1,-1 54-15,18-18 16,-17 17-16,-19 36 15,1-18 1,35 36-16,-18-1 16,18-35-16,0 1 15,0-1-15,0 35 16,0-87 0,36-1-16,-19-17 15,19 34-15,-19-52 16,18 0-16,1 18 15</inkml:trace>
  <inkml:trace contextRef="#ctx0" brushRef="#br0" timeOffset="-15447.53">24500 3228 0,'0'0'0,"53"53"0,-17 0 16,-36-36-16,17 36 15,1-35-15,-18 17 16,0 18-16,18-18 16,-18 18-16,0 18 15,17 35-15,-17-18 16,0 35-16,0-17 16,0-35-16,0-36 15,18 0-15,-1 36 31,-17-53-31,0-1 16</inkml:trace>
  <inkml:trace contextRef="#ctx0" brushRef="#br0" timeOffset="-14281.58">24183 4357 0,'53'0'63,"35"0"-63,36-18 16,17 1-16,17-1 15,36 0-15,36 18 16,-36 0-16,-36 0 15,-16 0-15,-72 0 16,-17 0-16,-18 0 16,-35-17-1,18 17 32,0 0-31,87 0-1,-34 0-15,17 0 16,18 0-16,-35 0 16,-1 0-16,18 0 15,-17 0-15,17 0 16,-17 0-16</inkml:trace>
  <inkml:trace contextRef="#ctx0" brushRef="#br0" timeOffset="-12064.96">23724 4533 0,'18'0'31,"53"0"-31,34 18 16,1-1-16,71-17 16,34 0-16,1 0 15,70 0 1,0 0-16,-88 0 16,0 0-16,-35 0 0,-18 0 15,-53 0 1,-17 0-16,-18 0 15,-18 0-15,0 0 0,1 0 16,17 0-16,35-35 16,35 18-16,-87-1 15,34 0-15,1 1 16,-36-1-16,18-17 16,-18-18-16,0 35 15,-17-17 1,0-18-16,-1 18 15,-17-1-15,0 1 16,0-18-16,0 18 16,0-18-16,0 0 15,0 18-15,0 0 16,-88-107 15,18 90-31,17-1 0,-18 0 16,-158-106 15,194 141-31,-18-17 16,-18-18-16,-17 18 15,-53-36 1,70 36-16,-17 17 16,0-35-16,17 36 15,-17-18-15,35 17 16,0 0-16,0 18 15,0-17-15,-17-1 16,17 18-16,0 0 16,-17 0-1,-19 0-15,1 0 16,18 0-16,-1 0 16,-52 0-1,70 0 1,0 0-16,17 18 15,-69 52 1,34-35-16,-17 36 16,-18 35-16,-17-18 15,17 18-15,0-18 16,-35 18-16,53-18 16,52-35-16,1 0 15,17-18-15,1-17 16,17 17-16,-18-17 15,18 17-15,0-17 16,0-1-16,0 1 16,0 0-16,18 35 15,17-36-15,36 36 16,-1-53-16,1 53 16,35-18-16,-36 1 15,18-19 1,-35 1-16,0-1 15,-18-17-15,-17 0 16,0 0-16,-1 0 16</inkml:trace>
  <inkml:trace contextRef="#ctx0" brushRef="#br0" timeOffset="-11016.59">27481 3528 0,'0'88'47,"0"35"-47,0-34 15,0-1-15,0 18 16,0-36-16,0 1 16,0-36-16,0 18 15,0-35-15,0-1 16,0 1-1,0-36 48,0-70-47,0 0-16</inkml:trace>
  <inkml:trace contextRef="#ctx0" brushRef="#br0" timeOffset="-10785.24">27499 3510 0,'-18'0'16,"1"0"-1,-1 18-15,0 17 16,1 0-1,-18 1-15,35-19 0,-18 1 16,0 0-16</inkml:trace>
  <inkml:trace contextRef="#ctx0" brushRef="#br0" timeOffset="-10586.67">27446 3440 0,'0'0'0,"53"0"0,0 0 16,18 17-16,-1 19 16,1-1-16,-54-35 15,19 35-15,-19-35 16,1 18-1</inkml:trace>
  <inkml:trace contextRef="#ctx0" brushRef="#br0" timeOffset="59465.87">27570 5980 0,'35'-53'16,"-17"53"-1,17-36-15,-18 36 16,1-17-16,17-1 16,-17 18-1,17-18-15,-17 18 63,-36-17-48,-88-1 1,-35 18-16,35 0 16,71 0-16,-53-17 15,17-1-15,36 18 16,53 0 78,52 0-79,36 0-15,18 0 16,-1 0-16,18 0 15,-88 0 1,0 0-16,-18 0 0,1 0 16,-54 0 46,-53 0-46,-34 0-16,69 0 15,-34 0 1,17 0 0,18 0-1,-36 0-15,36 0 16,17 0 0,-17 18 77,17-18-77,-17 0 0,-53 0 46,17 0-62,18 0 16,71 0 93,123 0-109,18 0 16,52 0-16,1 0 15,-18 0-15,-35 0 16,-36 17-16,-70-17 16,-17 0-16</inkml:trace>
  <inkml:trace contextRef="#ctx0" brushRef="#br0" timeOffset="64509.95">14940 2593 0,'-35'0'31,"-71"35"-31,35-17 16,-34 17-16,-19 0 16,1-17-16,17 17 15,-123 36 16,211-71-31,0 18 47,54-1-15,34 1-17,18 17-15,1 0 16,34 1-16,71 17 15,-18-18-15,18-18 16,-52 36-16,-37-35 16,-69 0-16,-19-18 15</inkml:trace>
  <inkml:trace contextRef="#ctx0" brushRef="#br0" timeOffset="65150.02">15575 2452 0,'0'88'31,"18"35"-31,-18 54 15,0-36-15,-35 18 16,-18-18-16,17-53 16,-17-17-16,36-36 15,-19 0-15,36-17 16,36-18 109,34-18-109,1 18-16,17 0 15,-35-35-15,0 35 16,0 0-16,-36 0 15,1-18-15,0 18 47,-1 0-31,1-17 0,17 17-1,1 0-15,-19 0 16</inkml:trace>
  <inkml:trace contextRef="#ctx0" brushRef="#br0" timeOffset="65616.01">14552 3898 0,'0'18'47,"35"-18"-31,89 0-1,88 0-15,17 0 16,229 0 0,-281 0-16,-124-35 15,-36 35-15,1-18 16,-89 18 93</inkml:trace>
  <inkml:trace contextRef="#ctx0" brushRef="#br0" timeOffset="65982.2">14552 4022 0,'88'0'47,"71"0"-31,53 0-16,17 0 15,89 0-15,-124 0 16,-71 0-16,-88 0 16</inkml:trace>
  <inkml:trace contextRef="#ctx0" brushRef="#br0" timeOffset="107586.33">14393 4057 0,'0'0'0,"0"35"16,71 18-16,88 18 15,-71-1 1,-35 18-16,141 1 0,35-36 16,-88-1-16,159-16 15,0-36-15,-18 0 16,-88-18-16,0-17 16,53-159-1,-159 88 1,-17-35-16,-53 0 15,-89-318 1,-52 265 0,52 106-16,53 88 15,-17-35-15,-124-71 16,142 88 0,-160-52-1,-87-71 1,70 105-16,141 36 15,35 0 1,-70 53-16,88-18 16,0-17-1,-18 53-15,1 52 16,-19 36-16,36-18 16,0 18-16,0-36 15,0-17-15,0 17 16,18 1-16,17-53 15,1-36 1,-1 0 0,-18-35-16</inkml:trace>
  <inkml:trace contextRef="#ctx0" brushRef="#br0" timeOffset="108349.54">14217 3669 0,'0'0'15,"0"35"-15,0 36 16,0-18-16,35 17 16,36 36-16,-1 0 15,71-18-15,36 36 16,-54-89-16,107 35 16,-54-34-16,582-36 31,-511 0-31,230-124 15,-283 18 1,-36 18-16,1-53 16,-53 35-16,0-176 31,-71 123-31,-17-17 0,-53-89 31,-36 159-31,-53-52 16,1-19-16,-247-17 15,-706-176 17,899 335-32,-193-36 15,70 53-15,71 18 16,-212 0-16,-265 106 31,653-35-31,-106 17 0,36 0 16,35 0-1,35-17-15,53 35 16,0 35-16,53 0 16,53 18-16,-53-53 15,70 35-15,-70-71 16</inkml:trace>
  <inkml:trace contextRef="#ctx0" brushRef="#br0" timeOffset="112694.21">8678 1817 0</inkml:trace>
  <inkml:trace contextRef="#ctx0" brushRef="#br0" timeOffset="114232.96">8484 953 0,'0'35'47,"-35"35"-32,-18 1 1,-35 17-16,35-17 0,-53 17 16,18-35-1,-35 35-15,34-35 0,-17 0 16,71-36-1,0 1-15,0 0 16,17-18-16,0 0 63,1 0-32,52 0 63,36 17-94,52 1 15,1-18-15,17 35 16,0-35-16,-18 36 15,-17-36-15,-35 17 16,-36-17 0,0 0-1,-17 0 17</inkml:trace>
  <inkml:trace contextRef="#ctx0" brushRef="#br0" timeOffset="114919.29">9031 653 0,'0'70'15,"18"54"-15,-1-36 16,-17 18-16,0-18 16,18 53-1,-18-88-15,0 17 0,0-17 16,0 0-16,-35 0 15,35-35-15,0 0 16,-18-18-16,0 17 47,36-17 62,17 0-93,18 0-16,18 0 16,-18 0-1,0 0-15,17 0 0,-34 0 16,-1 0-16,0 0 15,-17 0-15,35 0 16,-36 0 0,19 0-1,-19 0-15,1 0 16,-1 0 0,1 0 46</inkml:trace>
  <inkml:trace contextRef="#ctx0" brushRef="#br0" timeOffset="115527.17">11465 1217 0,'18'0'47,"35"0"-32,0 0-15,17-18 16,160-34 15,-177 52-31,-18 0 16</inkml:trace>
  <inkml:trace contextRef="#ctx0" brushRef="#br0" timeOffset="115839.64">11465 1535 0,'18'0'16,"70"0"-1,0 0 1,1 0-16,-19 0 15,54 0 1,-107 0 0,18-18-1,-17 0 1</inkml:trace>
  <inkml:trace contextRef="#ctx0" brushRef="#br0" timeOffset="116376.73">12153 741 0,'18'141'16,"-1"18"-1,1-18-15,-18 35 16,0-70-16,0 88 16,0-123-1,0-36 1,0 18-16,0-36 15,35-17 110,89-17-125,17-36 16,-18 0-16,-17 18 16,0-18-16,-35 0 15,-1 18-15,-52-1 16,17 19-16,-35-1 16</inkml:trace>
  <inkml:trace contextRef="#ctx0" brushRef="#br0" timeOffset="117226.67">11571 2117 0,'0'0'0,"0"35"16,18 0-16,17 1 15,71-1 1,17-18-16,18-17 16,1 0-16,16 0 15,36-52-15,-17-37 16,-19 1-16,-16-18 16,-54 18-16,-18-18 15,-34 36-15,-19-36 16,19 0-16,-19 18 15,1-18-15,-18 18 16,0-18-16,0 35 16,-35 19-16,17-19 15,-35 0 1,-159-140 0,106 123-1,54 35-15,-54 0 16,18 35-1,-1 0-15,-34-17 0,-18 35 16,17 0 0,1 0-1,-1 0-15,54 18 0,-36 35 16,-35 70 0,-53 106-1,70-87-15,19-1 16,-1-18-16,17 18 15,19-35-15,17 18 16,35-54-16,1 54 16,70 193-1,17-229 1,18 1-16,-17-19 16,35-17-16,0-18 15,17 1-15,1-1 16,-1-18-16,1-17 15,-19 0-15,19 0 16,-1 0 0,-87-17-1,-19 17-15</inkml:trace>
  <inkml:trace contextRef="#ctx0" brushRef="#br0" timeOffset="121550.19">8167 3369 0,'35'18'16,"18"70"-1,-35 0-15,17 18 16,-35 0-16,0-18 16,0 0-16,0-35 15,0 0-15,0-18 16,0-17 0,0 0-16,0-1 0,0-52 62,0-53-46,0 17-16,70-17 15,1 0-15,0 35 16,-1-35-16,-17 35 16,-18 17-16,18 1 15,-17 0-15,-1 17 16,-18 18-16,1 0 31,17 36-15,1 69-16,-19 1 15,19 0-15,-36 0 16,0-71-16,17 36 16,-17-18-16,0-36 15,0 1 16,0 0-15,-35-18-16</inkml:trace>
  <inkml:trace contextRef="#ctx0" brushRef="#br0" timeOffset="122223.7">6756 3598 0,'0'0'0,"0"53"0,0 18 15,0-1-15,17 1 16,36 17-16,0-35 15,-35 0 1,-1-53-16,1 18 16,0-18-16,17 0 15,0 0 1,36-18-16,-18-35 0,0-35 16,70-141-1,-88 35 1,-35 88-16,0 53 15,-17-18-15,17 54 16,-71-36 0,54 53-16,-19 0 15,-158 17 1,106 19-16,-106 87 16,141-52-1,18-36-15,17 18 16,18-18-16,0 0 15,0 18-15,0-17 16,0-19-16,0 1 16,36 17-1,105 0 1,106-17 0</inkml:trace>
  <inkml:trace contextRef="#ctx0" brushRef="#br0" timeOffset="122598.38">7938 3104 0,'0'0'0,"-36"36"15,-17 70-15,0 17 16,18 53-16,17-34 16,1-1-16,17 35 15,17-52-15,36-1 16,0-17-16,0 0 15,18-53-15,-18-18 16,0 0-16,35-17 16,0-18-16,-17 0 15,34 0-15,-34 0 16,17-18-16</inkml:trace>
  <inkml:trace contextRef="#ctx0" brushRef="#br0" timeOffset="122947.2">9190 3281 0,'18'0'16,"34"17"-16,-16 19 16,34 52-16,-17-17 15,-35-19-15,17 1 16,-35 0-16,0-17 31,0 34-15,0-35-16,-70 18 15,-407 88 17,319-88-32,-1-17 15</inkml:trace>
  <inkml:trace contextRef="#ctx0" brushRef="#br0" timeOffset="123390.51">6421 4198 0,'52'0'63,"90"18"-63,69-1 16,230 36-16,300 53 15,0-18 1,811-17-1,-970-54-15,-194-17 16,-176 0-16,-142 0 16</inkml:trace>
  <inkml:trace contextRef="#ctx0" brushRef="#br0" timeOffset="172583.95">17780 1305 0,'35'0'47,"71"18"-31,35 0-16,-17 17 15,123 0 1,-194-35-16,-36 18 16,1-1 31,-18 19-47,-53 17 15,-18 17-15,-34-17 16,-19 0-16,-317 70 31,318-87-15,52-1-16,36-35 0</inkml:trace>
  <inkml:trace contextRef="#ctx0" brushRef="#br0" timeOffset="173039.8">18591 829 0,'0'0'15,"71"0"-15,0 0 0,-1 0 16,-17 0-16,-18 0 15,18 35-15,-35-35 16,-1 36 0,1-19-16,0 36 0,-18-35 15,0 35 1,0 35-16,-36-53 16,-34 53-16,-18-35 15,-18-17-15,-71 52 31,142-71-31,18-17 16</inkml:trace>
  <inkml:trace contextRef="#ctx0" brushRef="#br0" timeOffset="173326.14">18644 953 0,'0'88'15,"0"88"-15,0-17 16,0-18-16,-17-18 16,-19-17-16,36-53 15,-53 18 1,53-54-1,0 1 1</inkml:trace>
  <inkml:trace contextRef="#ctx0" brushRef="#br0" timeOffset="173534.76">18574 1588 0,'17'0'16,"19"0"-16,70 88 16,-36-53-1,18 18-15,-35 0 16,-18-36 0,1 1-16,-19 0 0</inkml:trace>
  <inkml:trace contextRef="#ctx0" brushRef="#br0" timeOffset="173895.9">17057 2099 0,'70'0'32,"36"0"-32,124-35 15,52 17-15,300 18 16,0 0 15,-476 0-31,-53 0 16,-18 0-16</inkml:trace>
  <inkml:trace contextRef="#ctx0" brushRef="#br0" timeOffset="175606.25">18327 3104 0,'0'36'62,"-53"-1"-62,-18 0 16,18 1-16,18-36 15,0 0-15,0 0 16,17 17 93,-17-17-93,17 0 0,0 0-1,1 0 1,-19 0-1,-16 0-15,-19 0 16,0 0-16,1 0 16,17 18-16,35-18 15,1 0 1,34 17 109,54 1-109,-18-18-16,0 18 15,53 17-15,-18 0 16,-35 1-16,35-19 15,-70 1-15,-1 0 16,18-18-16</inkml:trace>
  <inkml:trace contextRef="#ctx0" brushRef="#br0" timeOffset="176206.78">18962 2910 0,'-18'-17'16,"1"17"-16,-19 159 0,1-1 15,-36 36-15,36-35 16,18-35 0,17-72-16,-18-16 15,18-54 79,0 0-78,18 18-16,17 0 15,18 0-15,35 0 16,35 0-16,-34 0 16,52 0-16,-35 0 15,-36 0-15,-17 0 16,-35-17-16,-1-1 15,1 18-15,0-17 32</inkml:trace>
  <inkml:trace contextRef="#ctx0" brushRef="#br0" timeOffset="176807.95">17886 3986 0,'0'0'0,"17"53"0,19-17 15,34 34-15,54-17 16,70-35-16,0-1 16,53-17-16,35 0 15,18 0-15,17-53 16,-87-17-16,-54-36 15,-105 35-15,-36-17 16,-17 0-16,-18 0 16,0 17-16,-18-34 15,-70-72 1,35 89 0,-71-53-16,1 70 15,-71 1-15,0-1 16,-53 18-16,18 53 15,17 0-15,0 0 16,-17 0 0,35 0-16,35 53 0,0 35 15,36-35-15,35-17 16,35 16-16,35-16 16,1-36-16,-1 17 15,18 36-15,0-17 16,0-1-16,0 35 15,0-17-15,53 18 16,17-1-16,54 36 16</inkml:trace>
  <inkml:trace contextRef="#ctx0" brushRef="#br0" timeOffset="177975.36">16828 4322 0,'88'0'32,"53"-18"-32,88 18 15,53 0-15,106 0 16,53 0-16,-17 0 16,-89 0-16,-71 0 15,-17 0-15,-106 0 16,-35 0-16,-70 0 15,-19 0-15</inkml:trace>
  <inkml:trace contextRef="#ctx0" brushRef="#br0" timeOffset="178322.49">16880 4022 0,'36'17'16,"34"1"-16,54-18 15,52 0-15,53 18 16,71-18-16,88 0 16,-17 0-16,-18 0 15,-18 0-15,-106 0 16,-70 0-1,-53 0-15,-89 0 16,1 0-16</inkml:trace>
  <inkml:trace contextRef="#ctx0" brushRef="#br0" timeOffset="188287.51">14076 14446 0,'0'-17'16,"88"17"-16,53 0 16,53 0-16,88 0 15,54 0-15,334 0 16,106 0-16,124 0 15,52 0-15,1 0 16,863 0 0,-1092 0-1,-54 0-15,-88 0 16,-159 0-16,-193 0 0,-54 0 16,-70 0-1,-18 0-15,-70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0T13:35:04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2417 4075 0,'17'0'62,"71"0"-46,106 0-16,159 0 15,247-53-15,282-36 16,35-16-16,300-89 16,124 194-1,-1 0-15,847 0 16,-87 0 15,-1889 0-31,-123-18 16</inkml:trace>
  <inkml:trace contextRef="#ctx0" brushRef="#br0" timeOffset="16904.72">2840 14446 0,'18'0'63,"-1"0"-63,1 0 16,35-17-16,0 17 15,17 0-15,18 0 16,36 0-1,17 0-15,35 0 16,283 0 0,-230 0-16,18 0 15,35 0-15,-17 0 16,17 0-16,-17 0 16,-18 0-16,-53 35 15,0 0-15,-71-35 16,1 18-16,-36-1 15,-35 1-15,-18-18 16,0 0-16,1 0 16,-19 0-1,1 0-15,0 0 16,-1 0-16,1 0 16,17 0-1,-17 0 1,-1 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0T13:48:33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15328 8608 0,'35'35'31,"36"53"-15,17 0-16,-17 18 15,35 18-15,-1 35 16,-69-71-16,17-18 15,0 1 1,-18-18-16,0-18 16</inkml:trace>
  <inkml:trace contextRef="#ctx0" brushRef="#br0" timeOffset="264.86">15998 8837 0,'-17'0'15,"-54"71"1,-17 34-16,-35 1 15,34 0-15,-16 35 16,34-70-16,0 17 16,36-53-16,0 1 15,0-19-15,35 1 16</inkml:trace>
  <inkml:trace contextRef="#ctx0" brushRef="#br0" timeOffset="1135.66">14799 9878 0,'0'0'0,"53"0"15,35 17-15,18-17 16,35 0-16,18 0 15,0 0-15,17 0 16,0 0-16,18 0 16,-52-17-16,-19 17 15,36-18 1,-142 18 0</inkml:trace>
  <inkml:trace contextRef="#ctx0" brushRef="#br0" timeOffset="2090.1">18733 11130 0,'-18'18'0,"18"70"16,0 18-16,0 17 15,0-35-15,0-17 16,0-36-16,35 18 16,0-35-16,-17-18 15,35 0 1,88-71-1,-88 1 1,0-36-16,-35-106 31,-18 124-31,0 18 0,-36 34 16,19 19-16,-1 17 16,-158 53 15,87 17-31,19-17 15,-18 18-15,52-36 16,1 18-16,17-53 16,18 17-16</inkml:trace>
  <inkml:trace contextRef="#ctx0" brushRef="#br0" timeOffset="2824.37">18803 11624 0,'0'106'16,"0"53"-1,0 52-15,0 1 16,0 0-16,0-1 16,0-34-16,0 17 15,0 106 1,0-195-16,0 125 16,-18-160-1,-17 18 16</inkml:trace>
  <inkml:trace contextRef="#ctx0" brushRef="#br0" timeOffset="3683.12">18450 14376 0,'18'0'31,"70"-18"-15,-17 0-16,-1-17 15,18 18 1,-70 17-16,0 0 0,-1 0 47,1 0-31,0 0 109,-1-18-110,1 0-15,0-17 16,-18-18-16,0 18 15,0-1-15,0 1 16,0 0-16,-18 0 16,-17-1-16,-18-17 15,35 53-15,-17-17 16,17 17-16,1 0 16,-19 0-16,-34 35 15,34 36 1,36-1-16,-17 36 15,17-53 1,0 18-16,0-36 16,0 0-16,17-35 15,1 0-15,17 0 0,18 0 16,18 0 0,-18-18-16,35-34 15,-18-19-15,-52 53 16,0-35-16,-18-52 15</inkml:trace>
  <inkml:trace contextRef="#ctx0" brushRef="#br0" timeOffset="4599.92">20902 12277 0,'0'0'0,"-35"123"0,35-35 16,0-35-16,0 0 16,0-35-16,35-18 31,18 0-16,0-71-15,35 1 16,-35 17-16,-35 0 16,-18-18-16,0-17 15,0 18-15,-36-1 16,-17 36-16,36-1 16,-18 19-1,17 17-15,-17 0 0,-1 0 16,-17 53-1,-17 17-15,35-17 16,-18 0-16,35 18 16,0-36-16,18 0 15,0 1 1,0-1-16,18-35 16,-18 17-16,18 1 15,17 0 1,0 17-1,1 36-15,34 105 32,-35-17-32,-17-1 0,17 19 15,1-1-15,-19 1 16,1-19-16,-1-17 16,-17-17-16,0-54 15,0-17-15,0-17 16,0-1-16,0-17 15,0-1-15,-17-17 16</inkml:trace>
  <inkml:trace contextRef="#ctx0" brushRef="#br0" timeOffset="4943.99">21008 14393 0,'0'0'16,"0"18"-16,0 0 0,0 17 16,18-17-1,34-18-15,1 0 16,0 0-16,18 0 16,35 0-1,-89-18-15,19-17 16,-36-1-16,0-17 15,0-35 1,-53 0-16,17 53 16,-16 17-1,-19 18-15,18 0 0,-18 0 16,19 0 0,-54 88-1,53-35-15,0-17 0,35-1 16,18 18-1,0-18-15,0-17 16</inkml:trace>
  <inkml:trace contextRef="#ctx0" brushRef="#br0" timeOffset="6026.32">17480 12612 0,'53'0'63,"106"0"-63,52 0 15,54 0 1,53 0-16,70 0 15,106 35-15,-124 0 16,-17 18-16,-36 0 16,-123-35-16,-53-1 15,-70-17-15,-53 0 16,-1 0-16,18 0 31,18 0-31,0 0 16,18 0-16,-1 0 15,19 0 1,-36 0-16,-36 0 63,1 0-48,-53 0 110</inkml:trace>
  <inkml:trace contextRef="#ctx0" brushRef="#br0" timeOffset="7543.93">19897 12735 0,'0'0'0,"141"0"16,53 0-16,0 0 15,70 0-15,1 0 16,-71 0-16,-18 0 16,-105 0-1,-18-17 1,-124 17 62,-52 0-62,-36 0-16,-35 0 15,-35 0-15,-18 0 16,-71 0-16,-34 0 15,16 0-15,-598-71 16,-777-193 15,1411 211-15,18 17-16,70 36 16,71 0-16,53 0 15,52 0-15,1 0 16,53 0 46,87 0-46,54 0-16,106 0 16,123 0-1,35 0-15,159 0 16,0 0-16,-17 0 15,-71 0-15,-124 0 16,-123 0-16,-35 0 16,-54 0-16,-34 0 15,-36 0-15,-70 0 16,-1 0-16,-17 18 47,-105 17-32,-89-17-15,-89 0 16,-211-18-16,-123 0 16,-106 0-16,53 0 15,52 0-15,36 0 16,194 0-16,159 0 16,105 17-1,107 1-15,-1-18 31,36 17 32,17 1-63,53-18 16,89 18-16,34 17 15,36-35-15,124 71 16,-72-54-16,54 1 15,494-18 1,-635 0 0,-54 0-16,-34 0 15,-1-18-15,18 1 16,124-1 0,70 18-1,-159 0-15,18 0 16,212 0 15,-335 0-31,-36 0 0,-17 0 16,-1 0 46,19 0 48,-1 0-95,35 0-15,19 0 16,16 0-16,37 0 15,16 0-15,-17 0 16,-17 0-16,-71 0 31</inkml:trace>
  <inkml:trace contextRef="#ctx0" brushRef="#br0" timeOffset="8919.37">20937 12629 0,'-70'0'16,"-1"0"-16,-70 0 15,-18 0-15,-35 0 16,36 0-16,-36 0 15,35 0-15,53 0 16,18 0-16,-18 0 16,53 0-16,0 0 15,18 18-15,-106 0 16,-318 17 15,283-35-31,-36 0 16,18 0-1,-35 0-15,-1 0 16,-175 0 0,123 0-16,158 18 15,-17-18-15,53 0 16,-18 0 0,-88 0-1,106 0-15,35 0 16,-35 0 15</inkml:trace>
  <inkml:trace contextRef="#ctx0" brushRef="#br0" timeOffset="19001.96">18486 11977 0,'-18'35'16,"18"-17"0,0-1-1,0 1 1,0 17-16,18-35 15,-18 18-15,52 52 32,-16-34-32,-1-1 15,-17-17-15,-18-1 16,35 1 0,-17-18-1,17 0 1,0 0-16,18 0 15,0 0-15,0-35 16,0-1-16,0-17 16,0 1-16,0-19 15,-18 18-15,-35-17 16,0 17-16,0 0 16,0 0-16,0 18 15,0 17-15,-18 0 16,1 1-16,-19-1 15,19 18 1,-19 0 0,19 0-16,-1 0 15,-17 0 1,17 0-16,-17 0 0,0 35 16,-18-17-16,0 17 15,18-17 1,17-1-16,-17 1 0,35 0 15,-18-18-15,18 17 16,-18 1 0,18 0-16,0 17 15,0-17 1,-17-1 0</inkml:trace>
  <inkml:trace contextRef="#ctx0" brushRef="#br0" timeOffset="20318.5">22543 5274 0,'0'0'16,"35"53"-16,0 18 0,18-19 16,-53-34-16,18-18 15,17 0 17,-17 0-17,-1 0-15,18 0 16,36-35-16,-36 0 15,36-36-15,-36 36 16,-35-18-16,0 17 16,0-16-16,0 16 15,0 19-15,0-1 16,-18 0 0,1 18-16,-1 0 31,-35 0-16,36 53-15,-36 18 0,-53 123 16,53-124 0,18 36-1,-18 0 1,53-88 0</inkml:trace>
  <inkml:trace contextRef="#ctx0" brushRef="#br0" timeOffset="20561.22">22613 5680 0,'18'35'15,"-18"53"1,0 36-16,0 17 15,0 0-15,0-18 16,0-17-16,0 18 16,0-18-16,0-1 15,0 19 1,0-18-16,0-36 16,0 18-16,0-35 15,0 18-15,-18 17 16,18-53-16,0-17 0,-18 0 15,1 17-15</inkml:trace>
  <inkml:trace contextRef="#ctx0" brushRef="#br0" timeOffset="20948.81">22560 7779 0,'0'0'0,"0"106"16,0-53-16,0 17 15,35-35 1,-17-17-16,0 0 16,52-54 15,-52 1-31,0 0 15,-18-71 1,-18 53 0,0 35-16,1 1 15,-1-1-15,0 18 16,1 0 0,-19 0-16,19 0 15,-18 18-15,17-1 16,0 1-16</inkml:trace>
  <inkml:trace contextRef="#ctx0" brushRef="#br0" timeOffset="21553.65">24712 6244 0,'18'0'31,"-1"35"-15,19-17-1,-19-18 17,1 0-32,0 0 15,-1 0 1,1 0-16,-1-70 31,-17 17-31,0-18 16,-17 1-1</inkml:trace>
  <inkml:trace contextRef="#ctx0" brushRef="#br0" timeOffset="22048.01">24659 6279 0,'0'0'0,"18"0"16,-1 0-16,1 18 15,0-18 1,-1 0-16,1 0 15,0 0 1,-1 18-16,1 17 16,-18 18-1,18 17-15,-18 54 16,17 17-16,-17 282 31,0-281-31,0-19 16,0-17-16,0-53 15,0 0 1,0-18-16,0 0 16,-17 0-16,17-17 15,0 17 1,0-17 0</inkml:trace>
  <inkml:trace contextRef="#ctx0" brushRef="#br0" timeOffset="22403.14">24836 7814 0,'-18'35'31,"18"1"-15,0-19 0,-18 36-16,18-18 15,0 1-15,0-19 16,0 1-16,0 0 15,18-18 17,17 0-32,0 0 15,-17-18-15,35-70 16,-35 0 0,-1 52-1,-17 19-15,0-19 16,-17 19-16,-1 17 31,-17 0-15,17 0-1,-35 0-15,53 17 16,-17 1-16,-19-18 16,36 18-1</inkml:trace>
  <inkml:trace contextRef="#ctx0" brushRef="#br0" timeOffset="23489.8">24694 6015 0,'0'-18'63,"-17"18"-47,-18 18-16,-1 17 15,1 0-15,0 1 16,17-1-16,0 0 15,18 1-15,0-19 16,0 1-16,0-1 16,0 1-1,18-18 1,17 0 0,1 0-1,-1 0-15,0 0 16,18-18-1,-53 1-15,18 17 16,-18-18 31,0 1-31,0-19-1,0 19 1,-18-1-1,18 0-15,-18 1 16,1-1 0,17 0-1,0 1 1,0-1 0,17 1-1,-17-1 1,18 18-16,0 0 15,70-18 17</inkml:trace>
  <inkml:trace contextRef="#ctx0" brushRef="#br0" timeOffset="24295.52">22613 7303 0,'-18'17'15,"1"18"1,17 1-1,0-19 1,0 19-16,0-19 16,0 19-16,0-1 15,0 18-15,0 35 16,0-35 0,0-18-16,0 0 15,0-17 1,0 0-16,0-1 0,0 1 15,0 0 1,0-1-16,0 1 31</inkml:trace>
  <inkml:trace contextRef="#ctx0" brushRef="#br0" timeOffset="26151.91">21414 5980 0,'17'0'47,"1"0"-32,0 0 1,-1 0-16,36 0 16,0 0-16,18 0 15,34 0-15,-34 0 16,17 0-16,-17 0 15,17 0-15,-35 0 16,35-18 0,-53 18-1</inkml:trace>
  <inkml:trace contextRef="#ctx0" brushRef="#br0" timeOffset="26512.01">22137 5733 0,'0'35'78,"0"0"-62,0 18-16,17-18 16,1-17-16</inkml:trace>
  <inkml:trace contextRef="#ctx0" brushRef="#br0" timeOffset="26986.22">22243 5944 0,'17'0'31,"1"0"-15,-18-17-16,53 17 15,-18 0-15,0 0 16,1 0-16,-19 0 16,19 0-1,-1 0 1,0 0-16,-17 0 15,35 0 1,-18 0 0,-17 0-16,-1 0 15</inkml:trace>
  <inkml:trace contextRef="#ctx0" brushRef="#br0" timeOffset="33178.35">24395 7444 0,'35'0'31,"18"0"-15,17 0-16,1 0 15,-18 0-15,0 0 16,-18 0-16,-17 0 62</inkml:trace>
  <inkml:trace contextRef="#ctx0" brushRef="#br0" timeOffset="40425.49">22737 5592 0,'-18'17'62,"18"18"-46,0 36-16,0-18 0,0 0 15,0 35-15,0-17 16,-18 17-16,18-18 16,0-17-16,0-17 15,-17-1-15,17 0 16,-18-17 46,18-71-30,0 0-32,-18 0 15,18 0-15,-17-17 16,17 17-16,0-18 15,0 0-15,0 1 16,0 17-16,0 18 16,0-1-16,0 19 15,0 70 79,0 35-94,0 18 16,0-36-16,0 19 15,0-54-15,0 0 16,0 0-16,0-17 47,0-89 15,0 19-62,0-19 16,0 0 0,0 18-16,0 1 0,0-1 15,0 0-15,0 17 16,0 19-16,0-1 15,0 1-15,17 17 47,19 35-15,-19 18-32,1 53 15,0-54-15,-1 19 16,-17-18-16,18-18 15,-18 1-15,0-19 16,0 1-16,0-1 78,0-69-47,0-19-31,0 0 16,0 18-16,-18 1 16,18-1-16,0-18 15,0 36 1,0 17-16,0-17 16,0 17-16,0 71 62,0 35-62,0 18 16,0-18-16,0-35 15,0 18-15,0-18 16,0-36 0,0 1-1,0-53 79,-17-36-94,-1 1 16,18-1-16,-18 18 15,18 18-15,-17-36 16,17-34-1</inkml:trace>
  <inkml:trace contextRef="#ctx0" brushRef="#br0" timeOffset="41322.35">22684 5539 0,'0'0'16,"0"17"47,35 71-63,-17 36 15,-1-18-15,-17-36 16,18-17-16,-18-17 15,0-1 1,0 0-16,0-17 0,0-1 16,0 1-16,0-36 109,0-35-109,0-17 16,-35-1-16,35 1 15,0 17-15,0-18 16,-18-17-16,18 53 16,0 17-16,-18 1 15,18 52 63,36 159-62,-19-71-16,-17-70 16,0 18-16,0-18 15,0-36 1,0 1-16,0-36 94,0-35-94,-17 1 15,-1-37-15,18 54 16,-18 0-16,18-1 15,0 19 1,0 34 47,0 54-63,0-18 15,0 0-15,0-18 16,0-17-16,0-1 15,0 19 1,0-72 62,0-16-62,0-19-1,0-17-15,0 17 16,-17 18-16</inkml:trace>
  <inkml:trace contextRef="#ctx0" brushRef="#br0" timeOffset="41904.44">22666 5697 0,'0'18'63,"18"53"-48,-18 52-15,35 1 16,-17-72-16,-18 1 16,17-35-1,-17 0 17,0-36 14,0-53-46,0-17 16,0-18-16,0 18 16,0 18-16,0-1 15,0 18 1,0 0-16,18 0 16,-18 89 77,0-1-77,0 0-16,0 0 16,17 54-1,-17-72-15,0 1 16,0 0-16,0-36 109,0-17-109</inkml:trace>
  <inkml:trace contextRef="#ctx0" brushRef="#br0" timeOffset="43696.89">25065 6068 0,'0'0'0,"-18"0"16,-17-18 0,17 18-1,-17 0-15,0 0 16,-1 0-16,1 0 15,-18 0 1,-17 0-16,-124 0 16,88 0-1,0 0-15,-106 0 16,107 0-16,16 0 16,19 0-16,17 0 15,-71 0 1,36 0-16,-18 0 15,-141 0 1,142 0 0,-37 0-16,19 0 15,35 0-15,-36 0 16,1 0-16,35 0 16,-36 0-16,36-17 15,35-1-15,0 18 16,18 0-1,0 0-15,-1 0 16,1 0-16,0 0 0,-36 0 31,36 0-31,0 0 0,-1 0 16,-52 0 0,35 0-16,18 0 15,17 0-15,1-18 16,-1 18 15</inkml:trace>
  <inkml:trace contextRef="#ctx0" brushRef="#br0" timeOffset="47034.23">25294 6438 0,'0'0'0,"0"18"0,18-18 15,-1 17-15,1 1 16,35 17-16,-35-17 16,17 0-16,0-1 15,0 36-15,-17-35 16,17 0-16,-17 17 16,17 0-16,-17 0 15,0-17-15,-1 17 16,19 18-16,-1 18 15,-35-36-15,17 0 16,-17 1 0,18-1-16,-18 0 15,0 0 1,-18 1-16,1-19 16,-18 19-16,17-19 15,-17 19-15,17-36 16,-17 17-1,35 1-15,-18-18 16,0 0 31,1 0-16,-1 17-31,0-17 16</inkml:trace>
  <inkml:trace contextRef="#ctx0" brushRef="#br0" timeOffset="47575.85">25206 7144 0,'0'0'0,"18"35"0,-18 18 16,0-35-16,0 17 16,0 0-16,0-17 15,0-1-15,0 1 16,17 0 78,1-18-79,17 0 1,71 17-1,-53 1-15,0-18 16,35 18-16,-35-18 16,18 0-16,-1 0 15,1 0-15,-18 0 16,-18 0-16,0 0 16,-17 0-16</inkml:trace>
  <inkml:trace contextRef="#ctx0" brushRef="#br0" timeOffset="48031.51">25576 7320 0,'-17'0'32,"-1"0"-17,-17 0-15,0 0 16,17 0-16,0 0 15,1 0-15,-1 0 94</inkml:trace>
  <inkml:trace contextRef="#ctx0" brushRef="#br0" timeOffset="61881.51">22931 5627 0,'0'-18'32,"-36"18"-32,1 0 15,-18 0-15,35 0 16,1 0 15,-1 0-15,1 0-16,-1 18 15,-35-1-15,-18 72 32,19-54-32,34 35 15,0-34-15,18 17 0,-17-36 16,17 1-1,0 0 1,0-1-16,17 1 16,1 0-1,0-18 1,-1 0 0,1 0-1,-1 0-15,1 0 16,35 0-16,-35 0 15,17 0-15,-17 0 16,17-18-16,-18 18 16,19-53-16,-1 35 15,-35 1-15,18-19 16,-1 1-16,-17 0 16,18 0-16,-18-1 15,0 1-15,0 0 16,0 17-1,0-35 1,-18 36-16,18-1 16,-35 0-16,35 1 15,-18-1-15,1 18 32,-1 0-32,-17-35 15,-36 17 1,36 18-16,-18 0 15,35 0-15,1 0 16,-18 18-16,-1-18 16,19 17-16,-1 1 15,0-18-15,-17 0 16,0 35-16,-1 18 16,19-35-1,-1 17-15,1 53 31,17-52-31,0-19 16,0 18-16,0-17 16,0 0-16,0-1 15,0 1 1,0 0-16,0 17 16</inkml:trace>
  <inkml:trace contextRef="#ctx0" brushRef="#br0" timeOffset="64019.64">24606 7532 0,'0'17'32,"0"1"-32,0 17 15,0 1 1,0-1-16,0-17 16,0-1-16,0 18 15,18 1-15,17 17 31,-17-36-31,17 1 16,-17-18 0,52 0-1,-52 0 1,35 0-16,17 0 31,-17-18-31,-35 1 0,17-72 16,-17 54-16,-18-18 15,0-17-15,0 17 16,0 0 0,0 18-16,0 17 15,0-35-15,-18 18 16,-17-18-16,0 18 16,-1 17-16,19 0 0,-19 18 15,-34-17 1,-18-19-1,52 36 1,-34 0-16,-1 0 16,-34 0-1,52 0-15,17 18 16,19 0-16,-19 17 16,36-17-16,0 87 15,0-52 1,0 18-16,0-18 15,0-18 1,36 18-16,17 53 16,0-53-1,-18-36 1,-18 1 0,19-18-1,-19 0 1,1 0-16,0 0 15,17-18-15,-17 1 16,17-19-16,-18 1 16,1 18-16,0-19 15,-1 1-15,1 17 16,-18 1-16,0-1 16,0 0-16,0 1 15,0-1-15,0-17 16,0 17-1,0 1-15,0-1 16,0 0-16,0 1 16,-18 17-16,18-18 15,-17 0 1,-1 1-16,0-1 31,1 18-15,-1 0-1,1 0-15,-1 0 16,-17 0-16,17 0 31,0 0-15,1 35-16,-1 18 16,0-35-16,1 35 15,17 0-15,0-18 16,0 18-16,0 0 15,0-18-15,0 0 16,0 1 0,0-19-16,17 36 0,1-35 15,-18 0 1,18-1-16,-1 1 16,-17 0-1,18-18-15,0 17 16,17-17-16,18 0 15,17 0-15,19 0 16,-19 0-16,-35 0 16,36 0-1,-53 0-15,-1-35 16,1 35 0,0-35-16,-18 17 15,17-35-15,-17 0 16,0 0-16,0 0 15,0 0-15,0 18 16,0 0-16,-35-18 16,-18-53-1,18 88 1,17-17-16,0 18 0,1-1 16,-1 18-1,0 0 1,-17 0-16,18 0 15,-1 0 1,0 0 0,1 0-16,17 18 15,-36-1 1,19 1-16,-1-1 16,0-17-1</inkml:trace>
  <inkml:trace contextRef="#ctx0" brushRef="#br0" timeOffset="73600.78">21678 5539 0,'18'0'47,"-1"0"-31,36 0-16,18 0 15,17 0-15,36 0 16,34 0 0,19 0-16,52-18 15,-17 18-15,-1-18 16,36 18-16,-17-53 16,-1 18-16,-17 18 15,-54-1-15,-52 0 16,-53 18-16,-35 0 15,-1 0-15,-70 0 157,-88 0-157,-53 36 15,-35-19-15,0 1 16,17 35-16,0-53 16,36 0-16,35 17 15,70-17 1,18 0-16,36 0 31,-1 18-15,-88-18-1,0 0-15,-17 0 16,-18 0-16,0 0 16,17 0-16,54 0 15,34 0-15,19 0 16,34 0 156,54 0-157</inkml:trace>
  <inkml:trace contextRef="#ctx0" brushRef="#br0" timeOffset="75935.31">22260 4322 0,'0'-18'47,"18"36"-47,17-1 16,-35 1-16,35-18 15,-35 17 1,0-52 93,-17-71-109,-18 53 16,17-17 0,-17-18-16,17-1 15,0 72-15,18-1 16,0 1 15,-17 34-15,-19 36-16,-34 18 15,-1 17-15,-17 53 16,35-35-16,18-18 16,0 0-16,17 0 15,18 1 1,0-36-16,0-18 16,0-18-16,18 1 15,-1 0 1,36-18-1,35-36 1,1-34-16,-54 35 16,88-142-1,-70 71 1,-53 159 78,36 0-79,-36 18 1,17 35-16,-17-71 0,18 0 16,-18 0-1,17 18-15</inkml:trace>
  <inkml:trace contextRef="#ctx0" brushRef="#br0" timeOffset="76146.94">22648 4498 0,'0'53'15,"0"-18"-15,0 18 16,0 0-16,0-35 16,0-1-16,0 1 15,0 0 1</inkml:trace>
  <inkml:trace contextRef="#ctx0" brushRef="#br0" timeOffset="77068.14">23671 2575 0,'0'0'0,"18"-17"15,-18-19 1,18 1-16,-1 0 16,-17 0-16,0-1 15,0 1-15,0 0 16,0-18-1,-17 18-15,17 17 16,-36-17-16,36 17 16,-17 18-16,-1 0 15,-17 0 1,0 0-16,17 0 0,-35 0 16,-18 71-1,1-1-15,-1-17 16,-17 53-16,0-18 15,0 18-15,35 0 16,18 0-16,17-36 16,0-17-16,18 0 15,18-53-15,-18 18 16,18-18-16,17 0 16,18 0-16,35-18 15,71-53-15,-18 18 16,35-52-16,-70 34 15,-18-17-15,-35 35 16,-35 18-16,17-1 16,-35 19-16,0-1 15,0 0 32,0 54 0,0 34-31,0 36-16,0 18 0,0-19 15,0 1-15,0-53 16,0 0 0,0-18-1,0-17-15</inkml:trace>
  <inkml:trace contextRef="#ctx0" brushRef="#br0" timeOffset="77352.32">23989 2769 0,'35'71'15,"-35"-18"-15,18 35 16,-18 18-16,0-53 16,0-18-16,0-17 15</inkml:trace>
  <inkml:trace contextRef="#ctx0" brushRef="#br0" timeOffset="77789.73">24148 2999 0,'17'0'16,"19"0"0,-1 0-16,0 0 15,36 0-15,-1 0 16,-17 0-16,18-18 0,-36 0 16,-17 18-16,-1 0 15</inkml:trace>
  <inkml:trace contextRef="#ctx0" brushRef="#br0" timeOffset="78075.22">24853 2699 0,'18'0'16,"-18"35"-16,0 36 16,17-1-1,-17 36 1,0-53-16,0-18 16,0 0-16,0 1 15,0-19-15,0 19 16,0-1-16,0-17 15,0-1-15,0 54 16</inkml:trace>
  <inkml:trace contextRef="#ctx0" brushRef="#br0" timeOffset="78435.22">22578 3704 0,'141'0'32,"88"0"-32,53 0 15,159 0-15,89-17 16,-54 17-16,-123-18 16,-106-17-16,-159 17 15,-53 18-15,-17-18 31</inkml:trace>
  <inkml:trace contextRef="#ctx0" brushRef="#br0" timeOffset="80759.95">26547 2752 0,'0'0'0,"0"-18"16,0-17-1,0-1 1,17 1-1,-17 0-15,0 0 16,0-1-16,0 1 16,0-35-1,0 52 1,-17 18 15,-19 35-15,-17 36-16,0 17 15,-52 124 1,87-124-16,0-35 16,18 0-16,0-18 15,0 0 17,18-35-17,35 0 1,0-53-16,17 18 15,-17-18-15,18-17 16,-18 17-16,-53 35 16,17-35-16,-17 106 62,0 18-46,0 17-16,0 0 15,18-35-15,0 0 16,-18 35 0,17-88-1,-17 18-15,18-18 0</inkml:trace>
  <inkml:trace contextRef="#ctx0" brushRef="#br0" timeOffset="81056.64">26776 3069 0,'17'53'31,"-17"35"-31,0-17 16,18-1-1,-18-17-15,0 0 16,18-35 31,-1-36-47,-17-52 15,53-19-15</inkml:trace>
  <inkml:trace contextRef="#ctx0" brushRef="#br0" timeOffset="81319.82">27076 2893 0,'35'-18'16,"-17"18"-16,17 0 16,35 0-16,19 0 15,34 0-15,1 0 16,-36 0-16,-18 0 15,-34-17 1,-1 17-16</inkml:trace>
  <inkml:trace contextRef="#ctx0" brushRef="#br0" timeOffset="81547.11">27834 2663 0,'18'53'16,"-1"53"0,-17-35-16,18-1 15,-18 54 1,18-71 15,17-53-15</inkml:trace>
  <inkml:trace contextRef="#ctx0" brushRef="#br0" timeOffset="81801.77">28134 2505 0,'0'0'0,"0"35"0,35 18 15,1 53-15,-19 0 16,71 282 0,-88-265-1,0-17-15,-35 35 16,-18-53-16,-35 36 16,35-71-16,18-18 15,-18 0-15,18-17 16,-1-18-16,1 0 15</inkml:trace>
  <inkml:trace contextRef="#ctx0" brushRef="#br0" timeOffset="82185.5">26211 2699 0,'0'0'0,"-17"159"0,-1 17 16,18-17-16,0-36 15,0 1-15,0-19 16,0 1-16,18-18 16,17-52-16,0-1 15,36 0-15,-1 1 16,54-1-16,-1-18 15,36 1-15</inkml:trace>
  <inkml:trace contextRef="#ctx0" brushRef="#br0" timeOffset="83215.33">27252 4145 0,'0'35'15,"0"18"1,0 18-1,0-36-15,-18 0 16,18-52 47,18-18-48,0-1-15,-18 19 16,17-1-16,1 18 62,0 35-46,-18-17-16,0 0 16,0-1-16,0 1 15,70-53 32,-17-18-31,35-53-16,-35 35 15,0 54-15,-35 17 16,-1 0 0,-17 35-1,0 18 1,0-36-16,0 19 15,0-19-15,0 19 16,0-1 0,18-17-1,0 17-15,-1 18 32,19-36-17,-19-17 16,1 0-15,17 0 0,18-17-16,-35-36 0,-1 35 15,1-52 1,-18 17-16,0 0 16,0 18-16,0-18 15,-35 53 16,-1 35-15,1 18-16,-18 17 16,53-34-16,0-19 15,0 1-15,0 0 16,36-18 0,87 0-1,71-53-15,-53-18 16,18 1-16,-36-19 15,-34 1-15,-37 18 16,-34-19-16,17 1 16,-17 0-16</inkml:trace>
  <inkml:trace contextRef="#ctx0" brushRef="#br0" timeOffset="83706.22">28769 3369 0,'-35'71'16,"-1"34"-16,1 37 16,0 34-16,17-53 15,18 1-15,-17-36 16,-1-35-16,18-18 16,0 1-16,0-19 15,0 1-15,-18-53 94,-17 17-78,35 0-1,-18 18 1,1 0-1,-1 0-15,-17 36 16,17 16-16,18-16 16,0-19-1,0 1-15,0 0 0,0-1 32,18-17-17,35 0-15,0 0 0,0 0 16,-18-35-1,35 17-15,-52 1 16</inkml:trace>
  <inkml:trace contextRef="#ctx0" brushRef="#br0" timeOffset="84519.65">29722 4868 0,'0'0'0,"0"-17"15,0-1 1,-18 0-16,18-17 16,0 18-1,-35-1 1,35 0-16,-18 1 16,-17 17 15,17 0-31,-35 17 15,0 54-15,0 17 16,36 18-16,-19-18 16,36-35-16,0-18 15,0 0-15,18-17 32,17-18-1,1-35-31,34-36 15,-35 36 1,18 0-16,-53-18 16,18 18-16,-18 17 15,0 0-15,0 71 63,0 35-63,0-17 15,0 35 1,0-36-16,0-34 0,0-19 16,0 1-1,18-18 1,17-18 0,-35 1-1</inkml:trace>
  <inkml:trace contextRef="#ctx0" brushRef="#br0" timeOffset="84852.45">29863 5115 0,'35'0'16,"-17"18"-1,-18 0-15,17 17 16,1 18-16,-18-18 15,0 36-15,-35-1 16,-54 18-16,54-52 16,-53 17-1,70-36-15,1 1 16,52-18 15,53-35-31,71-36 16,-18 0-16,-18 1 15,89 35 1,-177 35-16</inkml:trace>
  <inkml:trace contextRef="#ctx0" brushRef="#br0" timeOffset="85152.27">29175 5750 0,'17'18'62,"72"-18"-62,69 0 16,54 0-16,0 0 15,-18-18-15,-53-17 16,-88 0-16,-36 35 16</inkml:trace>
  <inkml:trace contextRef="#ctx0" brushRef="#br0" timeOffset="85679">22543 5821 0,'0'0'0,"-18"0"15,0 0 1,89 0 93,193 0-93,89 0-16,265 0 16,193 0-1,106 0-15,36 0 0,-54 0 16,-176 0-16,-193 0 15,-283 0-15,-106 0 16,-88 0-16,-36 0 78</inkml:trace>
  <inkml:trace contextRef="#ctx0" brushRef="#br0" timeOffset="87206.57">20884 6650 0,'18'0'78,"123"0"-63,141 0-15,248 0 16,281 0-16,141 0 16,142 0-16,158 0 15,-17 0-15,-88 0 16,-54 0-16,-193 0 15,-230 0-15,-317 0 16,-212 0-16,-123 0 16</inkml:trace>
  <inkml:trace contextRef="#ctx0" brushRef="#br0" timeOffset="88234.26">19879 6685 0,'0'0'0,"71"18"16,52-1-16,36 1 16,88-18-16,70 0 15,160 0-15,281 0 16,106 0-16,54 0 16,210 0-16,-69 0 15,987 0 1,-1323 0-16,-106 0 15,-317 0-15,-159 0 16,-123 0-16,-36 0 125,-52 0-109,-18 0-16,-1 0 15,-34 0-15,-36 0 16,-35 0-16,-35 0 16,-53 0-16,-53 0 15,-142 0-15,-105 0 16,-35 0-16,-106 0 15,-1 0-15,-87 0 16,88 0-16,-565 0 31,900 0-31,159 0 0</inkml:trace>
  <inkml:trace contextRef="#ctx0" brushRef="#br0" timeOffset="88464.67">21484 6738 0,'18'18'47,"105"-18"-47,124 17 15,35-17-15,54 0 16,140 0-16,-35 0 16,-18 0-16,-88 0 15,-70 0-15,211 0 31,-441 0-31</inkml:trace>
  <inkml:trace contextRef="#ctx0" brushRef="#br0" timeOffset="89393.8">23036 9719 0,'0'-53'0,"0"-17"16,0-1-16,0-17 15,-35-36-15,0 1 16,0 35-16,-18-36 16,-18 18-16,53 71 15,-17 17 1,0 18 15,0 53-31,-18 36 16,0-1-16,0 18 15,18-18-15,17-35 16,18 17-16,0-17 16,0-18-16,0-17 15,18 17-15,17-35 31,35 0-15,1 0-16,17-53 16,-35 1-16,71-54 31,-124 88-31,17 36 62,-17 35-46,35 17-16,-35 1 16,0-36-16,36 0 15,-36-17-15,0 0 16,17-1 0,1-17-1</inkml:trace>
  <inkml:trace contextRef="#ctx0" brushRef="#br0" timeOffset="89729.55">23178 9349 0,'0'0'0,"35"17"0,-18 1 15,19 17-15,-1 0 16,0 1-16,-35-19 15,18 1-15,0 35 16,-18-18-16,0 0 16,0 1-16,0-19 15,-18 19-15,0-19 16,1 1-16,52-18 78,18 0-78,35 0 16,35 0-16,1-18 15,-18 1-15</inkml:trace>
  <inkml:trace contextRef="#ctx0" brushRef="#br0" timeOffset="90113.12">24059 9613 0,'18'0'47,"17"0"-47,1 0 16,34 0-16,18-17 15,248-72 1,-248 72-1,-18-19-15,-17 36 16,35-35 0,-52 18-1,-1-1-15</inkml:trace>
  <inkml:trace contextRef="#ctx0" brushRef="#br0" timeOffset="90354.81">25153 9155 0,'18'17'47,"-1"89"-47,19 18 16,-36-36-1,0-18-15,0-34 0,0-1 16,0-18-1,0 1-15,0 0 16</inkml:trace>
  <inkml:trace contextRef="#ctx0" brushRef="#br0" timeOffset="90743.65">25347 8678 0,'18'0'31,"17"89"-31,0-1 16,1 18-16,-1-54 16,-18 72-16,19-18 15,-36-36 1,0 1-16,0-18 16,0 0-16,0-18 15,0 0-15,-36 1 16,1-1-16,-18 18 15,18-36-15,-18 19 16,0-1-16,0-17 16,36-1-1,-19-17-15,19 0 0,-19 18 16</inkml:trace>
  <inkml:trace contextRef="#ctx0" brushRef="#br0" timeOffset="91465.44">22172 8696 0,'0'0'0,"-35"18"0,17 35 16,-17-1 0,17 54-16,18 18 15,0 17-15,0 0 16,0 18-16,0-53 16,53 88-1,18-89 1,-54-87-16,1 0 15</inkml:trace>
  <inkml:trace contextRef="#ctx0" brushRef="#br0" timeOffset="92001.42">20585 9225 0,'17'0'31,"54"0"-15,-1 0-16,36 18 16,18 17-16,-19 18 15,-52 0-15,18-18 16,-36 36-16,-17-18 15,0 0-15,-18-18 16,0 18-16,-53 0 16,-36-36-16,-34 19 15,-53-19-15,-1-17 16,18 36-16,71-36 16,106 0 15,52-18-16,72 0-15,34 18 16,0 0-16,36 0 16,-18 0-1,18 36-15,-18-19 16,0 1-16,-53-18 16</inkml:trace>
  <inkml:trace contextRef="#ctx0" brushRef="#br0" timeOffset="93696.81">22789 6932 0,'0'0'16,"177"-18"-16,-89-17 0,-35 18 15,-124 17 64,-87 0-64,-36 0-15,-18 0 0,53 0 16,36 0-1,70 0-15,35 0 16,71 0 47,265-89-48,-124 54-15,-71 0 16,-35 17-16,-35 1 15,-106 17 32,-35 17-31,-35 1-16,-18-1 16,35 1-16,35-18 15,53 18-15,36-18 63,35 0-63,18 0 15,-54 0-15,1 0 16,0 0 31,-18 17-32,-36 19-15,19-19 16</inkml:trace>
  <inkml:trace contextRef="#ctx0" brushRef="#br0" timeOffset="94494.95">24677 6809 0,'35'-18'16,"89"0"-1,-1 18-15,36-35 16,-36 17-16,1 1 16,-71 17-16,-36 0 15,1 0-15,-89 0 63,-52 35-63,17-17 15,71 17-15,-36 0 16,36-17 0,106-18 46,52-18-46,0-17-16,-52 17 15,-36 1-15</inkml:trace>
  <inkml:trace contextRef="#ctx0" brushRef="#br0" timeOffset="95815.33">21131 9825 0,'71'18'78,"17"-1"-78,71 1 16,53 17-1,17-17-15,35 35 16,1-18-16,-18-17 15,-35-1-15,-54-17 16,-34 0-16,-54 0 16,-17 0-16,-17 0 15,-1 0-15,0 0 16,0 0-16,36 0 16,17 0-16,-17 0 15,-36 0-15,0 0 16</inkml:trace>
  <inkml:trace contextRef="#ctx0" brushRef="#br0" timeOffset="96556.71">20179 10195 0,'35'0'31,"71"0"-31,53 0 15,70 0-15,71 0 16,35 0-16,53 0 16,35 0-16,-123 0 15,-35 36-15,-53-1 16,123 0 0,35 0 15,-282-35-31,36 0 15,-1 0 1,36 0-16,0 0 16,35 0-16,-35 0 15,-18 0 1,0 0-16,35 0 16,-141 0-16,-17 0 15,17 0 1,-17 0-16,17 0 15,18 0-15,0 0 16,35 0-16,18 0 16,18 0-16,17 18 15,159 35 1,-177-35-16,71-1 16,-88-17 15,-53 0-16</inkml:trace>
  <inkml:trace contextRef="#ctx0" brushRef="#br0" timeOffset="97568.47">21184 9860 0,'18'-17'31,"0"17"-31,-1 0 16,36 0-16,-18 0 16,18 0-16,0 0 15,0 0-15,-35 0 16,-1 0-16,1 0 16,17 0-16</inkml:trace>
  <inkml:trace contextRef="#ctx0" brushRef="#br0" timeOffset="117513.89">23548 4392 0,'0'0'15,"176"106"-15,18-18 0,-70-53 16,-1 1-16,1-19 16,-1 1-16,-17-18 15,70 0-15,1 0 16,52 0-16,106 0 15,283 0 1,-354 0 0,1-35-16,-54-1 15,-16-34-15,-1 17 16,-71 0-16,-35 0 16,18-17-16,0-1 15,0-17-15,-18 0 16,18-18-16,-53 53 15,17-88-15,-35 0 16,-17 0-16,-18-1 16,0 1-16,0 0 15,0 35-15,-18-17 16,-34-18 0,52 88-16,-18 0 15,-17 0-15,17 18 16,-35-53-16,-53-36 15,-17 1 1,52 52-16,-105-70 16,-1 53-16,-17-36 15,0 18-15,-105-17 16,34-18-16,0 35 16,1 0-16,52 18 15,0 17-15,18 36 16,18 0-1,35 0-15,53 35 16,-89 0-16,36 0 16,-18 0-16,-17 53 15,0 17-15,-18 36 16,53-36-16,-1 19 16,1 52-16,36-53 15,-37 18-15,19 17 16,35-35-16,17 36 15,-17-1-15,35 36 16,0-18-16,18-17 16,0-1-16,-1 18 15,19-17-15,-1-36 16,18-17-16,0-36 16,0 0-16</inkml:trace>
  <inkml:trace contextRef="#ctx0" brushRef="#br0" timeOffset="118585.72">22719 8026 0,'0'0'0,"-423"123"15,140-35 1,-52 1-16,-18-1 16,71 18-16,-106-18 15,0 53-15,88-35 16,53 52-16,53-34 15,36-18-15,52 35 16,53 0-16,35-18 16,18 1-16,0 17 15,71-17-15,-1-1 16,71 18 0,159 71-16,-106-124 15,18-17 1,17-19-16,36-16 15,-18-19-15,70-17 16,177 0-16,35 0 16,142 0-16,-1 0 15,53 0-15,-70-141 16,-89 0-16,-88 35 16,-123-17-16,-212 52 15,-53 36-15,-70-18 16,0 0-16,-18-17 15,-18-54-15,-35 18 16,-53-35-16,-35-18 16,-70-52-16,-36 34 15,-89 1-15,-104-36 16,-107-17-16,88 53 16,-123-36-16,53 71 15,53 0-15,-1 17 16,160 54-1,52 52-15,36 0 0,35 18 16,18 0-16,-1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0T11:39:13.3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2099 6791 0,'-71'71'47,"19"34"-32,-1 19-15,0 17 16,35-53-16,18 18 16,0-18-1,0 0-15,18 18 0,17 0 16,0 35-16,-17-35 16,0 17-16,-18-34 15,0-19-15,0 1 16,0-18-16,0-18 15,0 0-15,-18-17 16,0 17-16,-17-17 16,0 17-16,-18-35 15,35 0-15,1 0 16,-1 0-16,0 0 16,18 18-16,0-1 31,0 1-31,0 53 15,71 34-15,-18-16 16,35 69-16,0 19 16,-70 34-1,17 1-15,0 17 16,-35-52-16,18-19 16,-18-105-16,18-35 46,-18 17-30,0 18 0,0 35-1,17-52-15,-17-19 16,0 19-16,0-1 16,0 0-16,0 0 15,0 1-15,0-19 16,0 1-1,0 0-15,0 17 16,0-17-16,-17-1 78,-1 18-31,0 71-47,-17 0 16,35-35-16,-18-1 15,18-17-15,0 0 16,0 0-16,0-35 16</inkml:trace>
  <inkml:trace contextRef="#ctx0" brushRef="#br0" timeOffset="2320.28">17145 6526 0,'0'-17'93,"0"-1"-93,-18-35 16,1 36-16,-1-19 16,0 19-16,-17-1 15,-18 0 1,36 18-16,-19 18 16,1 0-16,0 17 15,-18 35-15,-18 36 16,54-35-16,-19 35 15,36-36-15,0-17 16,0 0-16,0-18 16,0 1-16,18-1 15,-18-17-15,0-1 16,35 18-16,-17-35 16,17 0-16,1 0 15,16 0-15,54-52 16,-53-1-16,53-53 15,17 0 1,-70 53-16,0-35 0,-17 35 16,-36 0-16,0 18 15,0 17 1,0 36 46,0 35-62,0 17 16,0 1-16,0 17 16,0-17-16,0-19 15,0-16-15,0-1 16,0-17-16,17-1 16,1 1-1</inkml:trace>
  <inkml:trace contextRef="#ctx0" brushRef="#br0" timeOffset="2577.3">17639 6809 0,'0'0'0,"53"-18"16,-18 18-16,18 0 0,18 0 16,17 0-1,18 0-15,-53 0 16,-18 0-16,0 0 47</inkml:trace>
  <inkml:trace contextRef="#ctx0" brushRef="#br0" timeOffset="3191.7">18556 6191 0,'0'53'15,"0"71"1,0-1-16,0-35 16,-35 18-16,35-53 15,-18 0 1,1-18-16,-1 1 15,18-19-15,0 1 16,-18-18 31,18-35-31,0 17-16,0-17 15,0-1-15,18 19 16,17-19-16,36 1 15,-36 18-15,53-19 16,-35 36-16,0 0 16,-18 0-16,-17 0 15,17 0-15,-17 18 16,0 17-16,-18 0 16,0 1-16,0 17 15,0-18-15,-18 18 16,-17-18-16,-18 0 15,-18-17-15,18 17 16,-35 1-16,17-19 16,36-17-16,-18 0 15,36 0 1,-1 0-16,0 0 31,1 0-31</inkml:trace>
  <inkml:trace contextRef="#ctx0" brushRef="#br0" timeOffset="4472.74">14305 6209 0,'0'123'16,"0"-17"-1,0 18-15,0-36 16,0 18-16,0-18 16,0 18-16,0-36 15,18 1-15,-1-18 16,-17-18-16,36-17 16,-36-1-16,17-17 15,36 0 1,0 0-16,18-35 15</inkml:trace>
  <inkml:trace contextRef="#ctx0" brushRef="#br0" timeOffset="4719.88">14746 6950 0,'35'0'16,"1"0"-16,-1 0 0,36-18 16,17 18-16,-18 0 15,-17 0-15,0 0 16,-18 0-16,-17 0 16,0 0-1,-1 0-15,19 0 16,34 0-16,54 0 15</inkml:trace>
  <inkml:trace contextRef="#ctx0" brushRef="#br0" timeOffset="5313.47">14217 7461 0,'0'0'0,"123"0"0,1-17 0,88 17 15,70 0 1,159 0-16,35 0 15,-53 0-15,71 0 16,-70 0-16,17 0 16,-159 0-16,53 0 15,-35 0-15,35 0 16,-35 0-16,-18 0 16,-17 0-16,-89 0 15</inkml:trace>
  <inkml:trace contextRef="#ctx0" brushRef="#br0" timeOffset="6609.68">16492 6385 0,'0'0'0,"-35"0"0,17 88 15,-17 54 1,18-1-16,-1 0 0,18 0 16,0-71-16,0 19 15,18-19-15,17-34 16,0 16-16,-17-34 15,35 0-15,17-18 16</inkml:trace>
  <inkml:trace contextRef="#ctx0" brushRef="#br0" timeOffset="7056.97">19332 6033 0,'0'0'0,"36"52"0,-36 54 15,17-18-15,-17 18 16,0 0-16,0 0 15,0 17-15,-17-34 16,-19-1-16,-17 0 16,0-17-16,-17 17 15,-1 0-15,1 0 16,-18-17-16,-1-54 16,54 19-16</inkml:trace>
  <inkml:trace contextRef="#ctx0" brushRef="#br0" timeOffset="9017.16">9984 8837 0,'17'-18'32,"160"1"-32,52-18 15,106-18-15,194 53 16,89 0-16,-36 0 15,35 0-15,-35 0 16,-159 0-16,-123 0 16,-106 35-16,-17-17 15</inkml:trace>
  <inkml:trace contextRef="#ctx0" brushRef="#br0" timeOffset="15805.12">19667 10142 0,'0'0'0,"-35"106"94,17-18-78,1 36-16,-1-18 15,18-18-15,0-18 16,0-17-16,0 0 16,35-17-16,-35-19 15,18 1 1</inkml:trace>
  <inkml:trace contextRef="#ctx0" brushRef="#br0" timeOffset="16486.15">23142 10266 0,'0'0'0,"18"70"0,-18-17 16,-18 71 0,1-54-16,-19-34 15,19-19-15,-19 36 16,19-53-16,-19 18 16,1-1-16,0-17 15,0 0-15,17 0 16,0 0-1,1 18-15</inkml:trace>
  <inkml:trace contextRef="#ctx0" brushRef="#br0" timeOffset="17330.8">23213 10213 0,'-18'18'93,"18"17"-77,0 0-16,0 0 16,0 1-16,0-19 15,0 1-15,-35 17 16</inkml:trace>
  <inkml:trace contextRef="#ctx0" brushRef="#br0" timeOffset="18112.68">18256 11289 0,'141'0'47,"-35"0"-47,106 0 15,35 0 1,35 0-16,53 0 0,53 0 15,0 0-15,0 0 16,-105 0-16,-19 0 16,54-18-1,-195-17-15,-35 17 16,-17 1-16,17-1 16,0-17-16,18 0 15,0 17-15,-18 0 16,18 1-16,-18 17 15,-17 0-15</inkml:trace>
  <inkml:trace contextRef="#ctx0" brushRef="#br0" timeOffset="18813.68">22384 11042 0,'17'0'15,"1"0"1,0 0-16,17 0 16,0 18-16,1-18 15,-1 0-15,18 0 16,-18 0-16,0 0 15,1 0-15,16 0 16,-16 0-16,17 0 16,17 0-16,1 0 15,17 0-15,-17 0 16,17 0-16,-35-18 16,-36 18-16,19 0 15,-19 0-15,1 0 16,-1 0-1,19 0-15,-1 0 0,0 0 16,1 0-16,-19 0 16,18 0-16,-17 0 47</inkml:trace>
  <inkml:trace contextRef="#ctx0" brushRef="#br0" timeOffset="20697.25">20955 10742 0,'0'-18'31,"18"18"48,-1 36-64,1-1 1,-18-17-16,18 17 15,34-35 48,-34 18-47,0-18-16,17 0 15,-17 0-15,17 0 16,18 0-16,17-36 15,-52-34-15,17-1 16,1-17-16,-19 17 16,1 1-16,17-18 15,-35 35-15,18-18 16,-1 18-16,1 36 16,-18-1-16,18 0 15</inkml:trace>
  <inkml:trace contextRef="#ctx0" brushRef="#br0" timeOffset="21768.07">19138 11007 0,'53'0'0,"106"0"16,-18 0-1,18 17-15,35-17 16,70 18-16,-17 0 15,71-18-15,35 0 16,-71 0-16,18 0 16,-71 0-16,-53 0 15,18 0-15,-53 0 16,-17-18-16,-18 0 16,-18 1-16,0-1 15,-35 18-15,0-18 16,-18 18-16,-17 0 15,17 0-15,36 0 16,-1 0-16,54 0 16,-18 0-16</inkml:trace>
  <inkml:trace contextRef="#ctx0" brushRef="#br0" timeOffset="22426.7">23865 10848 0,'0'0'16,"0"18"0,0-1-1,18-17-15,35 35 16,-18-17 0,1 17-16,-1-35 15,0 0 48,-17-35-63,35-35 15,52-142 1,-52 88-16,0-34 16,0 17-16,0-18 15,-35 53-15,-1 53 16,1 35-16</inkml:trace>
  <inkml:trace contextRef="#ctx0" brushRef="#br0" timeOffset="23465.93">25718 10672 0,'0'0'0,"88"70"0,-18-17 16,-17-18-16,-35 1 15,17-19-15,-17 1 16,-1-18-16,-17 17 16,36 1-1,-36-53 48,0-36-48</inkml:trace>
  <inkml:trace contextRef="#ctx0" brushRef="#br0" timeOffset="23746.05">25365 10830 0,'0'18'0</inkml:trace>
  <inkml:trace contextRef="#ctx0" brushRef="#br0" timeOffset="24316.08">25453 10442 0,'35'0'16,"18"106"0,18-35-16,-1 17 0,18 18 15,18-18-15,-35-35 16,-36-18 0,0-17-16,-17-1 15,0-17-15,-1 18 16,-52-18 78,0-53-79</inkml:trace>
  <inkml:trace contextRef="#ctx0" brushRef="#br0" timeOffset="24592.95">25506 10883 0,'-71'71'0,"71"-71"0,-53 53 16,177-177-16</inkml:trace>
  <inkml:trace contextRef="#ctx0" brushRef="#br0" timeOffset="25183.16">25400 11007 0,'53'-36'62,"0"-34"-46,0 17-16,17-35 16,-17 17-16,18-17 15,-18 17-15,0 1 16,-53 52-16,35-35 16,-17 18-16,-1 35 31</inkml:trace>
  <inkml:trace contextRef="#ctx0" brushRef="#br0" timeOffset="25976.85">21890 10248 0,'0'71'15,"0"-18"1,0 0-1,35 35-15,-35-53 16,18 0-16,-1 1 16,1-36-16,-18 17 15,18 1 1,-18 0 0,35-1-1,-17-17-15,-1 18 16,1-1-16,0-17 15,-1 0-15</inkml:trace>
  <inkml:trace contextRef="#ctx0" brushRef="#br0" timeOffset="26295.05">22190 10425 0,'0'0'0,"-36"0"0,-52 0 0,18 70 16,17-17-1,-18-18-15,18 18 16,36-53-16,17 18 15,-18-18-15</inkml:trace>
  <inkml:trace contextRef="#ctx0" brushRef="#br0" timeOffset="29804.84">3792 12806 0,'18'-18'31,"70"1"-15,18 17-16,35-18 15,53-17-15,88 35 16,1 0-16,246 0 16,53 0-16,35 0 15,54 0 1,-1 0-16,106 0 0,-159 0 15,-88 0-15,1 0 16,-54 0-16,-88 0 16,-106 0-1,18 0-15,-71 0 16,1 0-16,17 0 16,-18 0-16,0 0 15,-17 0-15,-53 0 16,-18 17-16,17 1 15,-69-18-15,-1 18 16,-71-18-16,19 17 16</inkml:trace>
  <inkml:trace contextRef="#ctx0" brushRef="#br0" timeOffset="35471.93">18503 12347 0,'0'-17'16,"-17"-1"-16,-1 0 94,0 18-79,1 0 1,-1-17-16,-17 17 15,17 0-15,-35-18 16,18 18-16,0 0 16,-1 0-16,19 0 15,-1 0-15,-17 0 16,17 18 0,-17 52-16,0 36 15,17-18-15,0 18 16,18 0-16,0-18 15,0-35-15,18 18 16,17-18-16,-17-36 16,0 1-1,17-18-15,-18 0 16,19 0-16,-1 0 16,18-18-1,17-35-15,19-106 16,-54 89-1,0-18-15,-17 35 16,-18 0-16,17 18 16,1-1-16,-18 19 15,18 17-15,-1 0 32,-17 17 14,0 54-46,0-1 16,0 36-16,0-53 16,0 0-16,18-35 15,-18 17-15,0-17 16,0-1-16,18 1 16,-1-18-1,-17 18-15,18-18 16,-18 17-16</inkml:trace>
  <inkml:trace contextRef="#ctx0" brushRef="#br0" timeOffset="35863.01">18962 12735 0,'53'0'0,"0"0"16,17 0-16,18 0 0,18 0 15,-35-17-15,-1 17 16,-17-18 0,-17 18-16,-1 0 0,0-18 93,-17 1-93,-1-1 16</inkml:trace>
  <inkml:trace contextRef="#ctx0" brushRef="#br0" timeOffset="36488.57">19879 11924 0,'18'35'31,"-18"106"-15,0 18-16,0-35 15,0-1-15,0-52 16,0-19-16,0-16 16,-18 17-16,18-18 15,-18 18 1,-17 0-16,35-36 16,-18 1-16,18-36 78,0-17-78,0 0 15,36-36-15,17 1 16,-36 34-16,36 1 16,-53 0-16,36 17 15,-1 1-15,-18 17 16,1 0-1,0 0 1,35 0 0,-18 35-16,-17-17 15,-1-18-15,-17 17 16,0 18 0,-35-17-16,-53 35 15,17-18-15,-17 1 16,0 16-1,17-16-15,54-19 0,-1-17 16</inkml:trace>
  <inkml:trace contextRef="#ctx0" brushRef="#br0" timeOffset="37325.06">15646 12788 0,'0'141'0,"0"-17"16,0-89 0,0 0-1</inkml:trace>
  <inkml:trace contextRef="#ctx0" brushRef="#br0" timeOffset="37663.83">16722 12435 0,'264'36'0,"-528"-72"0,775 107 16,-334-36-16,-72-35 15,-69 0-15,-54 0 63,0 0-32</inkml:trace>
  <inkml:trace contextRef="#ctx0" brushRef="#br0" timeOffset="38260.19">16210 11889 0,'0'17'31,"0"54"-16,0 70-15,0 0 0,0 18 16,0-18-16,-17 53 16,17-71-16,-18-34 15,18 16-15,0-52 16,0 18-16,0-36 16,0 18-1,0-18-15,0 1 16,0-1-16,18-17 15</inkml:trace>
  <inkml:trace contextRef="#ctx0" brushRef="#br0" timeOffset="38823.22">17657 13635 0,'0'0'0,"582"-53"0,17 18 0,336-18 16,-600 53 0,-105 0-16,-36 0 15,-53-18-15,-71 18 16,1 0-16,-1 0 16,54 0-16,35 0 15,-18 0-15,18 0 16,-36 0-16,-70 0 15,-35 0-15,-1 0 16,-17-18 15,0 1-15,-17 17-16,-1 0 16,0 0-1</inkml:trace>
  <inkml:trace contextRef="#ctx0" brushRef="#br0" timeOffset="39937.82">17780 12435 0,'18'-52'16,"-18"34"-1,0 0-15,0-17 16,-18 0-16,-17-1 31,-18 19-31,-18-1 16,-17-35-16,-53 0 16,53 0-16,-36 18 15,-17-18-15,0 18 16,18 0-16,17 17 15,53 18-15,18 0 16,-1 0-16,-17 0 16,18 53-1,-35 53-15,-36 0 16,0 88-16,18 0 16,-1 0-16,19 0 15,35-53-15,17-35 16,18-53-16,18-1 15,17-16-15,18 17 16,0-53-16,35 17 16,35-17-16,36 0 15,35-17-15,36-72 16,-36-34-16,-71 35 16,36-36-16,-71 36 15,-35-18 1,-35 18-16,-18-35 15,0 52-15,0-35 16,-71 0-16,0 53 16,-17-35-16,-18 35 15,36 18-15,-18 0 16,35 17-16,-35-17 16,35 0-16,-36-18 15</inkml:trace>
  <inkml:trace contextRef="#ctx0" brushRef="#br0" timeOffset="40267.83">16457 11871 0,'71'212'15,"87"211"-15,-69-211 16,-1-18-16,-35-88 16,0 17-1,0-35-15,-36-53 16,1-17-16,-1 17 0,1-35 16,17 36-1,1-36-15,34 35 16,1-17-16,35-1 15,-18-17-15,106 18 16,-35-18-16,52 0 16,19 0-16,69 0 15</inkml:trace>
  <inkml:trace contextRef="#ctx0" brushRef="#br0" timeOffset="41138.14">20638 12718 0,'0'0'0,"35"0"15,0 0-15,18 17 16,18-17-16,52 0 16,-35 0-16,-17 0 15,-36 0-15,-17 0 16,-1 0-16,1 0 15,-18-17 17,0-19-32</inkml:trace>
  <inkml:trace contextRef="#ctx0" brushRef="#br0" timeOffset="41455.97">20920 12788 0,'0'0'0,"0"53"0,0-18 16,0 1-1,0-19 1,17 1 0,1 0-1,-18-1-15,18-17 16,-1 0-16,1 0 16,0 0-1,-1 0-15,18 0 0</inkml:trace>
  <inkml:trace contextRef="#ctx0" brushRef="#br0" timeOffset="41900.8">21925 12383 0,'-17'0'0,"-36"0"15,-18 0 1,36 0-16,-18 0 0,18 35 16,-18 0-16,53 0 15,-18 18-15,0-17 16,18 16-16,0 1 16,0-17-16,0-1 15,0 0-15,0 0 16,0-17-16,0 0 15,18-18 1,0 0-16,35 0 16,17 0-16,-17 0 15,18 0-15</inkml:trace>
  <inkml:trace contextRef="#ctx0" brushRef="#br0" timeOffset="42546.2">20990 12435 0,'0'18'47,"0"53"-47,0-1 16,0 1-16,0-1 16,0-34-16,0 34 15,0-17-15,0 0 16,0-18-16,0 18 15,0-35-15,0-1 16,0 1 0,0 0-1,0-1-15,0 1 16,0 0-16</inkml:trace>
  <inkml:trace contextRef="#ctx0" brushRef="#br0" timeOffset="43101.96">22066 13088 0,'18'0'31,"0"35"-15,-18 18-16,17-17 16,-17-19-16,18 1 15,-1-71 48,19-35-48,-1-36-15,-35 1 16,35-159 0,1 140-16,-36 19 15,35-1-15,-35 36 16,0-18-16,0 71 16,17 18-16,-17-1 15</inkml:trace>
  <inkml:trace contextRef="#ctx0" brushRef="#br0" timeOffset="55455.48">17815 13317 0,'53'0'62,"53"0"-62,18 0 16,17 0-1,35 0-15,18 0 16,-18 0-16,36 0 16,0 0-16,-1 0 15,1 0-15,-18 0 16,-17 0-16,-1 0 16,-35 0-16,-35 0 15,0 0-15,-18 0 16,18 0-16,-18 0 15,18 0-15,-18 0 16,0 0-16,18 0 16,-18 0-16,53 0 15,0 0-15,0 0 16,1 0-16,-1 0 16,-35 0-16,-36 0 15,-17 0-15,0 0 16,-18 0-16,0 0 15,18 0-15,0 0 16,0 0-16,0 0 16,-18 0-16,1 0 15,17 0-15,-18 0 16,-17 0 0,17 0-16,-18 0 15,36 0-15,-17 0 16,17 0-16,17 0 15,18 0-15,-17 0 16,-18 0-16,-18 0 16,0 0-16,-17 0 78,17-53-31,-17 36-32,-18-18-15,35-18 0,-17 0 16,-18 0-16,17 0 16,1 0-16,0 0 15,-1 0-15,-17 0 16,0 0-16,0 0 15,18 0-15,-18 18 16,0 0-16,0-18 16,0 18-1,0-18-15,0 18 16,0-18-16,0 17 16,0 1-16,0 17 15,0-17-15,0 17 31,0 1 32,0-1-47,-18 1-1,18-1 16,-17 18-15,17-18 31,0 1-31,-18-1-1,0 18-15,18-18 16,0 1-1,-17-1-15,17 0 16,-18 1 0,1-1-16,17 1 15,-18-19 1,18 19-16,0-1 16,0-17-1,0 17 1,-18 0-1,1 18 126,-1 0-141,-35 0 16,18 0-16,-18 0 15,-53 0-15,-35 0 16,17 0 0,-17 0-16,0 0 15,0 0-15,-18 0 16,18 0-16,-35 0 15,17 0-15,-17 0 16,-18 0-16,0 0 16,-18 0-16,-70 0 15,35 0-15,-18 0 16,18 0-16,0 0 16,0 0-16,36 0 15,17 0-15,53 0 16,0 0-16,-1 0 15,37 0-15,-1 0 16,-18 0 0,36 0-16,-35 0 0,17 0 15,-53 0-15,18 0 16,35 0-16,-35 0 16,-53 0-16,35 0 15,18 0-15,0 0 16,17 0-16,-17 0 15,0 0 1,18 0-16,-1 0 16,18 0-16,-17 0 15,52 0-15,-52 0 16,0 0-16,34 0 16,19 0-16,17 0 15,35 0-15,-17 0 16,17 0 203,1 89-219,-1-1 15,18 35 1,-35 1-16,17-1 15,0-35-15,18 18 16,0-35-16,-17 17 16,17-17-16,0-1 15,0-17-15,0 0 16,0 0-16,0 0 16,-35 17-1,35-34-15,-18 17 16,18-1-16,0-16 15,-18-19-15,18 1 16,0 17-16,0-17 16,0 0-1,0-1 17,18 1 30,35-1-46,17-17-16,54 36 15,17-19-15,35 19 16,-17-36-16,35 0 16,0 0-1,0 0-15,53 0 16,-70 0-16,34 0 15,-17 0-15,-17 0 16,17 0-16,-36 0 16,19 0-16,34 0 15,-34 0-15,17 0 16,18 0-16,-36 0 16,0 0-1,-35 0-15,-17 0 0,-36 0 16,36 0-16,-19 0 15,1 0-15,18 0 16,-18 0-16,17 0 16,0 0-16,-34 0 15,16 0-15,-34 0 16,-18 0-16,-18 0 16,-17 0-1</inkml:trace>
  <inkml:trace contextRef="#ctx0" brushRef="#br0" timeOffset="73864">22490 3228 0,'0'18'15,"17"-18"48,-17-18-48,0-17 1,0 17-16,0-35 16,0 35-1,0-17-15,-17 18 0,-19-36 16,19 53-16,-1-18 15,-17 18-15,-1 0 16,1 0-16,-18 0 16,-35 53-1,18 0-15,-19 88 16,36-18-16,1 19 16,16-1-16,19-18 15,17-17-15,0-53 16,0-18-16,35-17 47,71-18-47,-36-71 15,1 18-15,-18 0 16,17-17-16,-52 17 16,0 0-16,-18 18 15,0-1-15,0 1 16,0 70 46,-18 36-62,18 52 16,0 1-16,0-36 16,35 36-1,18-36-15,18 0 16,-36-53-16,0 1 15,-17-19 1,17-17-16</inkml:trace>
  <inkml:trace contextRef="#ctx0" brushRef="#br0" timeOffset="74416.44">22437 3369 0,'-71'71'15,"36"52"-15,17 1 16,1-36-16,17-18 16,0 1-16,0-18 15,0-18-15,0-17 16,17 17-16</inkml:trace>
  <inkml:trace contextRef="#ctx0" brushRef="#br0" timeOffset="74920.3">23989 4904 0,'123'0'15,"248"-36"-15,211 36 16,123 0-16,160 0 16,34 0-16,19 0 15,228 0-15,1 0 16,-107 0-1,-122 0-15,-213 0 16,-264 0-16</inkml:trace>
  <inkml:trace contextRef="#ctx0" brushRef="#br0" timeOffset="77137.03">21802 6403 0,'0'18'16,"0"105"-1,0 36-15,0-18 16,0 0-16,0 0 16,0-17-1,0-1-15,0-17 0,0-36 16,0-17-16,0 0 15,35-106 48,18-35-47,-18 0-16,36 0 15,-18 35-15,-18 18 16,0 17-16,18 0 15,-35 18-15,-1 0 16,1 18 15,0 53-31,-1-19 16,-17 19-16,0-18 16,-35 53-16,-36-53 15,-87 0-15,-36-36 16,-18 1-16,53-18 15,18 0-15,71 0 16,34 0-16,19 0 16</inkml:trace>
  <inkml:trace contextRef="#ctx0" brushRef="#br0" timeOffset="77928.42">24730 7602 0,'106'0'78,"282"0"-62,335 0-16,229 0 15,283 0-15,300 0 16,317 0-16,-335 0 15,-706 0 1,-811-35 0,0 17-1</inkml:trace>
  <inkml:trace contextRef="#ctx0" brushRef="#br0" timeOffset="78651.28">26476 6950 0,'0'-18'16,"0"-17"-1,0 17-15,-18-17 16,18 0-1,-17 35-15,-1-18 0,0 0 16,-17 1-16,-18 17 16,-17 0-1,-54 35-15,36 53 16,-18 18-16,0 53 16,71-53-16,17-36 15,18-35-15,0-17 16,0 0-1,18-1-15,0-17 16,17 0-16,36 0 16,17-35-16,-35 0 15,88-71-15</inkml:trace>
  <inkml:trace contextRef="#ctx0" brushRef="#br0" timeOffset="78833.78">26458 6967 0,'18'89'15,"-18"-19"1,0 1-16,0-18 16,35 17-16,-17-35 15,0 1-15,17-1 16,0 18 0,53-35-16,0-18 0,36 0 15,52 0-15,71-36 16</inkml:trace>
  <inkml:trace contextRef="#ctx0" brushRef="#br0" timeOffset="79234.67">30127 6879 0,'0'0'0,"106"0"16,-53 0-16,0 0 15,-18 0-15,0-17 16,-35-1 0,0 0-16,0 1 15,0-19-15,0 1 16,0-18-16,0 0 16,0 18-16,-17 0 15,17 17-15,-18 18 16,1 0-16,-36 0 15,-18 0-15,-52 53 16,-1 35-16,1 18 16,34-18-16,19 0 15,70-52-15,0 17 16,0-36-16,0 1 31,35-18-31,36 0 16,35 0-16,-18 0 15,0-18-15,-35-35 16</inkml:trace>
  <inkml:trace contextRef="#ctx0" brushRef="#br0" timeOffset="79352.74">30163 7003 0,'0'17'78,"-53"71"-63,-18 1-15</inkml:trace>
  <inkml:trace contextRef="#ctx0" brushRef="#br0" timeOffset="79895.42">24800 7832 0,'0'0'0,"18"0"31,0 53-31,-1 123 16,18 36-16,-17 17 16,17 18-16,-17-18 15,0 1-15,-18 16 16,0-69-16,0-1 15,0-88 1,0-35-16,0-17 16,0-19-16</inkml:trace>
  <inkml:trace contextRef="#ctx0" brushRef="#br0" timeOffset="176337.17">20867 10866 0,'0'0'15,"35"88"-15,-17 35 16,-1-35-16,19-17 15,-1 17-15,0-53 16,0 18-16,18 0 16,0-35-16,0 17 15,35 0-15,1-17 16,16-18-16,-16 0 16,16-18-16,19-52 15,-1 17-15,-52-18 16,17 1-16,-53 17 15,18-35-15,-17 35 16,-1-18-16,-17 1 16,-1-54-16,-17 54 15,0-54-15,0 36 16,0-35-16,18 17 16,-18 35-16,17 18 15,-17-17-15,0 34 16,-17-16-1,-18-19-15,17 53 0,-88-35 16,-17 18-16,-1 35 16,-17-17-16,0-1 15,-18 18-15,18 0 16,18 0 0,52 0-16,18 0 0,35 0 15,-17 18 1,-18 70-1,18-35-15,0 52 16,-53 19-16,35 17 16,17-17-16,-17 17 15,36-18-15,-1-35 16,18 18-16,0-35 16,0-1-16,53 1 15,-18-36-15,54 36 16,-37-54-16</inkml:trace>
  <inkml:trace contextRef="#ctx0" brushRef="#br0" timeOffset="178236.92">24712 12083 0,'0'0'0,"18"-18"16,17 0-16,-17 1 16,17 17-16,-17 0 15,-1 0 1,1 0 15,-1 0-31,1 0 16,0 0-16,17 0 15,0 53-15,1 35 16,-19-18-16,-17-17 16,0 0-16,0 0 15,0-18-15,0 1 16,0-19-16,0 1 15,-17 0-15,-19-1 16,1 19-16,17-36 16,1 17-1,-1-17 48,0 18-63,18-1 15,0 1 1</inkml:trace>
  <inkml:trace contextRef="#ctx0" brushRef="#br0" timeOffset="178519.88">24924 12982 0,'0'0'0,"0"53"16</inkml:trace>
  <inkml:trace contextRef="#ctx0" brushRef="#br0" timeOffset="182089.11">15558 7726 0,'17'0'16,"107"17"0,70-17-16,35 53 15,177 18 1,334 17-16,142 53 0,18 0 15,-89-88-15,-87-53 16,-54 0-16,-282 0 16,-88 0-1,-141-53-15,-107-17 16,-16 35-16,-19-36 16,-17-17-16,0-36 15,-70 1-15,52-1 16,-35-34-1,18 17-15,0-1 0,-18-16 16,18 17-16,-36-18 16,-35 18-16,0 0 15,18 17-15,-53-35 16,18 54-16,-36-19 16,-18 36-16,-17-18 15,-17 18-15,-19 0 16,-17-18-16,-35 18 15,0 35-15,-36 0 16,1 17-16,35-16 16,0 52-16,17 0 15,-17 0-15,35 0 16,-18 17-16,-17 36 16,0 35-16,-53 1 15,-18 34 1,-18 71-16,142-53 15,-18 53-15,18 0 0,52-17 16,19-1 0,34 53-16,54-105 15,34-18-15,-34 35 16,17 17-16,18-16 16,17-72-16,18-17 15,0 18-15,0-1 16,35-17-16,18 0 15,-17 0-15,105 0 16,17-18-16,1 0 16,18-35-16,17 0 15,0 0-15,0 0 16,-36-35-16,-34 0 16,35-53-16,17 17 15,-17 18-15,17 0 16,0-17-16</inkml:trace>
  <inkml:trace contextRef="#ctx0" brushRef="#br0" timeOffset="183161.13">13617 7320 0,'0'0'0,"0"35"16,36 36-16,-19-36 15,54 36-15,52 35 16,71-36-16,18-17 16,105 35-16,107 1 15,123-37-15,-1 37 16,-17-54-16,106-35 15,71 0-15,-177 0 16,-88 0-16,-247 0 16,-53 0-16,-52-71 15,-19 1-15,18-18 16,-52-36-16,34 1 16,18-54-16,0-17 15,1 18-15,-19-18 16,-17 0-1,-35 123-15,-1-70 16,-17-35-16,0 35 16,-70-36-16,-18 54 15,-36 17-15,18-35 16,18 70-16,-18 1 16,18-1-16,-18 1 15,-17 17-15,-54-18 16,1 36-16,-89 0 15,-52 17-15,-71 18 16,-35 0-16,87 0 16,-16 0-16,175 18 15,-17 17 1,18 0-16,35 0 0,-36 18 16,-34 18-16,-1 17 15,-123 53-15,88-35 16,-18 0-16,18 53 15,53-36-15,53-35 16,18 18-16,35-18 16,70-35-16,18-18 15,-18 18-15,-17 18 16</inkml:trace>
  <inkml:trace contextRef="#ctx0" brushRef="#br0" timeOffset="183664.55">7408 6950 0,'212'0'31,"106"0"-31,299 0 16,194 0-16,195 0 16,175 0-16,248 0 15,-18 123-15,18-17 16,123 53-16,-299-18 15,-36 0-15,-35-141 16,-71 0-16,-194 71 16,-211-71-16,-248 35 15,-228-35-15,-54 0 16,-88 0-16</inkml:trace>
  <inkml:trace contextRef="#ctx0" brushRef="#br0" timeOffset="184383.91">20126 6121 0,'35'35'15,"89"36"-15,70 52 16,17 0 0,19 72-16,70 69 0,-124-52 15,-70-71-15,-36-35 16,-52-36-16,-18-52 47,-18-18-47</inkml:trace>
  <inkml:trace contextRef="#ctx0" brushRef="#br0" timeOffset="184624.89">21008 6279 0,'0'36'32,"-35"52"-32,35-70 15,-36 70-15,1 35 16,-71 107-16,0-54 15,36-35-15,17-17 16,18-19-16,17-34 16</inkml:trace>
  <inkml:trace contextRef="#ctx0" brushRef="#br0" timeOffset="189032.42">13564 2452 0,'0'0'0,"0"-18"16,0 1-16,0-1 15,0 0 17,0 1-32,0-1 15,-17 18 1,-54 18 31,1 52-47,-1 36 15,18 0-15,35-18 16,18-35-16,0 0 16,0-18-16,0 0 15,36-35 48,-1 0-63,18 0 15,17-52 1,-17 16-16</inkml:trace>
  <inkml:trace contextRef="#ctx0" brushRef="#br0" timeOffset="189375.34">13688 2575 0,'0'36'47,"0"34"-32,0 1-15,17-1 16,-17 1-16,36-1 16,-1-17-16,-17 18 15,17-18-15,-17-36 16,-1 19-16</inkml:trace>
  <inkml:trace contextRef="#ctx0" brushRef="#br0" timeOffset="189617.93">14023 2893 0,'0'0'0,"18"0"15,-1 0 17,18 0-32,36 0 15,0 0-15,-1 0 16,-17 0-16,18-18 15,-71 1 1,17 17-16</inkml:trace>
  <inkml:trace contextRef="#ctx0" brushRef="#br0" timeOffset="189879.86">14446 2716 0,'-17'0'31,"-1"71"-31,0 0 16,18-1-16,0-17 15,0-18-15,0 1 16,0-1-16</inkml:trace>
  <inkml:trace contextRef="#ctx0" brushRef="#br0" timeOffset="190511.39">14905 2170 0,'18'17'16,"34"54"0,-16 35-16,-19 35 15,1-18-15,-18-17 16,0-18 0,0-17-16,-18-54 15,18 1-15,-17 0 16,-1-18 62,18-36-78,53-16 16,0-1-16,0 17 15,106-17-15,-18 0 16,-35 18-16,-36 18 15,-17 17-15,-35 0 16,-1 0-16,1 0 16,-18 17-1,0 71 1,0-52-16,0-1 16,-18-17-16,1-1 15,-19-17-15,19 0 16,-1 0-16,-35 0 15,36 0-15,-1 0 16,0 0 0,-35 0-16</inkml:trace>
  <inkml:trace contextRef="#ctx0" brushRef="#br0" timeOffset="191364.71">15910 1923 0,'0'0'0,"71"35"0,-36 35 16,36-17-16,-18 53 15,0 0-15,-18-18 16,-35 0-16,0-17 16,0 35-16,-53 0 15,-35-18 1,-36 18-16,54-36 0,-19-52 15,-16 35-15,52-36 16</inkml:trace>
  <inkml:trace contextRef="#ctx0" brushRef="#br0" timeOffset="191974.98">11942 1711 0,'0'53'31,"0"70"-15,0 36-16,0-35 16,17-1-16,1-17 15,52 17 1,-70-105-16,53 17 16,-53 1-16,18-36 15,0 17 1</inkml:trace>
  <inkml:trace contextRef="#ctx0" brushRef="#br0" timeOffset="193041.52">15169 2999 0,'36'0'47,"17"0"-31,-36 0-16,1 0 15,0-18-15,-1 0 16,1 18-1,35-17 1,-18 17-16,53-36 0,-35 19 16,0-1-16,0 18 15,-18-17-15,-35-1 16,-17 18 62,-19 0-62,1 0-1,17 0-15,-17 18 0</inkml:trace>
  <inkml:trace contextRef="#ctx0" brushRef="#br0" timeOffset="193706.74">12012 2505 0,'0'17'16,"18"19"-16,17-1 16,0 0-16,1 18 15,-1 18-15,18-18 16,0 35-16,-36-35 15,36 35-15,0-18 16,-18-17-16,36 18 16,-53-53-16,35 17 15,-18 18-15,-18-53 16,-17 17-16,18-17 16,-18 18 15</inkml:trace>
  <inkml:trace contextRef="#ctx0" brushRef="#br0" timeOffset="194056.87">11218 3387 0,'71'17'15,"193"19"1,177-1-16,371-35 16,299 70-16,0 36 15,230 0-15,17 53 16,-194-53-16,-105-36 15,-336-70-15,-335 0 16,-247 0-16,-123 0 47,-36 0-31</inkml:trace>
  <inkml:trace contextRef="#ctx0" brushRef="#br0" timeOffset="196913.22">13423 3687 0,'88'0'47,"106"0"-31,89 0-16,17 0 16,-18 0-16,-18 0 15,-34 0-15,-72 0 16,-52 0-16,-53 0 15,-88 0 64,-194 0-64,-107 0-15,-34 0 16,-124 0-1,35-71-15,107 36 0,69-18 16,72 18-16,87 17 16,54 18-16,52 0 15,89 0 63,140 18-62,89-1-16,88 18 16,106-17-16,35-18 15,-105 0-15,-124 0 16,-71 0-16,-17 0 16,-89 0-16,-70 0 15,-35 0-15,-1 0 16,1 0-1,-1 0 32,-105 0 0,-70 0-47,-54 0 16,-70 0-16,-159 0 15,-36 0-15,-52 0 16,-18-53-16,71 53 16,212 0-16,122 0 15,125 0 1,52 0 0,142 35-16,87 1 15,89 17-15,53-18 16,70-17-16,71 34 15,-124 37-15,-53-36 16,-17-18-16,-35 18 16,-54-36-16,-52-17 15,-71 0-15,-70 0 16,-54 0 0,1 0-16,-159 0 78,-71 0-78,-17 0 15,-89-17-15,-105-36 16,-71-35-16,-17 35 16,122 17-16,143 19 15,87 17-15,88 0 16,54 0-16,34 0 109,124 0-93,53 0-16,0-18 15,18-17-15,-18 17 16,0 1-16,-53-1 16,-17 0-1,-36 18-15,-18 0 16,-17 0-16,-35 0 16,-124 18 46,-53 17-46,-70-17-16,-35 35 0,-89-53 15,-71 0-15,89 0 16,71 0-16,70 0 16,0 0-1,176 0 32,71 0-31,88 0-1,35 17-15,36 36 16,17-35-16,-17-18 16,-18 0-16,-18 0 15,-52 0 1,-54 0-16,-17 0 15,0 0-15,-35-18 16,17 18-16,1 0 16,105-17-16,17-1 15,36 0-15,-17 18 16,17 0-16</inkml:trace>
  <inkml:trace contextRef="#ctx0" brushRef="#br0" timeOffset="197576.76">16334 3351 0,'0'36'47,"17"17"-32,36 17-15,-18-17 16,-17-35-16,0-1 15,-1 1 1,1 0-16,0-1 16,-1-17-1,1 0 63,0-53-78,17-52 0,18-19 16,0-35 0,17 18-16,18-35 15,18-1-15,-70 54 16,16 17-16,-16 18 16,-1 0-16,0 35 15,-35 18-15,0-1 16</inkml:trace>
  <inkml:trace contextRef="#ctx0" brushRef="#br0" timeOffset="203816.65">14058 706 0,'0'0'0,"-70"0"16,-1 0-16,36 0 15,-53 35-15,70 0 16,-17 18-16,35 0 16,0-18-16,0 18 15,0 0-15,17 18 16,1-36-1,17 0-15,1 0 0,16-17 16,72 0-16,17-1 16,-17-17-16,-1 0 15,-35 0-15,-17 0 16,-1 0-16,-34-17 16,-19-1-16,18 0 15</inkml:trace>
  <inkml:trace contextRef="#ctx0" brushRef="#br0" timeOffset="204857.05">14129 688 0,'0'-18'47,"53"18"16,35 0-48,35 0-15,-17 0 16,-35 0-1,-18 0 1,0 0-16</inkml:trace>
  <inkml:trace contextRef="#ctx0" brushRef="#br0" timeOffset="-126177.03">8255 14746 0,'18'53'47,"35"0"-32,-18 18-15,35-19 16,-34 1-16,-1-35 16,0 35-16,1-18 15,-1 0-15,0 1 16,0-1-16,-17-17 16,0-1-1,-1 1-15,1 0 16,-18-1-16</inkml:trace>
  <inkml:trace contextRef="#ctx0" brushRef="#br0" timeOffset="-125802.02">8731 14834 0,'-70'18'0,"-1"17"16,18 1-16,0-1 15,-17 35-15,-18 1 16,-18 17-16,18-35 15,17 18-15,0-54 16,54 18-16</inkml:trace>
  <inkml:trace contextRef="#ctx0" brushRef="#br0" timeOffset="-124617.96">8202 15064 0,'0'0'0,"35"-53"15,1 53 1,-1-18-16,18 18 16,0-18-16,0 18 15,-18 0-15,18 0 16,-35 0-16,-1 0 16,1 0-16,-1 18 15,-17 35-15,18-18 16,-18 18-16,0 0 15,0-18-15,0 18 16,0-35-16,-35 17 16,17-17-16,-17-1 15,-18-17 1,-18 0-16,18 0 16,1 0-16,-37-17 15,19-71 1,35 70-16,17-35 15,18-35-15,0 53 16,35-18-16,0 17 16,1-16-16,34 34 15,-34 0-15,52 1 16,18 17-16,-1-18 16,-16 18-16,-36 0 15,-18 0-15,-18 18 16,1-1-16,-18 19 15,0-19-15,0 18 16,0 1-16,-35 34 16,0-34-16,-18 16 15,-53-16-15,18-19 16,-1 1-16,-16 0 16,34-18-16,53 0 15,1 0-15,-1 0 47,0-18-47,18 0 16</inkml:trace>
  <inkml:trace contextRef="#ctx0" brushRef="#br0" timeOffset="-116769.4">12418 14940 0</inkml:trace>
  <inkml:trace contextRef="#ctx0" brushRef="#br0" timeOffset="-116081.3">12541 14940 0,'36'0'109,"16"-17"-93,1 17-16,18 0 15,-1-18-15,-34 0 16,17 18-16,-36 0 16,1 0-16,0 0 47,-1 0-32,19 0 1,-19 0-16,18 0 0,-17 0 15,0 0-15</inkml:trace>
  <inkml:trace contextRef="#ctx0" brushRef="#br0" timeOffset="-115185.02">12894 14728 0,'0'18'47,"-35"70"-31,-1-52-16,19-1 15,-1 0-15,1-17 16,17-1 0,-18 1-1</inkml:trace>
  <inkml:trace contextRef="#ctx0" brushRef="#br0" timeOffset="-114911.02">12629 14781 0,'53'36'31,"-17"-1"-15,17 18-16,-36-18 16,1-35-1,-18 35-15,17-35 16,-17 18 15,18-18-15,0 35-16</inkml:trace>
  <inkml:trace contextRef="#ctx0" brushRef="#br0" timeOffset="-114472.8">12682 15011 0,'0'17'62,"0"1"-46,-17 0-1,17-1 1</inkml:trace>
  <inkml:trace contextRef="#ctx0" brushRef="#br0" timeOffset="-114016.04">12330 14552 0,'0'35'47,"17"1"-31,-17 17-16,18-18 15,-18-18-15,18 1 16,-1 0-1</inkml:trace>
  <inkml:trace contextRef="#ctx0" brushRef="#br0" timeOffset="-113688.15">13423 14570 0,'0'17'31,"0"1"-31,0 17 0,0-17 16,0 0-16,0-1 15,0 18-15,0 1 16,0-1-16,18-17 16,-1 17-16</inkml:trace>
  <inkml:trace contextRef="#ctx0" brushRef="#br0" timeOffset="-113239.47">14146 14746 0,'0'35'62,"0"-17"-62,18 17 16,0 1-16,-18-19 16,0 1-16</inkml:trace>
  <inkml:trace contextRef="#ctx0" brushRef="#br0" timeOffset="-112601.89">14534 14640 0,'0'71'47,"0"-18"-31,0 35-16,0 0 15,0 0-15,-35-17 16,35-18-16,-17 0 16,-19 0-16,36-36 15,-17 1-15,-1 17 16,18-17-1,0-1-15,-18 1 16</inkml:trace>
  <inkml:trace contextRef="#ctx0" brushRef="#br0" timeOffset="-112208.45">14958 14623 0,'0'17'62,"0"54"-46,0-36-16,0 18 15,0-18-15,0 1 16,0-19-16</inkml:trace>
  <inkml:trace contextRef="#ctx0" brushRef="#br0" timeOffset="-111504.8">11748 15558 0,'17'0'31,"124"0"-15,71 0-16,123 0 15,141 0-15,1 0 16,105 0-1,-141-18-15,-89 0 16,-122 1-16,-36-1 16,-53 18-16,-35 0 15,0 0-15,17 0 16,-17 0-16,0 0 16,-36 0-16,-35 0 15,1 0-15,-19 0 16</inkml:trace>
  <inkml:trace contextRef="#ctx0" brushRef="#br0" timeOffset="-104193.11">12435 16281 0,'0'17'47,"0"19"-31,0-1-16,0-17 15,0-1-15,0 1 16,0-1 0,18 1-16</inkml:trace>
  <inkml:trace contextRef="#ctx0" brushRef="#br0" timeOffset="-102791.98">12718 16722 0,'17'0'78,"71"0"-78,18 0 16,-35 0-16,-18 0 16,17 0-1,-34 0-15,-19 0 0,1 0 16</inkml:trace>
  <inkml:trace contextRef="#ctx0" brushRef="#br0" timeOffset="-102421.85">13635 16228 0,'0'17'31,"0"19"-31,0 17 16,-18 0-16,18-36 16,-17 1-16,17 17 15</inkml:trace>
  <inkml:trace contextRef="#ctx0" brushRef="#br0" timeOffset="-101817.08">13935 16916 0,'17'17'47,"-17"1"-31,18 0-16,0 17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0T11:47:03.1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15575 6791 0,'0'18'47,"0"35"-31,18-1-16,-1 19 15,1 0-15,17 34 16,-35-69-16,18 17 16,0 0-16,-1-18 15,-17-18-15,0 1 16,0 17-16,0 1 16</inkml:trace>
  <inkml:trace contextRef="#ctx0" brushRef="#br0" timeOffset="1303.34">15628 6844 0,'18'-35'47,"-1"35"-47,54 0 16,35-18-1,-36 18-15,1-18 16,52 18-16,-17 0 0,0 0 16,35 0-16,35 0 15,1 0-15,-1 0 16,-17 0-16,-18 0 16,0 0-1,-17 0-15,-36 0 16,35 0-16,1 0 15,-54 0-15,1 0 16,-36 0-16,1 0 16,-1 0-16,0 0 15,0 0-15,-17 0 16,0 0 0,-1 0-16,1 0 62,-18 18-31,0 0-15,0 35-16,0-36 16,0 18-1,0 1-15,0-19 0,0 19 16,0-19-1,0 19-15,0-19 16,0 18-16,-18 1 0,18-1 16,0-17-1,-17-1 1,-1 1-16,18 0 47,-18-18-32,1 0 1,-1 0 0,0 0-16,-17 0 15,0 0-15,-18 0 16,-18 0-16,1 0 16,-54 0-16,19 0 15,-19 0-15,1 0 16,-1 0-16,18 17 15,-17 1-15,-54-18 16,36 0 0,0 0-16,53 0 0,-18 0 15,71 0-15,-18 0 16,35 0-16,1 0 16,-1 0-16,-17 0 15,17 0 1,-17 0-1,17 0-15,-17 0 0,0 0 16,17 0 0,-17 0-16,-1 0 15,19 0-15,-18 0 16,-1 0 0,19 0-16,-1 0 15,-17 0-15,-1 0 16,1 0-16</inkml:trace>
  <inkml:trace contextRef="#ctx0" brushRef="#br0" timeOffset="3902.61">20179 7144 0,'0'0'0,"0"17"0,0 1 16,0 0-16,18-18 15,-1 35-15,1-17 16,-1-1-16</inkml:trace>
  <inkml:trace contextRef="#ctx0" brushRef="#br0" timeOffset="4534.78">20197 6950 0,'0'17'31,"0"54"-31,0-36 16,17 36 0,-17-54-16,0 1 15,18 0-15,-18-1 16</inkml:trace>
  <inkml:trace contextRef="#ctx0" brushRef="#br0" timeOffset="8904.54">20479 6932 0,'0'0'16</inkml:trace>
  <inkml:trace contextRef="#ctx0" brushRef="#br0" timeOffset="10182.95">20585 6897 0,'0'-18'110,"-18"18"-79,0 0-15,1 0-1,-19 0 1,19 0 0,-1 0-1,0 0 1,1 0-16,-18 18 15,17-1-15,0-17 16,1 18-16,-1-18 16,0 18-16,-17-18 78,35 17-63,-18-17-15,1 18 16,-1 0 0,1-18-1,17 17 1,-36-17-16,36 18 16,0 0-1,-17-18-15,17 17 16,0 1-16,0-1 31,0 1-31,0 17 0,0-17 31,0 0-31,0-1 16,0 1-16,17 0 16,1-1-16,0 19 15,-1-36-15,1 35 16,-1-35-16,-17 17 15,18-17-15,-18 18 16,18-18-16,-1 18 16,-17-1-1,18-17-15,-18 18 16,18-18 0,-54 18 77,-17-18-93,1 17 16,-1-17-16,35 0 16,0 0-16,1 0 15</inkml:trace>
  <inkml:trace contextRef="#ctx0" brushRef="#br0" timeOffset="10718.04">19914 7638 0,'36'0'16,"-1"0"-16,0 0 15,-17 0-15,17 0 16,0 0-16,18 0 15,-35 0 1,17 0-16,-17 0 0,17 0 16,-17 0-1,-1 0-15,1 0 16,0 0 0</inkml:trace>
  <inkml:trace contextRef="#ctx0" brushRef="#br0" timeOffset="11047.47">20038 7726 0,'17'0'15,"19"0"1,-19 0-16,1 0 16,17 0-16,18 0 15,-35 0 1,17 0-16,-17 17 15,17-17 17</inkml:trace>
  <inkml:trace contextRef="#ctx0" brushRef="#br0" timeOffset="13328.33">9684 13406 0,'0'52'31,"17"19"-15,-17 35-16,18-36 16,-18 1-16,0 0 15,0-1-15,0-17 16,0-18-16,0 1 15,0-19 1</inkml:trace>
  <inkml:trace contextRef="#ctx0" brushRef="#br0" timeOffset="14895.59">9719 13494 0,'0'-18'16,"53"18"-1,70-18-15,19 1 16,52-36-16,53 35 16,35 18-16,71 0 15,35 0-15,123 0 16,18 0-16,0 0 15,142 0-15,-1 0 16,441 0 0,-635 0-16,-211 0 15,-89 0-15,-52 0 16,-54 0-16,36-17 16,-53 17-16,18 0 15,-18 0-15,0 0 16,-18 0-16,-17 0 15,-1 0 1,1 0 140,-18 53-156,17-1 16,-17 19-16,18-18 16,0 35-16,-18-53 15,0 1-15,0-1 16,0-17-16,0 17 15,0-17 110,-53-18-109,-35 17-16,-18 1 16,-35-1-16,-18 1 15,-17 0-15,34-1 16,19-17-16,-36 18 16,-88-18-1,141 0-15,-35 0 16,18 0-16,-18 0 15,-18 0-15,-35 0 16,35 0-16,-35 0 16,-17 0-16,-1 0 15,53-18-15,-35 18 16,35 0 0,-17 0-16,35-17 0,0 17 15,17 0-15,54 0 16,-19 0-1,37 0-15,-19 0 0,36 0 16,-1 0-16,1 0 16,0 0-16,-18 0 15,-18 0-15,-17 0 16,-35 0-16,-36 0 16,18 0-16,0 0 15,0 0 1,17 0-16,18 0 15,18 0-15,18 0 16,-1 0-16,18 0 16,0 0-16,0 0 15,0 0-15,18 0 16,0 0 0,0 0-16,17 0 0,0 0 15,-17 0-15,-18 0 16,0 0-16,-17-18 15,-19 0-15,1 1 16,35 17-16,18-18 16,17 18-16,1 0 15,-1 0 17,-17 0-32,-18 0 15,0 0-15,-18 0 16,1 0-16,17 0 15,18 0-15,-1 0 16,1 0-16,18 0 31,-1 0-15</inkml:trace>
  <inkml:trace contextRef="#ctx0" brushRef="#br0" timeOffset="16247.9">9596 13988 0,'17'0'141,"89"0"-141,-18-36 15,18 36-15,-35-17 16,34-1-16,-16 0 15,-19 18-15,-17 0 16</inkml:trace>
  <inkml:trace contextRef="#ctx0" brushRef="#br0" timeOffset="18054.88">20479 13741 0,'0'0'0,"0"-18"15,0 0-15,-18 1 16,0-36-16,18 35 16,0 1-16,0-1 15,-17 18-15,17-18 16,0-17-1,0 17 1,0-17 0,17 35-16,1-18 15,17 18 1,18-17-16,-17 17 16,-1 0-16,-17 0 15,17 0-15,-18 0 31,19 17-15,-36 19-16,17 17 16,-17 35-16,0-35 15,0 0-15,0 0 16,0-18-16,-17-17 16,17-1-1,-18 1-15,0-1 16,1 1-1,-18-18 1,17 0-16,0 18 16,1-1-1,-19-17-15</inkml:trace>
  <inkml:trace contextRef="#ctx0" brushRef="#br0" timeOffset="18360.8">20549 14305 0,'0'35'94,"18"1"-94,-18-19 15,0 36 1,0-35-16,0 0 15</inkml:trace>
  <inkml:trace contextRef="#ctx0" brushRef="#br0" timeOffset="19155.07">20532 13988 0,'17'0'62,"-17"17"16,0 1-46,0 17-17</inkml:trace>
  <inkml:trace contextRef="#ctx0" brushRef="#br0" timeOffset="19936.81">20602 14393 0</inkml:trace>
  <inkml:trace contextRef="#ctx0" brushRef="#br0" timeOffset="23598.69">14499 11465 0,'0'-17'94,"0"-36"-94,18 17 15,17-69-15,-35 34 16,35-35-16,1 0 16,-19 36-16,1 17 15,0 18-15,-18-1 16,17 36 46,1 36-46,35 52-16,17 71 16,1-54-16,35 72 15,-53-71-15,-18-18 16,0-18 0,-17-52-16,-18 0 0,0-36 62,35-35-46,0-17-16,1-36 15,-1-18-15,0 1 16,-17 17-16,-1 18 16,-17 0-16,0 35 15,18 35-15,-18 0 16</inkml:trace>
  <inkml:trace contextRef="#ctx0" brushRef="#br0" timeOffset="23936.33">15558 11730 0,'17'18'31,"-17"-1"-15,18-17-16,-18 18 16,35-1-16,-17-17 15,-1 0 1</inkml:trace>
  <inkml:trace contextRef="#ctx0" brushRef="#br0" timeOffset="24680.07">16016 11430 0,'0'0'16,"0"-18"-16,18 71 62,17 35-46,-17-35-16,-1 0 16,-17 0-16,18-17 15,0-36 32,-1 0-31,19-18-1,-1-53-15,0-52 16,0-36-16,1 36 16,-1-1-16,-17 54 15,17-19-15,-35 54 16,17 17-16,1 1 78,17 52-62,18 71-16,-17 0 15,16 0-15,-52-53 16,36 17-16,-19-35 16,1 54-1,-18-72-15,18 1 16,-1-1-16,-17 1 31,18-18-15,17 0-1,-17-18 1,17 1-16</inkml:trace>
  <inkml:trace contextRef="#ctx0" brushRef="#br0" timeOffset="25111.26">17110 10918 0,'17'71'94,"1"17"-94,0-17 15,-18-18-15,17 17 16,-17-17-16,0-18 16,0 18-16,18-17 15,-18-1-15,18-17 16,-18-1-16,0 1 15</inkml:trace>
  <inkml:trace contextRef="#ctx0" brushRef="#br0" timeOffset="25703.71">17022 11553 0,'-18'0'62,"18"-17"-46,-18-1 31,18 1-32,0-19 1,0 19-1,0-19 1,0 1-16,0-18 16,0 18-16,0 17 15,0-17-15,18-18 16,-18 35-16,18 1 16,-18-1-16,17 1 15,-17-19-15,18 36 16,-18-17-1,17 17-15</inkml:trace>
  <inkml:trace contextRef="#ctx0" brushRef="#br0" timeOffset="26273.71">16845 11483 0,'0'-18'110,"35"-35"-110,-17 0 15,17 18-15,1-35 16,-1 34-16,-17 19 15,-1-19-15,1 19 16</inkml:trace>
  <inkml:trace contextRef="#ctx0" brushRef="#br0" timeOffset="26615.65">17498 11165 0,'35'0'16,"-17"0"-16,-1 0 15,1 0-15,0 0 16,17 0 0,-17 0-1,17 0 1,-18 0-16,19 18 15</inkml:trace>
  <inkml:trace contextRef="#ctx0" brushRef="#br0" timeOffset="26903.39">17639 11342 0,'18'0'47,"17"0"-31,0 0-16,0 0 15,1 0-15,-1 0 16,18 0-16,-18 0 15,-17 0-15,-1 0 16,1 0-16</inkml:trace>
  <inkml:trace contextRef="#ctx0" brushRef="#br0" timeOffset="27544.87">18309 11148 0,'0'0'0,"106"0"16,-88 0-16,-1 0 16,1 0-16,17 35 15,-35-17-15,18 17 16,-18-17-16,0 35 16,0-18-16,-35 0 15,-18 18-15,-18 0 16,36-35-16,17-1 15,-17 1-15,17-1 16,36-17 93,35 0-109,-36 0 16,1 0 0,0-17-16,-1 17 0,1 0 15,0 0-15,17 0 32,-17-18-17,-1 1-15,1 17 16,17 0-16,-17-18 15,-1 0-15,1 18 16,17-17 0,-17 17-16,17-36 15,-17 19-15</inkml:trace>
  <inkml:trace contextRef="#ctx0" brushRef="#br0" timeOffset="28104.39">18750 11377 0,'0'18'47,"0"-1"-47,0 1 16,18-18-16,-1 35 15,1-35-15,35 36 16,0-19 0,0 1-16,0-1 15,0-17-15,-18 0 16,-17 0-16,34 0 16,-34 0-16,0-17 15,17-1 1,0 1-16,-35-1 15,0-35-15,0 18 16,0 17-16,0-17 16,0 17-16,0-17 15,-17 17-15,17 1 16,-36 17-16,1-18 16,0 18-16,-18-18 15,35 18-15,-35 0 16,36 0-1,-1 0 1,-35 18 0,-17 35-16,-19 0 15,1-18-15,35 18 16,18-18-16,17-35 16,18 18-16,0 0 15,0-1 1</inkml:trace>
  <inkml:trace contextRef="#ctx0" brushRef="#br0" timeOffset="28863.56">19350 11501 0,'18'17'63,"-1"1"-48,-17-1 1,18-17-16,-1 18 16,1-18-16,35 18 15,-18-18-15,1 0 16,-19 0-16,1 0 16,17 0-16,-17 0 15,-1 0 1,1 0-16,-18-18 15,18 0-15,-18 1 16,0-18 0,0-1-16,0 1 0,0 17 15,0-17-15,0 17 16,-18-17-16,0 18 16,18-1-1,-17 18-15,-1 0 31,-17 0-31,17 0 16,1 0-16,-19 0 16,19 0-1,-19 18-15,36-1 16,-17 1-16,-19 17 16,19-17-16,-18 35 15,17-18-15,0-17 16,-17 17-16,35 0 15</inkml:trace>
  <inkml:trace contextRef="#ctx0" brushRef="#br0" timeOffset="29631.15">20108 11571 0,'0'18'47,"0"-1"-31,0 1-1,18-18 1,17 0 0,18 0-16,-18 0 15,18 0-15,-17 0 16,-1 0 0,18 0-16,-36 0 0,-17-18 15,18-17-15,0 17 16,-18 1-16,0-18 15,0-1-15,0 1 16,0 0 0,0 17-16,-18 0 15,0 1 1,1-1-16,-18 18 0,17 0 16,0 0-1,-35 0-15,36 0 16,-36 0-16,18 0 15,-71 0 1,88 18-16,-17-1 16,-18 36-16,35-35 15,-17 17-15,17 1 16,18-19 0,0 1-16,0-1 15,0 1-15,0 17 16,36-17-16,-36 0 15,35-18-15</inkml:trace>
  <inkml:trace contextRef="#ctx0" brushRef="#br0" timeOffset="30296.24">13494 12100 0,'0'0'0,"70"-17"0,107-1 15,-54 0 1,36 1-16,35-19 16,71-16-1,140 34-15,177-17 16,18-18-16,17 17 15,618-52 1,-670 88-16,70 0 16,-159 0-16,-88 0 15,-88-17-15,-18 17 16,-17 0-16,-36 0 16,-17-53-16,-36 35 15,-35 18-15,-53 0 16,-17 0-16,-18 0 15,35 0-15,0 0 16,-35 0-16,-35 0 16</inkml:trace>
  <inkml:trace contextRef="#ctx0" brushRef="#br0" timeOffset="38658.12">10689 13635 0,'-17'18'32,"17"-1"-17,-18 18-15,18 1 16,0-19-16,0 1 16,0 17-16,0-17 15,0 0 1,0-1-1,18 1 1,17-18 0,0 0-16,0 17 15,1-17-15,-19 0 16,1 0 0,17 0-16,-17 0 15,17 0-15,0-17 16,18-36-1,-17 35-15,17-17 16,-36-18-16,18 18 16,-35-18-16,36 18 15,-19-1-15,-17 1 16,0-18-16,0 18 16,0 0-1,0 17-15,0 0 16,0 1-1,-17 17-15,-1 0 16,-17 0-16,-18 0 16,18 0-16,-1 0 15,19-18 1,-19 18-16,19 0 16,-1 0-1,-17 0 1,17 0-1,-35 18 1,18-1-16,-18 36 0,18-35 16,-18 17-16,18 0 15,-1 1-15,-17-1 16,36-17 0,-18 17-16,35-17 15,0-1-15,0 1 16,0 17-16,0-17 15,0-1-15,0 1 16,17 0-16,-17-1 16,0 19-16,35-19 15,-35 1-15,18-1 16,0 19 0,-1-36-1,1 0 16,0 0-15,-1 0-16,19 0 16,-19 0-16,18 0 15,-17 0 32,0 0-31,-1 0-16,1 0 0,17-36 15,1 19-15,52-18 16,-53-1-16,18-17 16,0 18-1,-18 0-15,0 17 0,-17-17 16,17 0 0,1-1-16,-19-17 15,19 18-15,-36 0 16,0 0-16,17 17 15,-17-17-15,0-1 16,0 19 0,0-1-16,-17 0 15,-36 18 1,35 0-16,-35 0 16,18 0-1,0 0-15,-18 0 0,35 0 16,-17 0-1,17 0-15,0 0 0,1 18 16,-19-18 0,19 18-16,-1-1 15,-35-17-15,36 36 16,-1-36-16,0 35 16,18-17-16,-35 17 15,0 18-15,35-18 16,-18 0-1,1 1-15,-1-1 16,18 0-16,0-17 16,0-1-16,0 19 15,0-1 1,0 0-16,35 1 0,-35-1 16,35 18-1,-35-36-15,18 1 16,0 0-16,-1-1 31,19-17-15,-1 0-1,-17 0 1,-1 0-16,18 0 0,36-35 16,-18 17-16,-18-17 15,1 0-15,-1 0 16,18-18-16,0 17 15,-36 1-15,19-18 16,-1 0-16,-18 18 16,1-18-16,-18 18 15,0-1 1,0 19-16,0-18 0,-18 17 16,1 0-1,-1 1-15,1 17 16,-1-18-1,0 0 1,-17 18 0,0 0-16,-18 0 15,35 0-15,-17 0 16,17 0-16,-17 0 16,17 0-1,1 0 1,-19 18-1,19-18 1,-36 35-16,18-17 16,-18 0-16,17 34 15</inkml:trace>
  <inkml:trace contextRef="#ctx0" brushRef="#br0" timeOffset="42406.6">10619 14146 0,'-18'0'16,"18"-17"0,0-19-1,0-16-15,0-1 16,0-36-16,0 19 15,0-18-15,0 17 16,0-70 0,18 70-16,-18-17 15,0 18-15,0-1 16,0 18-16,0 0 16,0-17-16,0 52 15,0 1-15,0-1 16,0 0-1,0 1 1,0-1-16,-18 18 16,18-18-1,0 1-15,0-1 16,0 0 0,-18-17-1,1 0 1,-1 17-1,18 1 1,0-1-16,-18 18 16,18-35-16,-17 17 15,17 53 95,0 18-110,0 0 15,0 0-15,0 18 16,0-1-16,0 1 16,0-1-16,0 1 15,0-36-15,-18 18 16,1 0-1,17-18-15,0 36 16,0-36-16,0 0 16,-18-17-16,0 17 15,18 1-15,-17-1 16,17 0-16,0-17 16,0-1-16,-18 1 15,0 17-15,18 1 16,-17-19-1,-1 36-15,0 18 16,1-54-16,-19 36 16,36-53-16,0 53 0,-17-18 15,17-17 1,-18 0-16,18-1 16,0 1-16,0 0 15,-17-1-15,-1 19 16,18-19-16,-18 1 15,1 17-15,17-17 16,0-1-16</inkml:trace>
  <inkml:trace contextRef="#ctx0" brushRef="#br0" timeOffset="43843.59">11642 12982 0,'-18'0'16,"0"0"15,1 0-31,-1 18 16,0 70-16,1-35 16,-1 18-16,-17 34 15,17 19 1,18-36-16,-17 18 0,17 0 15,0-18 1,0-18-16,0-17 16,0-17-1,0-1-15,0-17 0,0 17 16,17 0-16,-17-17 16,0-1-16,0 1 15,0 0 1,0-1-16,0 1 31,-17-18 78,-19-35-93,1-18-16,35-18 16,-18 18-16,1 0 15,17-35-15,0 18 16,0-1-16,0-17 16,0 35-1,17-18-15,-17 36 16,18-18-16,0 18 15,-1-18-15,-17 18 16,0-1 0,36 19-1,-19-18-15,-17 17 0,18 0 16,-18 1-16,18-1 16,-1 0-16,-17 1 15,-17 17 188,-19 0-187,19 0 0</inkml:trace>
  <inkml:trace contextRef="#ctx0" brushRef="#br0" timeOffset="45327.86">9278 14305 0,'18'-17'15,"17"17"16,18 0-31,17 0 16,1 17-16,0-17 16,-1 18-16,-35-18 15,1 0-15,-1 0 16,-17 0-16,-1 0 16,1 0-16,0 0 15,17-35-15,0 17 16,0-35-16,18-18 15,0-17-15,-18 18 16,18-36-16,0 18 16,-17 35-16,-19 17 15,18-34-15,-17 52 16,0-35-16,-1 36 16,1-72-16,-18 54 15,18-35-15,-18 17 16,0 0-16,0 0 15,0 18-15,0-18 16,0 17-16,0 1 16,0-18-1,-18-17 1,0 52-16,18-17 16,-17 35-16,17-18 15,-18 0-15,0 1 16,-17 17-1,-18 0-15,0 0 0,-17 0 16,17 0 0,-35 0-16,-18 0 0,18 0 15,-18 0-15,18 0 16,-71 35-16,71-17 16,0-1-1,17 19-15,18-19 0,18 1 16,-1 0-16,19-1 15,-18 19-15,-1-1 16,1 0-16,-18 36 16,0 34-16,36-52 15,-1 71-15,18-36 16,-18 18-16,18-18 16,0-17-1,0 17-15,18-18 16,17 1-16,18-1 15,0 1-15,0-18 0,0 0 16,17 0 0,1-36-16,17 19 15,18-19-15,17 19 16,-52-19-16,17-17 16,18 0-16,-88 0 15,17 0 1,-17 0-16,-18-17 15,17-1 1,1-17 0,-18 17-1,0 0-15,0 1 32,0-1-32,0 1 15</inkml:trace>
  <inkml:trace contextRef="#ctx0" brushRef="#br0" timeOffset="47237.76">20144 7673 0,'17'0'47,"1"18"-47,35-18 16,0 35-16,0-18 15,-18-17-15,18 0 16,-18 0-16,36 0 15,-18 0-15,-18-17 16,0-18-16,0 17 16,-17-53-16,-18 36 15,0-18-15,0 0 16,0-17-16,0 17 16,0 0-16,0-18 15,0 1-15,0 17 16,0-18-16,18 18 15,-18 0-15,0 1 16,0 34 0,0-17-16,0-1 15,-18 19-15,0-1 16,1 0-16,-18 1 16,17 17-16,-35-18 15,18 1-15,-36-1 16,18 18-16,0-18 15,0 18-15,18 0 16,0-17-16,17 17 16,1 0 15,-19 0-15,-17 0-1,18 35-15,-53 53 16,0 0-16,35 0 15,0 18-15,35-70 16,1 34-16,-1 1 16,18-36-16,0 18 15,0 0-15,0-36 16,0 19-16,18-1 16,-18 0-16,52 18 15,-16-18 1,-1 18-16,53-17 15,0-1-15,36 18 0,-54-36 16,-34 1 0,-19-18-16,-87 18 62,-89 35-46,-70 0-1,-36 35-15</inkml:trace>
  <inkml:trace contextRef="#ctx0" brushRef="#br0" timeOffset="48524.88">9860 11695 0,'0'0'15,"18"-18"-15,-18 0 32,-18 18-17,-35 0-15,18 0 16,-36 0-16,18 0 15,36 18-15,-18-18 16,35 18 0,-18-1-16,18 1 15,0 17 1,0 18-16,0-18 16,0-17-16,0 17 15,0 1-15,18 16 16,17-16-1,35 17-15,-17-18 0,-17 0 16,-1 0-16,0 1 16,0-1-16,-35-17 15,0-1 1,18 1-16,-18 0 0,0-1 16,0 1-1,0 0 1,-53-1-16,0 1 15,36-18 1</inkml:trace>
  <inkml:trace contextRef="#ctx0" brushRef="#br0" timeOffset="48993.36">10142 12347 0,'0'18'46,"18"0"-30,0-1 0,-1 1-1,19-18-15,34 53 16,18-18-16,36 18 16,-1 0-16,36 0 15,0 17-15,52 36 16,-17-35-16,0 17 15,-35 0-15</inkml:trace>
  <inkml:trace contextRef="#ctx0" brushRef="#br0" timeOffset="49693.71">9948 11977 0,'0'53'31,"0"17"-15,0 1-16,0-1 15,0-17-15,0 0 16,18-17-16,-18-19 15,18 1-15,-18 17 16,0 0-16,0 1 16,0-19-1,0 1-15,17 0 16,-17-1 0</inkml:trace>
  <inkml:trace contextRef="#ctx0" brushRef="#br0" timeOffset="51701.48">11800 14358 0,'89'71'0,"122"70"15,-70-71-15,36 1 16,17-18-16,70-18 16,-17 0-1,0-35-15,18 0 0,-36 0 16,0 0-16,1 0 15,-19 0-15,-52 0 16,18 0 0,122 0-1,-157-17-15,16-54 16,19 18-16,-36 18 16,0-18-16,18 0 15,-18 0-15,0 18 16,18-18-16,-18 0 15,0 18-15,-35 0 16,-53 17-16,17-17 16,-35-1-16,-17 19 15,0-19-15,17 1 16,-35 17 0,35-34-1,-17 16-15,0-34 0,17-1 16,0-17-16,-35 35 15,0-17-15,0 17 16,0 17-16,-18 1 16,-17-18-16,0 18 15,17 17-15,1 1 16,17-19-16,-36 19 16,19-19-16,-1 1 15,-17 0 1,-53-36-16,-1 18 15,-16-17-15,-37 17 0,-34 0 16,-18 35 0,-35 1-16,-1-36 15,-16 35-15,-1 18 16,35-18-16,-17 18 16,35 0-16,0-17 15,52 17-15,37 0 16,-160 0-1,159 0-15,18 0 16,-35 0-16,-1 0 16,-17 17-16,17 19 15,1-1 1,0 0-16,34-17 0,-17 17 16,54-17-16,-37 0 15,36-1-15,18-17 16,0 18-16,0-18 15,-18 17-15,-18 1 16,18 17-16,0-35 16,18 18-16,-18 0 15,0-1-15,36 1 16,-1-18-16,-17 18 16,35-1-1,-18-17-15,-17 18 16,-36 35-16,36-36 15,-18 19-15,-18-19 16,1 36-16,35-18 16,-1-17-16,1 17 15,17-35-15,1 18 16,-19 35-16,19-35 16,-18 17-16,-1 35 15,1-17-15,17 0 16,-17 35-16,0-17 15,17-18 1,18-18-16,0-17 16,0-1 15,35-17-31,18 0 16,36 0-16</inkml:trace>
  <inkml:trace contextRef="#ctx0" brushRef="#br0" timeOffset="52423.33">13176 11924 0,'0'-18'63,"-35"18"-48,0 53-15,-36-18 16,36 18-16,17-35 16,1 0-16,17 17 15,0 0 1,0 0-16,0 18 16,0 0-16,17-35 15,36 17-15,-18-17 16,18 0-16,-17-1 15,-19-17-15,1 18 16,-18 17 0,0 0-1,0-17-15,0 17 16,0 1-16,0-19 16,-18 1-16,1-1 15,-1-17-15,0 0 16,-17 0-16,17 18 15,1-18-15,-1 18 16,1-18 0</inkml:trace>
  <inkml:trace contextRef="#ctx0" brushRef="#br0" timeOffset="53031.38">13547 12294 0,'0'0'0,"35"0"16,-35 36-1,0-1-15,0 0 16,0-17-16,-35 35 15,17-18-15,0-17 16,18-1-16,0 1 109,36-18-93,17 0 0,0-35-16,-18 35 0,-18 0 15,1 0-15,0-18 16,-54 18 62,1 18-78,-35 17 16,-36-17-1</inkml:trace>
  <inkml:trace contextRef="#ctx0" brushRef="#br0" timeOffset="55655.19">12083 14217 0,'0'35'0,"0"36"15,0 17 1,0 35-16,0 1 0,0 35 16,-18-18-16,18-18 15,0-52 1,0-36-16,0-17 0,0-1 15</inkml:trace>
  <inkml:trace contextRef="#ctx0" brushRef="#br0" timeOffset="55953.66">11889 15169 0,'0'0'0,"53"53"0,-36-17 15,18-1 1,18-35-16,0 18 0,0-18 15,35 0-15,18-53 16,-35 0-16,17 0 16,-53 0-16,-35 0 15,0 18-15,0 17 16,0-17-16,-17 35 16,-36 0-1</inkml:trace>
  <inkml:trace contextRef="#ctx0" brushRef="#br0" timeOffset="56536.74">10848 16087 0,'0'-18'15,"-18"18"17,1 0-17,-1 18 1,-17 52-16,35-17 16,-36 53-16,36-53 15,0 0-15,0 0 16,0-36-16,0 36 15,71-17-15,-18-19 16,0 18-16,0 1 16,0-1-16,-53-17 31,0-1-31,0 1 16,0 17-16,-18-35 0,-35 18 15,35 0 1,1-18-16,-36 17 15,35 1-15,-17-18 16,-18 0-16,35 0 16,-17 0-16,18 0 15</inkml:trace>
  <inkml:trace contextRef="#ctx0" brushRef="#br0" timeOffset="56997.99">11201 16633 0,'0'0'0,"0"71"16,0-53-1,0-1-15,0 1 0,0 0 16,0-1 0,17 1-1,-17 0-15,0-1 16,0 18-1,18-35-15</inkml:trace>
  <inkml:trace contextRef="#ctx0" brushRef="#br0" timeOffset="57368.3">11553 16810 0,'18'35'0,"17"0"0,-35-17 16,18 17-16,0-17 16,-18 0-1,17-18-15,-17 17 16,36 1 0,-19-18-1,1 0 1,0 0-16,-1 0 15,1 0-15</inkml:trace>
  <inkml:trace contextRef="#ctx0" brushRef="#br0" timeOffset="58277.21">12241 16898 0,'0'35'0,"0"-17"16,36 17-1,34 1-15,-34-19 0,-19 1 16,18-1-16,-17-17 16,17 0-1,1 0 1,34-35-16,1 0 15,35-36-15,-71 18 16,0 18-16,36-35 16,-54 34-16,-17-17 15,18-17-15,-18-1 16,0 18-16,0 18 16,0-18-16,0 18 15,-35 17 1,-1-35-16,-34 18 15,17 0-15,18 17 16,-1 18-16,1 0 16,0 0-16,0 0 15,17 0-15,-35 0 16,18 35-16,-36 1 16,36 17-16,0-18 15,-1 18-15,19-18 16,17-17-16,0 17 15,0 0-15,0 1 16,0-1-16,0 18 16,0 0-16</inkml:trace>
  <inkml:trace contextRef="#ctx0" brushRef="#br0" timeOffset="58773.77">13176 17022 0,'36'35'0,"-19"-18"16,1 1-1,-1 0-15,1-18 16,0 17 0,-1-17-16,1 0 15,0 0 1,-1 0-1,1 0-15,0 0 16,17 0 0</inkml:trace>
  <inkml:trace contextRef="#ctx0" brushRef="#br0" timeOffset="59424.94">14217 16422 0,'0'0'0,"-18"0"16,-17 0-1,-18 0-15,0 0 16,0 0-16,18 17 16,17 1-1,18 17 1,0 1 0,0-1-16,0-17 15,0 34 1,0-16-16,36 34 0,-1-34 15,0-1-15,36 0 16,-54-35-16,1 35 16,0-35-16,-18 36 31,0-19-31,0 1 16,-53 17-16,-35 1 15,35-19-15,-53 18 16,35-17-16,18 0 15,18-18-15,17 0 16,1 0 0,-1 0-16</inkml:trace>
  <inkml:trace contextRef="#ctx0" brushRef="#br0" timeOffset="59836.1">14605 16916 0,'18'17'0,"-18"1"0,0 17 16,0-17 0,0 0-16,0-1 15,-18 18-15,0-35 16,-17 18 15</inkml:trace>
  <inkml:trace contextRef="#ctx0" brushRef="#br0" timeOffset="60058.36">14693 17092 0,'18'0'16,"-1"-18"-16,1 1 16,-53 17 77,0 0-77,17 0-16</inkml:trace>
  <inkml:trace contextRef="#ctx0" brushRef="#br0" timeOffset="60490.71">14429 16969 0,'0'-18'0,"0"0"16,17 1-16,1 17 16,17 0-1,-17-18-15,17 0 0,-17 18 16,-1 0-16,19 0 15,-19 0-15,1 0 32,0 0 15,-36 18-16,0 0-16,1-1-15</inkml:trace>
  <inkml:trace contextRef="#ctx0" brushRef="#br0" timeOffset="62622.33">15028 17004 0,'0'-53'0,"0"35"94,71 18-94,17-17 15,88-1-15,195 18 16,-177-35 0,-53 17-1,-35 1-15,-53 17 0,-18 0 16,-35-18-16,35 0 15</inkml:trace>
  <inkml:trace contextRef="#ctx0" brushRef="#br0" timeOffset="62957.86">16281 16598 0,'0'0'0,"35"18"15,0 17-15,-17-35 16,0 18-16,-18-1 15,0 36-15,0 0 16,0 0-16,0 18 16,-53-18-16,-36 17 15,19-35-15,-36-17 16,35 17-16,36-35 16</inkml:trace>
  <inkml:trace contextRef="#ctx0" brushRef="#br0" timeOffset="63509.45">17392 16404 0,'-35'0'16,"70"0"-16,-88 18 0,35-18 0,18 17 15,-17 1-15,-1 17 16,18 1-1,0 17-15,0-18 16,0 18-16,18-18 16,17 0-16,-35-17 15,35 35 1,-35-35-16,0-1 0,18 18 16,-18 1-16,0-19 15,0 1 1,0 0-16,0-1 15,-18 19-15,1-36 16,-54 0-16</inkml:trace>
  <inkml:trace contextRef="#ctx0" brushRef="#br0" timeOffset="63969.34">17674 16863 0,'0'17'15,"-35"54"-15,-36-18 16,71-18 0</inkml:trace>
  <inkml:trace contextRef="#ctx0" brushRef="#br0" timeOffset="64263.33">17692 17127 0,'0'71'15,"-35"-36"1,-1-17-16,-17 17 15,-35 0-15,18-17 16,52-18-16,-17 18 16,35-1-16,17-52 93,1 35-77,0-18-16</inkml:trace>
  <inkml:trace contextRef="#ctx0" brushRef="#br0" timeOffset="64883.5">17463 16880 0,'0'-17'15,"0"-1"-15,17 18 16,1-17 109,-1 17-94,36 0-31,-17 0 16,-19 0-16,1 0 16,17 0-16,-17 0 15,-1 0-15,-34 0 47</inkml:trace>
  <inkml:trace contextRef="#ctx0" brushRef="#br0" timeOffset="65474.83">17709 17057 0,'0'17'0,"0"1"16,0 0-16,18-1 31,-53-17 16,-18 0-31</inkml:trace>
  <inkml:trace contextRef="#ctx0" brushRef="#br0" timeOffset="66718.98">8678 15487 0,'0'0'0,"36"0"16,-1 35-1,18-17-15,88 17 16,-18 0-16,71 18 16,36-35-16,-19 0 15,1-1-15,-18-17 16,0 0 0,-53 0-16,18 0 15,0 0-15,-1 18 16,-16-18-16,34 0 15,36 0-15,52 0 16,54 0-16,211 0 16,-106 0-16,18 0 15,282 0 1,-440 0-16,-72 0 16,-17 0-16,-35 0 15,17 0-15,-17 0 16,71 0-16,34 0 15,124 0-15,194 0 16,36 0-16,34 88 16,-52 0-16,-159-35 15,-194 0-15,-124-35 16</inkml:trace>
  <inkml:trace contextRef="#ctx0" brushRef="#br0" timeOffset="73807.75">16528 11836 0,'88'0'47,"18"0"-32,35 0-15,106 0 16,88 35-16,-35-17 16,35-18-1,18 35-15,-53-17 0,-36-1 16,-88-17-16,1 0 15,-71 0-15,-36 0 16,-17 0-16,0 0 16,-18 0-16,1 0 15,34 0-15,18 0 16,-17 0-16,17 0 16,-35 0-16,-18 0 15,1 0-15,-19 0 16,1 0-1</inkml:trace>
  <inkml:trace contextRef="#ctx0" brushRef="#br0" timeOffset="76847.13">22119 14323 0,'0'-35'78,"35"-18"-78,-17 0 16,0 0-16,-18 0 15,17 0-15,19-35 16,-19 35-16,-17 0 15,18 18-15,0-18 16,-1 35-16,1 0 63,17 71-32,0 36-31,1-19 15,-36 18-15,35-35 16,-17 0-16,-1-18 16,-17 1-16,18-19 15,0-17 48,-1 0-48,1 0-15,-1-17 16,1-19-16,0 1 16,-18-18-16,17 0 15,1 0-15,0 0 16,-18 1-16,0 16 16,0 19-16,0-1 15,35 0 235,-35-17-234,18 0-1,-1 17-15,-17 1 16,0-1 0,18 18 46,-18 35 1,35 53-63,-17-17 15,35 17 1,-36-17-16,1-18 0,0 17 16,-18-35-16,17 1 15,-17-19-15,18 19 16,-18-19 15,0 19-31,17-19 16,1 18-1,-18-17-15,0 0 16,18-1-16,-1 1 16</inkml:trace>
  <inkml:trace contextRef="#ctx0" brushRef="#br0" timeOffset="77334.75">21749 14693 0,'17'0'31,"54"-17"-15,35-1-16,-18 18 15,53 0-15,0 0 16,-35 0-16,-35 0 15,-36 0-15,0 0 16,-17 0-16,17 0 16,-17 0-16,17 0 15,-17 0 1</inkml:trace>
  <inkml:trace contextRef="#ctx0" brushRef="#br0" timeOffset="77767.98">21872 14923 0,'36'0'15,"16"0"1,1 0-16,18 0 15,-1-18-15,36 0 16,-35 18-16,-1-17 16,19-1-16,-36 18 15,17 0-15,-17 0 16,0 0-16,-18 0 16,-17 0-16,-1 0 15</inkml:trace>
  <inkml:trace contextRef="#ctx0" brushRef="#br0" timeOffset="78238.66">22754 14658 0,'0'0'0,"35"0"0,-17-18 15,0 18 1,-1 0 93</inkml:trace>
  <inkml:trace contextRef="#ctx0" brushRef="#br0" timeOffset="78730.12">22789 14870 0,'0'0'0,"18"0"16,0 0-16,-1 0 15,36 0-15,-17 0 16,-1 0-16,-18 0 16,19 0-16,-19 0 15,1 0-15,0 0 16,-1 0-16,1 0 16</inkml:trace>
  <inkml:trace contextRef="#ctx0" brushRef="#br0" timeOffset="79184.78">22807 14676 0,'18'0'78,"-1"-18"-78,1 18 16,0 0-16,-1 0 15,1 0 1</inkml:trace>
  <inkml:trace contextRef="#ctx0" brushRef="#br0" timeOffset="82334.39">22613 14711 0,'-18'-18'31,"71"18"47,0 0-62,35 0-16,-17 0 15,17 0 1,18 0-16,-18 0 0,-52 0 15,-19 0-15</inkml:trace>
  <inkml:trace contextRef="#ctx0" brushRef="#br0" timeOffset="82936.1">23407 14041 0</inkml:trace>
  <inkml:trace contextRef="#ctx0" brushRef="#br0" timeOffset="83920.12">23813 14323 0,'0'-18'78,"0"-35"-78,0-17 16,0-1-16,35-17 16,-35 35-16,17 18 15,1 17-15,-18-52 16,18 70-1,-1 0 95,1 52-110,17 19 15,18 0-15,-35-19 16,17 1-16,-35-35 16,18 0-16,-1 17 15,1-17-15,0 17 16,-1-17-16,1-1 16,0 18-16,-1-35 15,1 18-15,17 35 16,-17-35-1,17-18 79,-35-36-78,18-17-1,-1 18-15,-17-18 16,18 0-16,0 0 16,-18 0-1,17 1-15,-17-1 16,18-18-16,-18 18 16,0 0-16,18 0 15,-18 36-15,35-36 16,-35 35-1</inkml:trace>
  <inkml:trace contextRef="#ctx0" brushRef="#br0" timeOffset="86016.49">22719 14552 0,'0'0'0,"35"35"0,18 18 15,-18-17 1,71-1-16,-35 0 0,35 0 16,-18-17-16,0-18 15,0 0-15,-17 0 16,35 0-16,-18 0 15,35 0-15,1 0 16,17 0-16,18-18 16,35-17-16,17-18 15,-17 0 1,-35-35-16,-18 18 16,0-1-16,-70-17 15,-1 17-15,1 18 16,-18-53-16,-36 18 15,19 18-15,-19-36 16,1 35-16,0 1 16,-18-18-16,0 35 15,0-18-15,-36-70 16,19 70 0,-19 1-16,-16-36 15,-19 36-15,-17-19 16,0 36-16,-53-35 15,-1 35-15,-52 18 16,-53-53-16,-35 35 16,-18-35-16,71 52 15,35 1-15,0 18 16,71-1-16,34 18 16,1 0-16,0 0 15,0 0-15,0 0 16,-36 18-16,1 17 15,-1 0-15,-17 18 16,0 35-16,53-35 16,0 35-1,-1 0-15,-17 54 16,36-19-16,17 1 16,18 17-16,17 0 15,18-18-15,0 18 16,0-17-16,35-1 15,71 124 1,-35-141-16,-1 35 16,-17-70-16,18 70 15,17-35-15,-17-53 16,-19 0-16,72-1 16,52-16-16,-17-19 15,53-17-15,-18 0 16,-18 0-1,1 0-15,-72 0 0,1-17 16,-18-19-16,-52 36 16</inkml:trace>
  <inkml:trace contextRef="#ctx0" brushRef="#br0" timeOffset="97375.82">10936 14358 0,'18'0'141,"-1"-18"-141,89-17 31,-88 18-31,17-1 0,0 0 16,1-17-16,-19 35 16,1-18-16,0 1 15,-1-19-15,1 19 16,-18-19-1,0 1-15,18-18 16,-18 0-16,17 0 16,1 1-16,-18 16 15,0 1-15,0 0 16,0-1-16,0 1 16,0 0-16,0-18 15,0 18-15,0-1 16,0 1-16,-18-18 15,18 18-15,-17 0 16,17-1-16,-18 1 16,0 0-16,1-18 15,-1 18-15,0-1 16,18 1-16,-17 0 16,-1 17-16,0 1 15,18-19-15,-17 36 16,17-35-16,-18 35 15,1-18 1,-19 18 0,19-17 15,-19-1-31,19 18 16,-19-18-16,1 18 15,-18-17-15,18 17 16,17 0-1,1 0-15,-1 0 16,0 0-16,1 17 31,-1 1-15,-17 0 0,0 35-16,-1 0 15,1-1-15,17 37 16,-17-19-16,17 18 15,1-17-15,17-18 16,-18 0-16,1 0 16,17-18-16,0 18 15,0-18-15,0 0 16,0 1 0,0 17-16,0-36 0,0 36 15,0-18-15,35 18 16,-18 0-16,1 0 15,0-35 1,-1 17-16,-17 18 16,18-35-16,0-1 15,-1 19-15,1-19 16,0 19 0,17-19-16,-35 1 15,35-1-15,0 19 16,1-36-16,-1 17 15,0 1-15,0-18 16,1 0-16,-1 0 16,0 0-16,-17 0 15,0 0-15,-1 0 16,19 0-16,-19 0 16</inkml:trace>
  <inkml:trace contextRef="#ctx0" brushRef="#br0" timeOffset="102654.67">22842 13353 0,'36'0'47,"-1"0"-32,-35 17-15,18 19 16,-18-19 15,0 1-15,0-1-16,0 19 16,0-19-1,0 1-15,0 0 188,0-1-126,0 1-46,0 0-1,35-1 173,18-17-188,-18 0 16,18 0-16,-18 0 15,-17 0-15,17 0 16</inkml:trace>
  <inkml:trace contextRef="#ctx0" brushRef="#br0" timeOffset="103439.74">22754 13353 0,'0'-18'110,"18"18"-95,-1 0-15,1-18 0</inkml:trace>
  <inkml:trace contextRef="#ctx0" brushRef="#br0" timeOffset="104846.72">23107 13758 0,'-18'0'32,"18"-17"-17,18 17-15,17 0 16,1-18-16,-1 0 16,-18-17-1,19 18-15,-19-19 16,1 19-16,0-1 15,-18-17 1,0-36 0,0 53-16,0-34 15,-18-19-15,0 36 16,-35-18-16,-17-18 16,35 36-16,-1 0 15,1-1-15,0 1 16,35 18-16,-18 17 15,0 0 1,1 0 15,-1 0-31,1 0 16,-1 0-16,-35 0 16,35 0-1,-35 17-15,36-17 0,-18 18 16,-18-18-1,53 17-15,-18-17 0,18 18 16,-35-18 0,35 18-1,-18-18-15,18 17 16,-18-17 0,1 36-16,17-19 15,-18 19 1,18-19-16,0 1 15,0 17-15,0 0 16,0-17-16,0 0 16,0-1-16,0 19 15,18-19-15,-18 18 16,35 1 0,0-19-16,-35 1 15,18 0 1,0-1-16,-1 1 15,-17 0-15,18-18 16,-18 17-16,18-17 16,-1 18-16,1 0 15,17-18-15,-17 0 16,-1 17 0,1-17 15,0 0-16,35 18-15,-18-1 16,-18-17-16,1 0 16,0 18-1,-1-18 1,1 0 31</inkml:trace>
  <inkml:trace contextRef="#ctx0" brushRef="#br0" timeOffset="105361.16">22772 12912 0,'0'17'31,"0"54"-15,35-18-16,18 53 15,18-1-15,-19-16 16,-34-54-16,17 18 16,-17-18-16,0 0 15,-18-17-15,35 17 16,-17 1-16,-1-1 16,1-17-1,0 17-15,-1-18 16,1 19-16</inkml:trace>
  <inkml:trace contextRef="#ctx0" brushRef="#br0" timeOffset="146927.79">21572 15134 0,'0'-17'78,"89"-1"-78,52 0 16,53 1-16,70 17 16,54 0-16,17 0 15,106 0 1,-106 0-16,-53 0 16,-17 0-16,-89 0 15,71 0 1,-194 0-16</inkml:trace>
  <inkml:trace contextRef="#ctx0" brushRef="#br0" timeOffset="196502.84">9278 14517 0,'88'0'94,"53"0"-79,36 0-15,-1 0 16,71 0-16,0 0 15,18 0 1,-18 0-16,35 0 0,-35 0 16,-36 0-16,-34 0 15,17 0-15,-53 0 16,-18 0-16,-17 0 16,18 0-16,17 0 15,-18 0-15,36 0 16,-18 0-1,0 0-15,53 0 16,-35 0-16,35 0 16,-53 0-16,88 0 15,-123 0 1,-17 0-16,-1 0 16,18 0-16,-36 0 15,18 0-15,18 0 16,-18 0-16,-17 0 15,35 0-15,-36 0 16,18 0-16,18 0 16,-18 0-16,-17 0 15,-18 0-15,0 0 16,17 0-16,-17 0 16,18 0-16,-1 0 15,19 0-15,-19 0 16,1 0-16,-1 0 15,19 0-15,-19 0 16,18 0-16,-52 0 16,-19 0-1,36 0-15,-35 0 16,-1 0-16</inkml:trace>
  <inkml:trace contextRef="#ctx0" brushRef="#br0" timeOffset="198094.87">10777 11448 0,'18'35'16,"17"35"0,-17 36-1,-18-17-15,18 34 0,-1 18 16,1-17-16,-1-1 15,1-17-15,-18-36 16,0 1-16,18-36 16,-18 1-16</inkml:trace>
  <inkml:trace contextRef="#ctx0" brushRef="#br0" timeOffset="198608.43">10672 12259 0,'0'18'32,"0"52"-32,0 1 15,17 17-15,1-35 16,17 35-16,0-53 15,1 1-15,-19-1 16,1-17-16,0-18 16,-1 0-16,1 0 15,-1 0 1,19 0-16,-19-18 16,19-17-1,-1-54-15,0 37 16,-17-37-16,0 36 15,-1-17-15,-17 17 16,35 0-16,-35 0 16,18 18-16</inkml:trace>
  <inkml:trace contextRef="#ctx0" brushRef="#br0" timeOffset="199158.86">10936 12524 0,'0'35'31,"-18"71"-15,18-53-16,-17 0 16,17-1-16,-18-16 15,18-19-15,0 19 16</inkml:trace>
  <inkml:trace contextRef="#ctx0" brushRef="#br0" timeOffset="199719.03">10866 12788 0,'-36'0'16,"36"18"-16,0 17 15,-17-17-15,17-1 16,-18 19-16,18-19 31,18-34 32,-18-1-48,17-17-15,-17 17 16,0 0-16,0 1 16,18 17 46,0 17-46,-1 19-1,-17-19-15,0 1 16,18 0-16</inkml:trace>
  <inkml:trace contextRef="#ctx0" brushRef="#br0" timeOffset="203017.8">10354 13705 0,'18'-17'15,"-18"-1"1,0-17-16,0 17 16,0 1-16,0-19 15,0 1 1,0-18-16,0 0 0,0 18 15,0-18 1,-18 0-16,-35-17 16,35 34-16,-17 19 15,18-36-15,-1 53 16,0-18-16,-17 0 16,-18 18-1,18 0-15,-18 0 0,18 0 16,-89-17-1,54 17-15,17 0 16,17 0-16,-17 0 16,18 0-16,18 0 15,-19 0 1,19 0-16,-19 0 16,1 0-16,17 17 15,-17 19-15,-18-19 16,0 36-16,0-17 15,1-1-15,-1 35 16,-18 1-16,18-1 16,18 1-16,-18-18 15,18 0-15,-1 0 16,19-36-16,-1 54 16,0-36-1,18 1-15,-17-1 16,17 0-16,0 0 15,0 1-15,0-19 16,0 1 0,17 17-16,1 0 15,0-17-15,-18 0 16,17-1-16,-17 19 16,36-19-16,-19 1 15,36 0-15,18 17 16,17 0-16,-35-17 15,35-18-15,-35 17 16,0-17-16,-35 18 16,17-18-16,0 0 15,-17 0-15,35 0 16,-18 0-16,35-18 16,36 18-16,18-17 15,-36-1-15,18 18 16,-53-17-16,17-19 15,-34 19 1,-19 17-16,1-18 16,-1 18-16,1-18 15,0 18-15,17-35 32,0 17-17,-17 1-15,-18-1 16,18 0-16,-1 1 15,1-1 1,0 1 0,17-1-1,-18 0-15,1 1 16,17-1 0,-35 0-16,18 18 0,-18-17 15</inkml:trace>
  <inkml:trace contextRef="#ctx0" brushRef="#br0" timeOffset="205192.01">17780 13952 0,'18'-17'0,"17"-71"15,35-71 1,-17 53-16,-35 18 16,0 52-16,-1 19 15,-17-1-15,18 1 16,0 17 31,17 17-32,-17 54-15,34 35 16,-16-18-16,17-18 16,-36-17-1,1-35-15,0 0 16,-18-36 62,17-35-78,-17 0 16,18-53-1,-1 53-15,-17 36 16,0-1-16,18-17 16,0 17-16,-18 0 15,17 18-15,1-17 16,0 17-1,17 0-15,0 0 16,-17 0 0,-1 0 15,1 88-15,35 0-16,-18 18 15,18 0 1,-35-18-16,35-17 0,-36-18 15,1-1-15,-18-34 16,18 0 0</inkml:trace>
  <inkml:trace contextRef="#ctx0" brushRef="#br0" timeOffset="207792.74">9208 14482 0,'0'0'0,"70"0"15,18-18-15,89-17 16,-19 17-16,1 0 15,18 1-15,-19-1 16,-34-17 0,-36 35-16,-35-18 15</inkml:trace>
  <inkml:trace contextRef="#ctx0" brushRef="#br0" timeOffset="208447.93">12365 14376 0,'0'0'0,"282"0"15,-17 0-15,52 0 16,212 0-16,1 0 16,87 0-16,-35 0 15,35 0-15,-140 0 16,-36 0-16,-230 0 15,-34 0-15,-89 0 16,-53-18 0</inkml:trace>
  <inkml:trace contextRef="#ctx0" brushRef="#br0" timeOffset="211159.56">10178 10478 0</inkml:trace>
  <inkml:trace contextRef="#ctx0" brushRef="#br0" timeOffset="213159.41">10142 10425 0,'18'0'62,"35"0"-46,0 0-16,0 0 16,-18 0-16,-17 0 15,17 0-15</inkml:trace>
  <inkml:trace contextRef="#ctx0" brushRef="#br0" timeOffset="213662.52">10425 10354 0,'-18'0'16,"-35"0"-1,18 53 1,-18 0-16,18 0 16,-1 0-16,19 0 15,-19-18-15,36-17 16,-17-18-16,-1 35 15</inkml:trace>
  <inkml:trace contextRef="#ctx0" brushRef="#br0" timeOffset="214078.83">10178 10389 0,'35'53'31,"53"-17"-16,18 16-15,0 19 16,0-18-16,-53 0 16,17 0-16,-52-53 15,-18 17 1</inkml:trace>
  <inkml:trace contextRef="#ctx0" brushRef="#br0" timeOffset="214528.73">11130 10089 0,'-17'36'16,"-36"70"-1,-36 35-15,-16 53 16,52-53-16,17-71 16,19 19-1,-19-19-15,19-52 16,-1 35-16,18-36 15,0 1 1</inkml:trace>
  <inkml:trace contextRef="#ctx0" brushRef="#br0" timeOffset="-214329.4">11483 10442 0,'-35'53'109,"35"-18"-93,-18 18-16,0-17 15,18-19-15,-17 36 16,-1-35-1,18-1-15</inkml:trace>
  <inkml:trace contextRef="#ctx0" brushRef="#br0" timeOffset="-213560.47">10072 11218 0,'70'-17'16,"36"-1"-1,53 0-15,35 18 16,35 0-16,-17-17 16,0-18-16,-71 35 15,-53-18-15,-70 0 16,17 18 62</inkml:trace>
  <inkml:trace contextRef="#ctx0" brushRef="#br0" timeOffset="-212639.9">10389 10231 0,'0'17'15,"-17"18"-15,17 1 0,-18 17 16,18-36 0,0 19-16,0-19 15,0 19-15,0-1 16,0 0-16,18 0 15</inkml:trace>
  <inkml:trace contextRef="#ctx0" brushRef="#br0" timeOffset="-206683.85">9931 12735 0,'0'0'0,"-36"-17"15,19 17 1,-1 0-16,-17 0 15,17 0 1,-17 17-16,-18-17 16,18 18-16,-36 17 15,36-17-15,-36-1 16,54 1-16,-54 17 16,18-17-16,18 0 15,0-1-15,-18 19 16,18-19-16,-18 36 15,0-18-15,0 36 16,-18 17-16,1 0 16,17 1-16,0-1 15,18 0-15,-1-35 16,19 0-16,-1-18 16,18 18-16,-18-18 15,18 1 1,0-19-16,0 18 15,0-17-15,0 0 16,0-1 0,0 19-16,18-36 0,0 35 15,17 0-15,-17-17 16,-1 17-16,1 0 16,35 1-16,-36-1 15,36 36-15,-17-54 16,-1 18-16,0 1 15,0-1-15,-17 0 16,53-17-16,-36 0 16,35 17-16,-17-35 15,53 35-15,-53-17 16,-18-18-16,18 17 16,0-17-16,0 0 15,-18 0-15,1 0 16,17-17-16,-18-1 15,35-52-15,1 17 16,17-36-16,-35 19 16,35-18-1,-17 35-15,-36 0 16,0 35-16,-35 1 16</inkml:trace>
  <inkml:trace contextRef="#ctx0" brushRef="#br0" timeOffset="-204839.59">11765 14217 0,'0'0'0,"18"0"0,17 35 16,-35-17-16,35-18 16,1 18-16,34-1 15,18 1 1,-35-1-16,18 1 15,-18 0-15,0-1 16,-18 1-16,0 0 16,-17-1-16,0-17 15,-1 18-15,18 0 16,18-1-16,0 1 16,18-1-16,-1 1 15,54 17-15,-18-17 16,35 0-16,-35-1 15,17 1-15,-52-18 16,17 18-16,0-18 16,-17 0-1,-1 17-15,1-17 0,35 0 16,17 0-16,18 0 16,141 0-1,-123 0-15,-35 0 16,-36 0-16,0 0 15,18 0-15,-53 0 16,0 0-16,0 0 16,-1 0-1,1 0-15,18 0 16,17 0-16,36-35 16,34-18-16,19 0 15,-36 18-15,-35 0 16,17-1-16,-52 19 15,-1-19-15,18 1 16,-35 17-16,18-17 16,-36 18-16,0-19 15,1 19-15,34-19 16,-17 1-16,0 0 16,0-18-16,-18 18 15,1-1-15,-19 1 16,1 0-16,-18-18 15,0 18-15,0-1 16,0-17-16,0 0 16,0 18-16,-18-18 15,1-35-15,-1 35 16,-17 0-16,17 18 16,18-18-16,-35 18 15,17 17-15,1-17 16,17 17-1,-18 1-15,18-19 16,-18 19-16,1-1 16,17 0-16,-18 1 15,0-1-15,1-17 32,-1 35-32,0-18 15,1 1-15,-36-19 16,-53-17-16,0 18 15,-35-36-15,-18 36 16,-17 0-16,-18 0 16,18 17-16,17 0 15,-18 1-15,36-1 16,0 18-16,35 0 16,-17-18-16,17 18 15,0 0-15,0 0 16,-17 0-16,17 0 15,-17 0-15,52 0 16,0 0-16,19 0 16,-1 0-16,0 0 15,0 0 1,-18 18-16,1 17 16,-19 1-16,-52-1 15,18 0-15,-18-17 16,-53 35-16,0-18 15,35-17-15,18-1 16,17 19-16,-52-1 16,53 0-16,17 0 15,0 1-15,53-19 16,0 1-16,18 0 16,17-1-16,-35 19 15,18-1-15,17 0 16,-17 0-16,-18 54 15,35-37-15,-34 37 16,34-54-16,-17 18 16,-1 0-16,19 17 15</inkml:trace>
  <inkml:trace contextRef="#ctx0" brushRef="#br0" timeOffset="-202990.99">8996 14288 0,'17'0'0,"19"0"0,-19 0 16,19 17 0,-1-17-16,18 0 15,35 0-15,53 18 16,53-18-16,36 0 16,52 0-16,53 0 15,194 0-15,-123 17 16,-71 19-1,247-36-15,-335 0 16,0 0 0,-35 0-16,-36 0 0,-17 0 15,193 0 1,-175 0-16,-18 0 16,-1 0-16,19 0 15,-1 0-15,71 0 16,-18 0-16,18 0 15,18 0-15,-53 0 16,-1 0-16,19 0 16,-19 0-16,1 0 15,0 0 1,-1 0-16,-34 0 16,17 0-16,-36 0 15,1 0-15,0 0 16,-71 0-16,-17 0 15,-54 0-15,19 0 16</inkml:trace>
  <inkml:trace contextRef="#ctx0" brushRef="#br0" timeOffset="-200954.36">11448 14023 0,'17'0'110,"36"0"-110,53 0 15,317 0 1,-105 0-16,211 0 16,88 0-16,1 0 15,-36 0-15,35 0 16,-35 0-16,-105 0 15,-89 0-15,-124 18 16,-52 17-16,-71-18 16,-88 1-16,-124 0 62,-35-1-46,-35-17-16,-70 0 15,-36 0 1,-71 0-16,-211 0 16,53 0-16,-18 0 15,71 0-15,-18 0 16,-194 0 0,458 0-16,54 0 15,52 0-15,54 0 16,52 18 46,88 0-46,71-18-16,89 17 16,105-17-16,194 0 15,-18 0-15,-35 0 16,53 0-16,-105 0 15,-36 0-15,-212 0 16,-70 0-16,-89 0 16,-52 0-16,-53 0 47,-18 0-32,0 0-15,-88 0 16,105 0-1,-17 0-15,1 0 16,-1 0-16,0 0 16,-53 0-1,53 0-15</inkml:trace>
  <inkml:trace contextRef="#ctx0" brushRef="#br0" timeOffset="-199819.48">12312 13635 0,'18'70'16,"17"-34"0,-35-1-16,53 18 15,-18-18-15,53-17 16,-17-18-16,35 17 16,-18 1-1,-18-18-15,1 0 16,-18 0-16,-18 0 15,18-18-15,-35-17 16,-1-18-16,-17 18 16,0-18-16,0-17 15,0 34-15,-70-34 16,17-1-16,-18 36 16,-52-18-16,35 53 15,-18 0-15,53 0 16,0 0-16,35 0 15,-17 18-15,0 17 16,17-18-16,1 1 16,17 0-16,0 17 15,0 0-15,0-17 16</inkml:trace>
  <inkml:trace contextRef="#ctx0" brushRef="#br0" timeOffset="-198816.44">13988 13741 0,'0'35'0,"0"0"15,0 1-15,0-1 16,17 0 0,36-35-16,-18 18 15,36-18-15,-18 0 16,18 0-16,-1 0 15,-17 0-15,-18 0 16,-17-36-16,35 1 16,-53-18-16,0-17 15,0 17-15,0-18 16,-18-35-16,1 36 16,-54-18-1,36 35-15,-36 0 0,1 18 16,-36 17-16,35 18 15,1 0-15,34 0 16,-17 0 0,53 18-16,0-1 0,0 18 15,0 1-15,0 17 16,0 0-16</inkml:trace>
  <inkml:trace contextRef="#ctx0" brushRef="#br0" timeOffset="-197863.27">15752 13882 0,'0'17'0,"17"19"0,18-1 16,1-35-1,17 0 1,0 0-16,-1 0 15,1 0-15,36 0 16,-36 0-16,-1-53 16,-16 35-16,-1-34 15,-35 34-15,18-17 16,-18-1-16,-18-17 16,18 1-1,-53-19-15,0 18 16,0 0-16,-35 0 15,0 36-15,-18-19 16,0 36-16,18 0 16,17 0-16,1 0 15,35 0 1,-1 36-16,19 16 16,17-16-16,0-1 15,0 0-15,0-17 16,0 35-16,0-35 15,17-1-15,19 36 16</inkml:trace>
  <inkml:trace contextRef="#ctx0" brushRef="#br0" timeOffset="-197220.08">13794 13600 0,'0'17'0,"0"1"16,0 0-16,0-1 15,0 1 1,35-1-1,0 1-15,-17-18 16,35 18-16,-36-18 16</inkml:trace>
  <inkml:trace contextRef="#ctx0" brushRef="#br0" timeOffset="-196655.64">13864 13511 0,'0'-17'47,"0"-1"-31,0 0-1,0 1-15,0-1 31,0 1 1,18 17-17,-18-18 1</inkml:trace>
  <inkml:trace contextRef="#ctx0" brushRef="#br0" timeOffset="-179498.44">11589 14146 0,'-18'0'15,"106"18"16,336-18-15,-89 0-16,229 0 16,54 0-16,17 0 15,70 0-15,71-18 16,-247 18-16,-141 0 16,-158 0-16,-89 0 15,-88 0 1</inkml:trace>
  <inkml:trace contextRef="#ctx0" brushRef="#br0" timeOffset="-171894.94">12365 13970 0,'-18'0'156,"71"0"-140,53 0-16,70 35 16,18-35-16,36 0 15,87 0-15,-17 0 16,0 53-16,-35-35 16,-54-1-16,-70 19 15,-53-36-15,-52 0 16</inkml:trace>
  <inkml:trace contextRef="#ctx0" brushRef="#br0" timeOffset="-151455.02">12612 11095 0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0T11:52:09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14605 5838 0,'0'0'0,"18"0"16,-1 0 0,36-17-1,18 17-15,88-18 16,17 1-16,71-19 16,35 1-16,36 0 15,105-53-15,71 35 16,-36 0-16,-140-18 15,52 36-15,-140-18 16,34 18-16,-105 17 16,-53 0-16,-18 1 15,-70 17 17</inkml:trace>
  <inkml:trace contextRef="#ctx0" brushRef="#br0" timeOffset="17732.58">23936 9296 0,'0'17'15,"0"19"-15,0 17 16,0-1 0,0 1-16,0 0 0,0-17 15,0-1-15,0-18 16,0 1 0,0 0-16,0-1 62</inkml:trace>
  <inkml:trace contextRef="#ctx0" brushRef="#br0" timeOffset="17992.72">23865 9102 0,'0'-18'47,"18"18"-31,0 18-16,17 35 15,0-36-15,-17 19 16,17-19 0</inkml:trace>
  <inkml:trace contextRef="#ctx0" brushRef="#br0" timeOffset="19031.7">23795 10513 0,'0'-18'63,"0"-17"-63,0-18 15,-18 0-15,18 0 16,-17 0-16,-19 0 15,19 0-15,-1 18 16,0 17-16,1 1 16,-19 17 15,19 0-31,-18 53 16,-1 70-1,19-17-15,17-35 16,0-1-16,0-17 15,0 35-15,0-52 16,17-19-16,-17 1 16,18-1-16,0 1 15,17-18 17,0 0-32,36-18 15,-18-52-15,17 17 16,-17-18-16,-18 36 15,-17-18-15,0 0 16,-1 36-16,-17-19 63,0 89-48,-35 18-15,35-36 16,-18 18-16,18-18 15,0-17-15,0 0 16,0-1-16,0 1 31</inkml:trace>
  <inkml:trace contextRef="#ctx0" brushRef="#br0" timeOffset="19286.15">24095 10530 0,'0'0'0,"0"36"16,0-1-16,0 18 15,0-18-15,-18 0 16,18-17-16,0 0 15,-18-18-15,18 17 47,-17-17-31</inkml:trace>
  <inkml:trace contextRef="#ctx0" brushRef="#br0" timeOffset="19477.63">24024 10336 0,'0'-17'16,"35"17"-1,1 35-15,17-17 16,-36 17-1,19-17-15,-1 17 0,-18-17 16</inkml:trace>
  <inkml:trace contextRef="#ctx0" brushRef="#br0" timeOffset="19790.68">24253 10777 0,'18'18'0,"0"0"16,-18-1-1,17 19-15,1-19 16,-18 1 0,0-1-1,18-17 17</inkml:trace>
  <inkml:trace contextRef="#ctx0" brushRef="#br0" timeOffset="20405.59">24712 9966 0,'0'0'0,"18"35"0,-18 106 15,0 0 1,0-35-16,0-35 16,0-1-16,0 1 15,-18 0-15,18-36 16,-18-35 15,1 0 0,17-18-15,0-35-16,0 0 16,0 18-16,0 0 15,53-18-15,-36 0 16,1 53-16,17-18 15,-17 18-15,0 0 16,17 0-16,-18 0 16,1 0-1,0 0-15,-1 36 16,-17-1-16,0 0 16,0 18-16,-17-18 15,-1-35-15,-17 53 16,17-17-16,1-36 15,-1 17 1,0-17-16,-17 18 16,0-18-16,17 0 15,-17 0-15,17 0 16</inkml:trace>
  <inkml:trace contextRef="#ctx0" brushRef="#br0" timeOffset="20719.63">25259 10583 0,'0'0'0,"18"71"16,-18-18-16,17-18 0,1 0 16,-18-17-16,17 17 15,1-17-15,-18 0 16,0-36 46</inkml:trace>
  <inkml:trace contextRef="#ctx0" brushRef="#br0" timeOffset="20917.18">25277 10248 0,'17'0'32,"1"0"-17,17 0-15,-17 0 0,-1 0 16,1 0-16,-18 18 16</inkml:trace>
  <inkml:trace contextRef="#ctx0" brushRef="#br0" timeOffset="21407.66">23460 11148 0,'0'-18'16,"17"1"-1,72 17 1,52 0-16,0 0 15,0 0-15,0-36 16,-53 36-16,-70 0 16</inkml:trace>
  <inkml:trace contextRef="#ctx0" brushRef="#br0" timeOffset="21990.89">24994 11377 0,'0'0'0,"106"-18"0,-35 18 16,52-17-16,-35 17 16,1-18-16,-19 1 15,-35 17-15,1-18 16,-19 18-16,1-18 15</inkml:trace>
  <inkml:trace contextRef="#ctx0" brushRef="#br0" timeOffset="31412.85">23407 12030 0,'17'0'32,"36"0"-17,-17 0-15,17 0 16,-18 0-1,18 0-15,0 0 16,-18 0-16,0-18 16,18 0-16,-35 18 15,-18-17-15,17 17 16,-17-18-16</inkml:trace>
  <inkml:trace contextRef="#ctx0" brushRef="#br0" timeOffset="31774.87">23601 11765 0,'0'106'16,"0"-18"0,0-17-16,0 17 15,0 0-15,0-17 16,0-18 0,0-18-16,0 0 15,17 18-15,1-53 16,0 18-16,-1-1 15,1-17 17,17 0-17,-17 0 1</inkml:trace>
  <inkml:trace contextRef="#ctx0" brushRef="#br0" timeOffset="32341.76">23918 12347 0,'0'53'16,"0"-18"-1,0 18-15,0-17 16,0-19-16,0 1 16,0 17-16</inkml:trace>
  <inkml:trace contextRef="#ctx0" brushRef="#br0" timeOffset="33013.75">24130 12559 0,'-18'0'16,"1"18"0,17-1-16,-18 1 15,18 17-15</inkml:trace>
  <inkml:trace contextRef="#ctx0" brushRef="#br0" timeOffset="33352.33">24165 12418 0,'0'0'0,"18"0"0,17 0 16,18 0-16,-35 0 15,-1 0 1,1 0-16,0 0 15,-18 17-15,0 19 16,0 34 0,0-34-16,0-19 15,0 18-15,0-17 16,17 0-16,-17-1 16,18-17-1,-18 18-15,18 0 0,-1-18 16,19 0-1,-1-18 1</inkml:trace>
  <inkml:trace contextRef="#ctx0" brushRef="#br0" timeOffset="33630.5">24412 12083 0,'18'35'31,"17"18"-15,18-18-16,-35-17 15,-1 17-15,1-35 16,0 18-16,-18-1 16,17 1-16</inkml:trace>
  <inkml:trace contextRef="#ctx0" brushRef="#br0" timeOffset="34221.87">24959 12629 0,'18'0'15,"-18"18"1,0 17-16,0 1 16,0 34-1,0-35-15</inkml:trace>
  <inkml:trace contextRef="#ctx0" brushRef="#br0" timeOffset="34605.87">25135 12206 0,'18'0'16,"17"0"-1,1 0-15,17-35 16,52 17-16,-34-17 16,35 0-16,-18 17 15,-35-17-15,-35 17 16,-1 18-16,-17-18 15</inkml:trace>
  <inkml:trace contextRef="#ctx0" brushRef="#br0" timeOffset="34942.07">25471 11818 0,'0'88'16,"0"18"-16,0 18 0,0 17 15,0-18-15,0-35 16,0-52-1,0-1-15,0-17 0,0-1 16,0 1 15,17-18-15,1 0 0,17 0-1,0 0-15</inkml:trace>
  <inkml:trace contextRef="#ctx0" brushRef="#br0" timeOffset="35452.71">25770 12418 0,'18'0'0,"-36"0"0,54 0 15,-19 17 16,-17 19-31,0 17 16,0-18-16,0 0 16,0 0-16,-17-17 15,-19 17 1,36-17-16,-17-18 16,70 0 109,-18 0-125,-17-18 15,-1 18-15,1-17 16</inkml:trace>
  <inkml:trace contextRef="#ctx0" brushRef="#br0" timeOffset="35949.66">26106 12647 0,'0'18'15,"0"-1"1,0 1 0,0 0-16,0 17 0,0-17 15,0-1 1</inkml:trace>
  <inkml:trace contextRef="#ctx0" brushRef="#br0" timeOffset="36494.42">26264 12506 0,'0'0'0,"18"0"15,0 0 1,-1 0 0,-17 18-1,0-1-15,0 19 16,0-1-16,0 0 15,-17-17 1,17 35-16,0-36 16,0 1-1,35-18 32,-17 0-31,34 0-16,-34-18 15,-18-17 1,0 17-16,0-35 16</inkml:trace>
  <inkml:trace contextRef="#ctx0" brushRef="#br0" timeOffset="36759.43">26317 12312 0,'0'-18'16,"18"18"-1,17 0 1,18 0-16,-18 18 15,1-18-15,-1 18 16,0-1-16,-17 1 16,-1 0-16</inkml:trace>
  <inkml:trace contextRef="#ctx0" brushRef="#br0" timeOffset="37389.57">24218 13353 0,'18'0'32,"-1"0"-17,19 0-15,17 0 0,35 0 16,0 0-16,88 0 15,-34 0-15,69 0 16,1-36-16,-53 1 16,-18 0-16,35 17 15,-52 1-15,-54-1 16,1 18-16,35-18 16,-1 1-16,19-1 15,-36 0-15,18 1 16,-36 17-1,-34-18-15,-19 0 16,1 18-16</inkml:trace>
  <inkml:trace contextRef="#ctx0" brushRef="#br0" timeOffset="41102.51">23830 12929 0,'0'0'0,"35"36"0,1-1 15,17-17-15,35 17 16,-71-35-16,36 0 16,0 0-16,-17 0 15,-1 0-15,0 0 16,18-18-1,-18 1-15,1-19 16,52 1-16,-35-36 16,17 18-16,-17-17 15,-35 17-15,17-18 16,-17 19-16,-18-1 16,0 0-1,0 0-15,0 0 0,0 0 16,0 0-16,0 0 15,0 18-15,0-18 16,0 18 0,-18 17-16,0-35 0,1 18 15,-18 0-15,17-1 16,-17 1-16,35 17 16,-18-17-16,0 17 15,1 1-15,17-1 16,-36-17-16,19 17 15,-36-35-15,18 36 16,-1-19-16,1 19 16,-18-19-16,0 19 15,0-18-15,18 17 16,-18 18 0,0-35-16,18 17 15,-18 18-15,0-18 16,-17 18-16,-36 0 15,35 0-15,-17 0 16,-53 0 0,70 0-16,18 0 15,36 0-15,-1 0 16,0 18-16,1-18 16,-1 18-1,-17-1-15,-53 71 16,-18 1-16,53-1 15,0 0-15,18 0 16,17 18-16,0 18 16,18-36-16,0 18 15,18-18-15,0-18 16,17 1-16,0-1 16,1-34-16,16 17 15,19 0-15,-18-18 16,53 0-16,0 18 15,-36-18-15,36 1 16,-71-19 0,1 1-16,34 17 15,-52-17 1,-1-1-16,19-17 16,17 18-16,35 0 15,123 17 1,-140-35-16,35 0 15,-53 0-15,0 0 16</inkml:trace>
  <inkml:trace contextRef="#ctx0" brushRef="#br0" timeOffset="41663.01">23901 13317 0,'17'36'31,"19"17"-15,17-18-16,-18 35 16,0-52-16,0 17 15,-35-17 1,18 0-16,17-18 47,1 0-32,-1 0-15,53-36 16,0-70-16,-17-35 16,-1-17-16,1 17 15,17-18-15,-35 0 16,-18 88-16</inkml:trace>
  <inkml:trace contextRef="#ctx0" brushRef="#br0" timeOffset="44510.7">25206 13123 0,'18'0'47,"35"18"-47,-1 0 16,-16 17-16,17-35 15,0 18-15,17-1 16,18-17-16,1 0 16,-19 0-1,36 0-15,-18 0 0,18 0 16,17-53-16,-70 18 15,53-18-15,18 0 16,-1-17-16,18-19 16,-17-16-16,-18-19 15,17 18-15,-70 18 16,-35 18-16,-18-1 16,0 18-1,0 18-15,0-36 0,0 36 16,0-36-16,-36 36 15,36 0-15,-35 0 16,0-18-16,-18 17 16,18 1-16,-36-35 15,36 52 1,-18-35-16,-53 0 16,53 35-16,-53-17 15,0-18-15,-17 36 16,17-19-16,-35 1 15,17 17-15,36 18 16,-106-35 0,106 17-16,0 1 15,17 17-15,-17-18 16,35 1-16,0 17 16,36 0-16,-1 0 15,-17 0-15,17 0 16,-17 17-16,0 1 15,-1 17-15,-17 0 16,0 18-16,0 0 16,18-18-1,18 1-15,-36 17 0,53-18 16,-18 0-16,18 1 16,-35 34-16,35 1 15,-18 34 1,18-34-16,0 0 15,35 34-15,-17-52 16,17 53-16,1-18 16,-1-17-16,18 35 15,0 0-15,-36-36 16,1-17-16,35 18 16,-53-18-16,35-18 15,0 18-15,1-36 16,-19 1-16,1 0 15,35-1-15,0 1 16,-18-18-16,0 0 16,1 0-16,-19 0 15</inkml:trace>
  <inkml:trace contextRef="#ctx0" brushRef="#br0" timeOffset="50517.26">28540 11871 0,'0'71'15,"0"17"-15,0 35 16,0-52-16,0 17 16,0 18-16,0-18 15,0-17-15,0-19 16,0-34-16,0 17 15</inkml:trace>
  <inkml:trace contextRef="#ctx0" brushRef="#br0" timeOffset="51045.94">28557 11818 0,'18'0'16,"0"0"-16,-1 0 15,19 0-15,-19 0 16,36 35-16,-18-17 16,-35 0-1,0 17-15,0 0 0,0 18 16,-53 18-16,-35-18 15,0-1-15,35 1 16,36-35-16,-19 0 16,36-1-1</inkml:trace>
  <inkml:trace contextRef="#ctx0" brushRef="#br0" timeOffset="51462.18">28928 12400 0,'0'0'0,"0"141"15,0-88 1,0 0-16,0-18 16,0-17-16,0 0 15,0-1 1</inkml:trace>
  <inkml:trace contextRef="#ctx0" brushRef="#br0" timeOffset="51677.48">28998 11959 0,'36'0'32,"-19"0"-32,1 18 15,17-1 1,0 19-16,-17-1 0,-18 0 31</inkml:trace>
  <inkml:trace contextRef="#ctx0" brushRef="#br0" timeOffset="52021.33">28240 13053 0,'53'0'0,"17"0"16,36-18-16,35 1 15,0-1-15,-17 0 16,17 1-16,-53-1 15,0 0-15,-35 1 16</inkml:trace>
  <inkml:trace contextRef="#ctx0" brushRef="#br0" timeOffset="52893.72">28522 11959 0,'0'-17'16,"-18"17"-1,18 17-15,0 36 16,0 0-16,0 0 16,0 0-1,0-18-15,0-17 0</inkml:trace>
  <inkml:trace contextRef="#ctx0" brushRef="#br0" timeOffset="53974.28">25559 13088 0,'17'18'47,"54"-18"-31,35 17-16,-18 1 15,35-18-15,-34 0 16,122 0 0,-122-18-16,16-17 15,-52 17-15,0-17 16,53-35-16,-18 17 15,0 0-15,-35-18 16,0 1-16,0-1 16,0-35-16,-35 53 15,-18 0-15,17 1 16,1-1-16,0 0 16,-18 0-1,0 17 1,0-16-16,0 16 0,0-17 15,0 36-15,-18-19 16,0 1-16,1 18 16,-1-19-16,-35-34 15,0 34-15,-17-34 16,-36-1-16,0 1 16,53 34-16,-17 19 15,34-18-15,1 35 16,17-18-16,-35 18 15,1 0-15,-19 0 16,-17 0 0,-18 0-16,-18 0 0,-17 35 15,-53 18-15,-35 18 16,53-18-16,-54 52 16,107-52-16,17 0 15,71-17-15,-36-1 16,71 18-16,-17 0 15,-1 0 1</inkml:trace>
  <inkml:trace contextRef="#ctx0" brushRef="#br0" timeOffset="54540.78">26952 12224 0,'0'35'16,"0"36"-16,18 34 15,35 19-15,-18-18 16,53 17-16,-52-17 15,34-18-15,1-35 16,-18 18-16,-36-54 16,1 1-16</inkml:trace>
  <inkml:trace contextRef="#ctx0" brushRef="#br0" timeOffset="54821.93">27358 12418 0,'-35'17'31,"-54"107"-15,19-18-16,-36 17 16,53-35-16,-17 1 15,17-36-15,17 17 16,1-17-16,17-18 16,1 1-16,17-19 15,0 1 1</inkml:trace>
  <inkml:trace contextRef="#ctx0" brushRef="#br0" timeOffset="57949.89">26476 13829 0,'18'35'47,"-1"-17"-31,19 17-1,-36-17 1,35-18 0,-18 0-16,19 0 0,-1 0 15,0 0-15,18-36 16,35 1-16,-17-35 16,17-1-16,0-35 15,1-35-15,-19 0 16</inkml:trace>
  <inkml:trace contextRef="#ctx0" brushRef="#br0" timeOffset="62934.25">11942 17833 0,'0'-18'16,"0"1"0,70-1-16,124 0 15,53 1-15,53-1 16,141 18-16,123 0 15,-34 0-15,52 0 16,-53 0-16,0 0 16,-53 0-16,-88 0 15,-53 0-15,-88 0 16,-35 0-16,-18 0 16,-106 0-16,-53 0 15</inkml:trace>
  <inkml:trace contextRef="#ctx0" brushRef="#br0" timeOffset="64941.07">10760 17762 0,'53'-35'15,"-18"35"1,18-18-16,-18 1 0,194-1 16,177-35-1,-141 0 1,-18 18-16,-71 17 16,18-17-16,-70 18 15,-36 17-15,-53 0 16</inkml:trace>
  <inkml:trace contextRef="#ctx0" brushRef="#br0" timeOffset="66348.52">20585 17674 0,'123'0'62,"124"-17"-62,88-19 16,194 36-16,53-35 16,0-18-16,36-53 15,-124 36-15,17-1 16,-17 53-16,-265-17 16,-35 18-16,-105 17 15,-19-18-15,-52 18 16,0 0-16,17 0 47,53 0-32,53 0-15,-17 0 16,-1 0-16,1 0 16,-54 0-16,1 0 15,-54 0 1,1-18-16,17 18 0</inkml:trace>
  <inkml:trace contextRef="#ctx0" brushRef="#br0" timeOffset="89036.96">7567 16069 0,'0'0'0,"53"0"0,-18 0 16,18 0-16,0 0 16,-18 0-16,18 0 15,-17 0-15,17 0 16,-36 0-16,18-18 16,18 18-16,-17-17 15,-1-1-15,35 0 16,1 18-16,35-17 15,0-1 1,-18 1-16,35-1 16,-17 18-16,-35-18 15,-1 18-15,-17-17 16,35-19-16,-52 19 16,-1 17-16,18-36 15,35-16-15,-53 34 16,36-35-16,-36 18 15,18-18-15,0-18 16,-18-17-16,-17 35 16,-18-17-16,0-19 15,0-16-15,0-1 16,-53 18-16,0-1 16,-17-17-1,17 18-15,-18 0 0,-17 18 16,35 17-16,-53 0 15,-17 17-15,17 1 16,-18 0-16,36 35 16,-35-18-16,34 18 15,-16 0-15,34 0 16,18 0-16,0 0 16,18 0-16,-36 0 15,1 0 1,-54 18-16,36 17 15,-53 18-15,35 0 16,0 18-16,1-19 16,-1 19-16,70-36 15,-16 36-15,16-36 16,-34 53-16,52-52 16,-17 34-16,17 18 15,1-17 1,-19 17-16,19-35 0,-1 18 15,18-19-15,-18 1 16,18 0-16,0 0 16,-17-17-1,17 16-15,-18 1 0,18 0 16,0 18-16,0-36 16,0 18-16,0-35 15,0 17-15,0 18 16,0-18-1,35 18-15,18 0 0,35-35 16,18 17 0,18-17-16,-1-1 15,1 1-15,-1-18 16,-17 0-16,-35 0 16</inkml:trace>
  <inkml:trace contextRef="#ctx0" brushRef="#br0" timeOffset="89630.1">6085 15998 0,'36'-17'16,"70"-1"0,52 1-16,54 17 15,105 0-15,72 0 16,140 0-1,-18 0-15,18 0 0,-35-18 16,-53-17-16,-70-18 16,-142 35-16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0T12:00:53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10918 11659 0,'18'0'31,"35"0"-15,53 0-1,35 0-15,53 0 16,-53 0-16,-35 0 16,0 0-16,-36 0 15,-34-17-15,-19 17 16,-17-18-1</inkml:trace>
  <inkml:trace contextRef="#ctx0" brushRef="#br0" timeOffset="345.81">11271 11113 0,'0'0'0,"0"88"0,18 18 16,0-18-16,-1 35 16,-17-17-16,35 35 15,-17 0-15,0-35 16,-18-18-16,0 18 15,0-35-15,0-36 16,0 18-16,0-35 16,0-1-16,0 1 15,17-1 1,19-17 0,-19 0-1,19-35-15,52-18 16</inkml:trace>
  <inkml:trace contextRef="#ctx0" brushRef="#br0" timeOffset="1641.07">12100 12136 0,'0'35'31,"0"0"-15,0 0-16,0 1 15,0-19-15,0 36 16,-35-17 0,35-19-16</inkml:trace>
  <inkml:trace contextRef="#ctx0" brushRef="#br0" timeOffset="1921.41">12030 11606 0,'17'0'78,"36"0"-63,0 0-15,0 0 0,18 36 16</inkml:trace>
  <inkml:trace contextRef="#ctx0" brushRef="#br0" timeOffset="4745.89">12947 11430 0,'0'53'16,"-18"35"-1,1 36-15,-19-1 16,19-17-16,17 17 16,0-34-16,0-37 15,0-16-15,17-1 16,1 18-16,17-18 16,-35-17-16,36 0 15,-1-18 1,-17 0-16,17 0 15,0 0-15</inkml:trace>
  <inkml:trace contextRef="#ctx0" brushRef="#br0" timeOffset="5211.57">13406 11642 0,'17'35'16,"-17"53"-1,0-35 1,0 18-16,0-1 15,0 1-15,0-18 16,0 17-16,0-17 0,0 0 16,0-18-1,0 1-15,0-19 16,0 1-16</inkml:trace>
  <inkml:trace contextRef="#ctx0" brushRef="#br0" timeOffset="5696.72">13688 12047 0,'17'0'16,"36"0"0,18 0-1,-36 0 1,18 0-16,18 0 15,17 0-15,247 0 16,-282 0 0,-18 0-16</inkml:trace>
  <inkml:trace contextRef="#ctx0" brushRef="#br0" timeOffset="6202.23">14817 11395 0,'0'70'16,"0"1"-1,0 17-15,0 18 16,0-36-16,0 54 16,0-54-16,0 1 15,0 0-15,0-19 16,0-16-16,0 34 15,0-52 1,0 0-16,-18-1 16,0 19-16,18-19 15</inkml:trace>
  <inkml:trace contextRef="#ctx0" brushRef="#br0" timeOffset="6720.55">14728 11589 0,'18'-18'46,"70"18"-46,36 0 16,-36 35-16,0 18 16,-35-35-16,-35 17 15,-1-35-15,-17 36 16,0-19-16,0 1 16,0 17-16,0-17 15,0 35 1,0-18-16,-35 0 15,17 0-15,-17-17 16,-53-18-16,53 18 16,-1-1-16,19-17 15,-1 0-15,1 0 16</inkml:trace>
  <inkml:trace contextRef="#ctx0" brushRef="#br0" timeOffset="9891.11">15469 12241 0,'0'36'31,"0"34"-31,0 1 15,0-18-15,0 17 16,0-17-16,0-18 16,0-17-16,0 35 15,-17-35 1,-1-1 0,0 1-1,-17-18 1,17 0-16,-17 0 15,18 0-15,-19 0 16,1 0-16,0 0 16</inkml:trace>
  <inkml:trace contextRef="#ctx0" brushRef="#br0" timeOffset="10149.62">15487 11853 0,'35'0'78,"-17"18"-78,0 17 0,-1-17 16</inkml:trace>
  <inkml:trace contextRef="#ctx0" brushRef="#br0" timeOffset="10996.1">8890 11465 0,'-18'0'31,"36"36"-16,0-19-15,17 1 16,18-1-16,17 1 16,36 0-16,-35-1 15,-1-17-15,1 0 16,-18 0-16,0 0 16,-18 0-16,18 0 15,-35 0 1,-18-17-16</inkml:trace>
  <inkml:trace contextRef="#ctx0" brushRef="#br0" timeOffset="11353.56">9454 11165 0,'0'71'16,"0"35"-16,0 0 15,0 17-15,-17 1 16,-1-1-16,-17 1 15,0-1-15,-1-17 16,19-36-16,17-34 16,0-19-16,0 19 15,17-36 1,19 0 0,34 0-16,-17-36 15,0-17-15,18 18 16,-36-18-16</inkml:trace>
  <inkml:trace contextRef="#ctx0" brushRef="#br0" timeOffset="11722.77">9684 12012 0,'0'18'16,"0"17"0,17 36-16,1 17 15,-18-18-15,0 1 16,0-18-16,0 17 16,0 1-16,0-1 15,-18-17-15,18 0 16,0-17-16,-35-1 15,35-18-15,-18 1 16,1-18 0,-1 0-1,1 0-15,-19 0 16,1 0-16,0-35 16,-1-18-16,1 0 15,18 0-15,-19-35 16</inkml:trace>
  <inkml:trace contextRef="#ctx0" brushRef="#br0" timeOffset="11969.79">9666 11553 0,'18'0'63,"105"0"-63,1 36 16,17-1-16,-18 0 15,-17 1-15</inkml:trace>
  <inkml:trace contextRef="#ctx0" brushRef="#br0" timeOffset="12266.82">10319 11765 0,'35'0'16,"18"0"0,35-17-16,-53-1 15,1 18-15,-19 0 16,19 0-16,-19 0 16,1 0-16,17 0 15,-17 0-15,17 0 16,-17 0-16,-1 0 15,1 0 1,0-18 0</inkml:trace>
  <inkml:trace contextRef="#ctx0" brushRef="#br0" timeOffset="12681.57">10636 11412 0,'18'0'15,"-18"53"-15,18 0 16,-18 18-16,17 70 16,-17-35-1,0-36-15,-17-17 16,17 0-16,-18 0 15,-17 18-15,35-54 16,0 1 0</inkml:trace>
  <inkml:trace contextRef="#ctx0" brushRef="#br0" timeOffset="13418.06">12171 11342 0,'17'17'16,"19"54"-1,17 70-15,-18-53 16,18 53-16,-35-35 16,-1-18-16,-17 1 15,18 69 1,-18-87-16,0-18 16,0-18-16,0-17 15,0 17-15,-18 0 16,1-35-16,-1 36 15,0-19 1,-17-17-16,17 18 16,1-18-16,-1 18 15,-17-18-15</inkml:trace>
  <inkml:trace contextRef="#ctx0" brushRef="#br0" timeOffset="14154.69">8590 11254 0,'-35'105'47,"0"19"-47,35-36 15,-18 53-15,18-35 16,0 0-16,0 0 16,18-36-16,17 18 15,-17-35-15,-1-17 16,1-1-1,-1-35-15,1 35 0,0 1 32,-1-19-17</inkml:trace>
  <inkml:trace contextRef="#ctx0" brushRef="#br0" timeOffset="15640.8">15663 11307 0,'0'0'0,"53"0"0,35 70 16,1 18-16,16 53 16,-52 1-16,0 34 15,-35-106-15,0-17 16,-18 0-16,0-17 16,-18 34-16,-17-52 15,17 17-15,18-17 16,-18-18-16,18 35 15,-35-17 1</inkml:trace>
  <inkml:trace contextRef="#ctx0" brushRef="#br0" timeOffset="16024.74">16810 12030 0,'35'0'47,"36"0"-31,17 0-16,18 0 16,-18 0-16,18 0 15,-36 0-15,-17 0 16,0 0-16,-53-18 47</inkml:trace>
  <inkml:trace contextRef="#ctx0" brushRef="#br0" timeOffset="16329.3">16986 11748 0,'0'0'0,"36"88"16,16 18-16,-34-54 15,0 19-15,-1 0 16,-17 17-16,0-53 15,0 0-15,0-17 16,0 0-16,0-1 16,0 1-16</inkml:trace>
  <inkml:trace contextRef="#ctx0" brushRef="#br0" timeOffset="18274.53">17974 11889 0,'0'-18'78,"106"18"-62,88 0-16,53-18 16,88-17-16,-123-18 15,-36 36-15,-105-1 16,-36 0-16,-35 1 15,-18-19 1,1 19 0,-36 17-16</inkml:trace>
  <inkml:trace contextRef="#ctx0" brushRef="#br0" timeOffset="18608.47">18838 11571 0,'0'0'0,"-17"159"15,17-18-15,-18-18 16,18-34-16,0-19 16,0-35-16,18 1 15,-1-19 1,19-17 0,17-17-16,35-1 15,-18-35-15,18 0 16,-52 18-16,-19 0 15</inkml:trace>
  <inkml:trace contextRef="#ctx0" brushRef="#br0" timeOffset="19680.9">19720 12030 0,'-17'70'0,"-1"1"16,0 17-1,-17-17-15,35-36 0,0 18 16,0-36-16</inkml:trace>
  <inkml:trace contextRef="#ctx0" brushRef="#br0" timeOffset="19890.5">19509 11730 0,'53'0'31,"105"18"-15,-70 17-16,1 0 16</inkml:trace>
  <inkml:trace contextRef="#ctx0" brushRef="#br0" timeOffset="20385.87">20126 11395 0,'0'35'16,"0"71"-16,0 0 15,-18 52-15,18-16 16,0-37-16,0 1 16,0-35-16,0-36 15,36 18-15,-19 0 16,-17-35-16,18-1 16,0 1-1</inkml:trace>
  <inkml:trace contextRef="#ctx0" brushRef="#br0" timeOffset="56162.99">20743 11695 0,'0'-18'16,"0"36"-16,0 70 15,0-35-15,0 35 16,0-18-16,0 1 16,0-36-16,0 18 15,0-18-15,0 1 16,0-1-16,18-35 15,-18 18 17,18-18-17,17 0-15</inkml:trace>
  <inkml:trace contextRef="#ctx0" brushRef="#br0" timeOffset="56388.89">21131 12047 0,'0'0'0,"53"-17"15,-17 17 1,-1 0-16,-17 0 16,-1 0-16,18 0 15,-17 0 1,17 0-16,1 0 15,17 0-15,-1 0 16,37 0-16</inkml:trace>
  <inkml:trace contextRef="#ctx0" brushRef="#br0" timeOffset="56811.86">22154 11589 0,'0'35'16,"18"71"-16,0-18 15,-1 36-15,1-1 16,-18 18-16,0-35 16,18-35-16,-18-19 15,0-16-15,0-19 16,0 19-16</inkml:trace>
  <inkml:trace contextRef="#ctx0" brushRef="#br0" timeOffset="57321.4">22119 11730 0,'0'-35'16,"18"35"-16,35 0 16,-36 0-1,1 0-15,17 0 0,1 0 16,-19 0-16,18 0 15,-17 0 1,35 0-16,-35 17 16,-1 1-16,36 17 15,-35-17-15,0 17 16,-1 18-16,-17-18 16,0 53-1,0-52-15,-70 17 16,17 0-16,0-18 15,-18-18-15,36 1 16,0 0-16,17-18 16</inkml:trace>
  <inkml:trace contextRef="#ctx0" brushRef="#br0" timeOffset="57842.6">22666 12100 0,'0'53'15,"18"0"1,-18 0-16,0-18 15,0 1-15,0-1 16,0 18-16,0-36 31,0 1-31</inkml:trace>
  <inkml:trace contextRef="#ctx0" brushRef="#br0" timeOffset="58082.31">22631 11730 0,'0'-18'62,"53"18"-46,17 0-16,1 36 16,-18-1-16,35 0 15</inkml:trace>
  <inkml:trace contextRef="#ctx0" brushRef="#br0" timeOffset="58432.85">23054 11571 0,'0'35'31,"88"71"-15,-52-18-16,16 36 16,19 35-16,-53-54 15,-18 19-15,0-1 16,0-52-16,0 0 15,0-19-15,0 1 16,-36 0-16,19-35 16,-1 0-16</inkml:trace>
  <inkml:trace contextRef="#ctx0" brushRef="#br0" timeOffset="58906.13">24095 11483 0,'0'18'31,"-18"105"-31,0 36 16,18-18-1,0 0-15,0-35 0,-17 0 16,17-36 0,0 1-16,0-18 15,0-36-15,0-70 78</inkml:trace>
  <inkml:trace contextRef="#ctx0" brushRef="#br0" timeOffset="59384.75">24024 11218 0,'0'-17'15,"18"17"1,17 0-16,18 17 16,0 19-16,35 34 15,-17 1-15,-36-18 16,18 17-16,-18-17 15,-35 0-15,0 18 16,0-18-16,0-1 16,0 19-16,-35 0 15,0-36-15,-1-18 16,19 1-16,-1-18 16,0 0-1,-17 0-15,17 0 16,1 0-1</inkml:trace>
  <inkml:trace contextRef="#ctx0" brushRef="#br0" timeOffset="60170.84">24642 12065 0,'0'53'31,"35"17"-31,-18 19 16,1-1-16,0 0 16,-18-17-16,0-1 15,0 1-15,0-18 16,0-18-16,-36 18 16,36-36-16,-35 36 15,18-35 1,-1-18 15,0 0-31,1 0 16,-72-53-16,54 0 15,-53-70-15,70-1 16</inkml:trace>
  <inkml:trace contextRef="#ctx0" brushRef="#br0" timeOffset="60401.92">24430 11783 0,'18'0'16,"17"0"-16,35-18 16,-17 18-1,0 0-15,-35 0 0,17 0 16,-17 0-1,-1 18-15,1-1 16,0 1-16,-1 0 16,1-1-16</inkml:trace>
  <inkml:trace contextRef="#ctx0" brushRef="#br0" timeOffset="61371.91">8237 13864 0,'0'0'0,"18"0"31,70-17-31,53-1 16,53 18-16,-105-18 16,-37 1-1,142 17-15,159 0 16,176 0-16,283 0 0,-36 0 15,212 0 1,105 0-16,19 0 16,-19 0-16,-140 0 15,-89 0-15,-158 0 16,-177 0-16,-88 0 16,-159 0-16,-35 0 15,-18 0-15,-17-18 16,88-35-16,246-17 15,107-1-15,70 0 16,1059 54 0,-935 17-16,17 0 15,-141 0 1,-106 0-16,-229 0 0,-176 0 16,-88 0-16,-107 0 15</inkml:trace>
  <inkml:trace contextRef="#ctx0" brushRef="#br0" timeOffset="64361.68">17568 9825 0,'0'18'47,"0"-1"-32,0 36-15,0-18 16,0 36-16,0-18 16,0 17-16,0 1 15,0-1-15,0-17 16,0-17-16,-17 17 16</inkml:trace>
  <inkml:trace contextRef="#ctx0" brushRef="#br0" timeOffset="64610.04">17674 9684 0,'18'0'32,"17"0"-32,0 53 15,36-18-15,-1 36 16,-17-1-16,-35-35 15</inkml:trace>
  <inkml:trace contextRef="#ctx0" brushRef="#br0" timeOffset="64831.96">18098 10389 0,'0'0'0,"17"18"0,1 0 16,17-18-1,18 0-15,-35 17 16,-1-17-16,19 0 16,-19 0-16,18 0 15</inkml:trace>
  <inkml:trace contextRef="#ctx0" brushRef="#br0" timeOffset="65170.36">18591 10072 0,'18'35'31,"-18"53"-15,18 18-16,-1-18 15,-17 18-15,0-18 16,0 71 0,-17-53-1,-1-71-15,0-17 16,1-1-16,17 1 15,-18-18 1,-17 0-16,0 0 16,-18 0-1,0-70 1,0-36-16</inkml:trace>
  <inkml:trace contextRef="#ctx0" brushRef="#br0" timeOffset="65376.42">18962 9596 0,'17'0'0,"19"-18"16,-89 36-16,123-36 0,-52 18 16,0 0-16,-1 0 15,1 0-15,17 18 16,0-1-16,1 18 15,-19-17-15,-17 35 16</inkml:trace>
  <inkml:trace contextRef="#ctx0" brushRef="#br0" timeOffset="67841.34">26017 12012 0,'-17'0'62,"-54"0"-46,1 18-16,-19-1 15,1 19-15,0-1 16,17 0-16,19-17 16,34-18-16,-17 0 562,-1 0-546,1 17-1,35 1 142,35 17-142,54 1-15,16-1 16,19 18-16,17 17 16,35-17-16,-52 0 15,-1-17 1,-17 16-16,-53-16 0,-18-19 15</inkml:trace>
  <inkml:trace contextRef="#ctx0" brushRef="#br0" timeOffset="68529.17">26705 13335 0,'18'0'47,"88"0"-32,53 0-15,105 0 16,54 0-1,158 0-15,106 18 0,-53-18 16,88 0-16,-34 0 16,-142 0-16,-195 0 15,19 0-15,-53 0 16,-71 0-16,0 0 16,-71 0-16,-17 17 15,-35-17 1,0 0 78</inkml:trace>
  <inkml:trace contextRef="#ctx0" brushRef="#br0" timeOffset="73499.5">27834 10460 0,'0'0'0,"35"53"0,-35 0 15,36 0-15,-19 52 16,1 1-16,-18-35 15,0-1-15,18 19 16,-18-1-16,0-35 16,0-18-16,0 0 15,0-17-15,0 17 16,-53-35 0,17-17-1,-34-54 1,17 0-16,-18-34 15,19-37-15,16 1 16</inkml:trace>
  <inkml:trace contextRef="#ctx0" brushRef="#br0" timeOffset="73753.1">27675 9701 0,'18'0'15,"53"0"1,-36 53-16,18 0 16,0 18-16,17 35 15,-17-53-15,0 35 16,0-18-16,18-17 15,-18 18-15,-1 17 16</inkml:trace>
  <inkml:trace contextRef="#ctx0" brushRef="#br0" timeOffset="74016.77">28434 10883 0,'18'18'31,"17"17"-15,-35 0-16,17 1 15,-17 17-15,36 0 16,-19-18-16,19 18 15,-19-36-15,1 1 16</inkml:trace>
  <inkml:trace contextRef="#ctx0" brushRef="#br0" timeOffset="74393.83">28998 10407 0,'0'0'0,"18"0"15,0 71-15,-1-19 16,19 19 0,-36 35-16,0-36 0,0 1 15,0-1-15,0 36 16,-18-70-16,0-1 16,18 0-16,0-17 15,0-1-15,0-69 63</inkml:trace>
  <inkml:trace contextRef="#ctx0" brushRef="#br0" timeOffset="74611.12">28963 10266 0,'0'-18'31,"35"18"0,36 18-31,35 35 16,0 17-16,-54-34 15</inkml:trace>
  <inkml:trace contextRef="#ctx0" brushRef="#br0" timeOffset="75753.36">26317 13070 0,'88'0'31,"71"0"-31,141 18 16,53 35-1,229-18-15,0-17 16,106 52-16,88-17 16,-159 53-16,-35-53 15,-17 35-15,-18-35 16,-177 18-16,-105-18 15,-1-53-15,-87 17 16,-19 1-16,-52-18 16,18 0-16,-54 0 15,-17 0-15,18 0 16,-36 0-16</inkml:trace>
  <inkml:trace contextRef="#ctx0" brushRef="#br0" timeOffset="80473.53">18768 13476 0,'0'0'0,"-18"18"16,18 52-16,0 1 16,-17 35-1,-1-18-15,-17 18 0,-36 17 16,-35 36-16,0-36 15,-17 19-15,-53 16 16,-71-34-16,0-36 16,-230 18-1,-69-53-15,69-53 0,-52 0 16,141 0 0,106-36-16,88 19 15,53-71-15,105 70 0,36-17 16</inkml:trace>
  <inkml:trace contextRef="#ctx0" brushRef="#br0" timeOffset="80930.74">15240 14270 0,'18'35'15,"-18"53"-15,0 36 16,0-54-16,-18 36 16,-35-35-16,-17-1 15,-36-17-15,35-35 16,-35 0-16,18-18 16,35 0-16,18 0 15,0-36-15,17 19 16,36 17 78,17 35-79,194 88 1,-88-52-16,-70-36 15,17 0-15,-35-17 16,35 17-16,-35-17 16,-18 0-16,18-18 15,0 35-15,0-17 16,53-18-16</inkml:trace>
  <inkml:trace contextRef="#ctx0" brushRef="#br0" timeOffset="82049.89">23513 14552 0,'0'0'0,"17"0"0,19 53 15,52 35-15,71 18 16,17 18-16,18-1 16,123 0-16,71-17 15,177 53-15,88-106 16,-71 0-16,-88-53 16,-159 0-16,-124-18 15,-70-35 1,18-17-16,-88 17 0,-1-18 15,-34 36-15,-36 17 16,0 1-16,0-19 16,17 19-1</inkml:trace>
  <inkml:trace contextRef="#ctx0" brushRef="#br0" timeOffset="82690.97">26741 14799 0,'105'-18'16,"1"1"-16,18 17 15,-18 0-15,88 0 16,-18 0-16,0 0 16,-87 0-1,-54 0-15,-18 0 16,1 0 15,-18 70-15,0-17-16,0 18 15,0-1-15,0-17 16,0 0-16,0 0 16,-18 0-16,-17-18 15,-18 71 1,-17-35-16,-18 70 15,-1-53-15,-34 53 16,-1 0-16,36-53 0,-18 1 16,18-36-16,0-18 15,17 0 1,54-17 0</inkml:trace>
  <inkml:trace contextRef="#ctx0" brushRef="#br0" timeOffset="94360.63">22049 12841 0,'0'0'0,"-18"18"15,18-1 141,53-17-156,35 0 16,36 0 0,70 0-16,17 0 15,36 0-15,-17 0 0,-19 0 16,-17 0 0,-70 0-16,-71 0 15,-36 0-15,1 0 47,35 0-47,0 0 16,0 18-1,35 0-15,-35-18 0,53 17 16,-54-17-16,-16 0 16,-19 0-16,1 0 15,0 0-15,17 0 16,0 0-1,-17 0-15,0 0 16,-1 0-16,-17-17 16,18 17-16,-1 0 31,1-18-15,17 18-1,-17 0-15,0 0 63,-1 0-32,19-18-15,-1 18-16,-18 0 15,36 0-15,-17-17 16,17 17-16,-1 0 15,1-18-15,0 0 16,-17 1-16,-54 17 266,0 0-188,1 17 0,-1-17-78,0 18 31,1-18 0,-36 35-31,0-17 16,0-18-16,0 18 16,18-18-1,-36 35-15,1-35 16,-18 18-16,-1-1 16,-34-17-16,-36 36 15,-17-36-15,-1 0 16,-70 0-1,36 0-15,70 0 0,-1 0 16,54 0-16,35 0 16,0 17-1,36-17 1,-36 0-16,0 18 16,-18-18-16,-17 17 15,-18-17-15,18 0 16,-18 0-16,1 0 15,-1 0-15,18 0 16,-18 0-16,17 0 16,37 0-16,16 0 15,-17 0-15,18 0 16,17 0 0,-17 0 46,0 0-46,-18 0-16,0 0 15,-17 0-15,17 0 16,35 0-16,0 0 16</inkml:trace>
  <inkml:trace contextRef="#ctx0" brushRef="#br0" timeOffset="107849.56">14199 15346 0,'0'0'0,"-17"0"15,-19 0-15,19 0 16,-1 0 31,0 17-47,1 54 16,-18 35-1,17 35-15,-17 35 0,17-17 16,0 35-16,-35-35 15,36-36-15,-1 1 16,1-18 0,-1-36-16,0-17 0,-17 18 15,35-54 1,-18 1-16,1-18 16,-1 0-1,-52-35 1,-1-36-16</inkml:trace>
  <inkml:trace contextRef="#ctx0" brushRef="#br0" timeOffset="108088.92">13159 16034 0,'53'0'31,"35"0"-31,0 0 16,35 0-16,1 0 16,-18 0-16,0 0 15,-36 0-15,-17 0 16,-18 17-16,-17 1 16,0-18-16,-1 0 15</inkml:trace>
  <inkml:trace contextRef="#ctx0" brushRef="#br0" timeOffset="108369.55">14411 15840 0,'0'53'31,"-35"52"-31,35 19 16,-18-18-16,18-36 15,0 1-15,0-36 16,18 18-16,-1-18 16,1 1-16,0-1 15,-1-35-15,1 0 16,0 0-1</inkml:trace>
  <inkml:trace contextRef="#ctx0" brushRef="#br0" timeOffset="108617.53">14693 16245 0,'0'53'32,"0"0"-17,0 0-15,-17-18 16,-1-17-16,18 17 16,-35 1-1</inkml:trace>
  <inkml:trace contextRef="#ctx0" brushRef="#br0" timeOffset="108803.9">14676 15840 0,'35'0'47,"18"17"-47,-18 19 16,0-1-16</inkml:trace>
  <inkml:trace contextRef="#ctx0" brushRef="#br0" timeOffset="109073.25">15028 15910 0,'0'0'0,"18"0"0,17 0 16,1 36-16,16 16 15,-16 19-15,-1 35 16,-35-53-16,0 17 15,-35 54-15,17-89 16,-35 36-16,18-18 16,-18-36-16,18-17 15,-1 0-15</inkml:trace>
  <inkml:trace contextRef="#ctx0" brushRef="#br0" timeOffset="109883.26">16510 16175 0,'-35'0'46,"-71"18"-30,-18 34-16,36-16 16,-18-1-16,71-17 15,17-18-15,1 0 16,17 17 62,70 1-62,72 0-1,16 17-15,-34-18 16,-54 1-16,-17 17 16,-18-17-16,1 0 15,-36-1-15,17-17 16,1 18-16,-18 0 15,0 17 1,18-35-16</inkml:trace>
  <inkml:trace contextRef="#ctx0" brushRef="#br0" timeOffset="110345.89">17657 15258 0,'0'0'0,"-36"17"0,-34 107 16,34-1 0,19-52-1,17 35-15,0 35 0,0-35 16,0 17-16,0 18 15,0 0-15,0-17 16,0 17 0,0-53-16,-18 36 0,18-19 15,0-52-15,-35-17 16,17-19-16,1 36 16,-1-53-1,0-18 1</inkml:trace>
  <inkml:trace contextRef="#ctx0" brushRef="#br0" timeOffset="110940.75">17268 16457 0,'-17'-18'31,"140"1"203,-17-1-218,18 18-16,-54 0 15,-35 0-15,-17 0 16,0 0 15</inkml:trace>
  <inkml:trace contextRef="#ctx0" brushRef="#br0" timeOffset="111306.67">18062 16175 0,'0'70'63,"0"1"-48,0 88 1,0-124-16,0 18 16,18-35-16,0-1 15,-18 18-15,17-17 16,1 0-16,-1-1 15,1-17-15,17 18 16,-17-18-16,17 0 16,-17 0-1,0-35-15,-18-1 16,0 19-16</inkml:trace>
  <inkml:trace contextRef="#ctx0" brushRef="#br0" timeOffset="111650.04">18362 16439 0,'18'0'47,"-1"53"-47,-17-17 16,0 17-16,0 17 15,0 1-15,0 17 16,-17 0-16,-19 18 16,1-53-16,0 0 15,0 35-15,17-70 16,-17 34-16,-1-52 16,-16 18-16,34-18 15,-17 0-15,17 0 16,-17 0-16,-1 0 15,1-53-15,35-35 16,-35-106 0,35 71-16</inkml:trace>
  <inkml:trace contextRef="#ctx0" brushRef="#br0" timeOffset="111899.42">18503 15857 0,'35'0'16,"18"18"-1,-35 17-15,17 18 16,1 35-16,-19-52 15,1-19-15,0 54 16,-1-18-16,-17-36 16,0 1-16</inkml:trace>
  <inkml:trace contextRef="#ctx0" brushRef="#br0" timeOffset="112193.63">18750 16104 0,'35'0'47,"-17"36"-32,17-1-15,-35 0 0,18 36 16,-18-18-1,0 17-15,0-17 0,-18 18 16,-17-18-16,17-18 16,-34 18-1,34-18-15,-35-17 16,35-1-16,-17 1 16,0 0-16</inkml:trace>
  <inkml:trace contextRef="#ctx0" brushRef="#br0" timeOffset="113065.67">13882 17463 0,'123'-36'31,"89"19"-31,35 17 16,-18 0-1,-17 0-15,0 0 16,-1 0 0,-176 0-16,18 0 78,177 0-63,810 0 1,-281 0-16,-36 0 16,36 0-16,-36 0 15,-247 0-15,-106 35 16,-158 18-16,-71-36 15,-53-17-15</inkml:trace>
  <inkml:trace contextRef="#ctx0" brushRef="#br0" timeOffset="116859.07">20426 16810 0,'0'0'0,"53"18"47,0 70-47,0 18 16,-18-54-16,18 37 16,-36-54-16,19 0 15,-19 0-15,1-17 16,0 0-1,-1-18 48,89-53-63,-18-35 16,18-53-16,-18 17 15,-17-35-15,-1 18 16,-17 0-16,-17 35 15</inkml:trace>
  <inkml:trace contextRef="#ctx0" brushRef="#br0" timeOffset="144649.04">16316 2081 0,'0'0'15,"35"-53"-15,-17 53 0,0-17 16,-1 17-16,36 17 62,-18 36-62,-17 53 16,0-53-16,-18 35 16,0-17-1,0 17-15,-18-17 0,-17-18 16,35-1-16,0-16 16,0-19-16,0 1 15,17-18 16,72-18-15,-54-17 0,-18 0-16,1-53 0</inkml:trace>
  <inkml:trace contextRef="#ctx0" brushRef="#br0" timeOffset="144898.41">16457 1605 0,'53'0'15,"-18"35"1,1 18-16,34 53 15,1 0-15,-36 17 16,-17-34-16,-18-1 16,0 18-16</inkml:trace>
  <inkml:trace contextRef="#ctx0" brushRef="#br0" timeOffset="145136.42">16933 2611 0,'0'0'0,"18"0"15,0 17-15,-1-17 16,-17 18-16,0 17 16,0 0-16,0-17 15,0 17 1,0-17-16,-17 0 15</inkml:trace>
  <inkml:trace contextRef="#ctx0" brushRef="#br0" timeOffset="145512.69">17392 2134 0,'0'36'16,"0"34"-16,0 36 15,0 17-15,0 1 16,0-1-16,0-34 16,0-19-16,0-17 15,0 0-15,-18 0 16,1-18-16,-1-17 16,18-1-16,-18-17 15,-17 18 1,-18-18-1,0 0 1,0 0-16,0-35 16</inkml:trace>
  <inkml:trace contextRef="#ctx0" brushRef="#br0" timeOffset="145763.73">17621 1676 0,'36'17'47,"16"36"-31,-16 0-16,17 0 15,-36 35-15,-17-35 16,0 53 0</inkml:trace>
  <inkml:trace contextRef="#ctx0" brushRef="#br0" timeOffset="146073.13">15628 3440 0,'35'0'16,"71"0"-16,71-36 15,17-17-15,35-17 16,35 17-16,-52 35 16,-18-17-16,-17 0 15,-89 35-15,-35 0 16,-36-18-16,1 18 16</inkml:trace>
  <inkml:trace contextRef="#ctx0" brushRef="#br0" timeOffset="146747.12">17216 3193 0,'0'0'0,"52"-36"16,19 19-16,17-1 0,0 18 16,18-18-16,18 18 15,-1-17-15,-70 17 16,0 0-16,-35 0 47,-1 0-32,36 0-15</inkml:trace>
  <inkml:trace contextRef="#ctx0" brushRef="#br0" timeOffset="148328.38">16104 3175 0,'0'0'16,"0"35"-16,36-17 0,17 17 16,17 0-16,36 18 15,17-17-15,18 17 16,-17-18-16,17 0 15,18-17-15,-18-18 16,35 0-16,36 0 16,-53-53-16,-1-18 15,19-35-15,-36 18 16,-35-18-16,-53 1 16,-18-19-16,-35 1 15,0-1-15,0 18 16,0 1-1,0 16-15,0-16 0,0 34 16,0 36-16,-18-18 16,1 17-16,-36-52 15,18 53-15,-36-36 16,18 36-16,-35-18 16,-53-17-16,-53-18 15,-53 35-15,35 17 16,-17 1-16,-18-18 15,35 35 1,89 1-16,70 17 16,35 0-16,1 0 15,-19 17 17,-122 319-17,87-178-15,18 36 16,35 0-16,1-35 15,17 18-15,0-89 16,88 159 0,-17-141-16,-19-36 15,1-17-15,0 18 16,35-19-16,-35-16 16,-17-36-16,34 35 15</inkml:trace>
  <inkml:trace contextRef="#ctx0" brushRef="#br0" timeOffset="149665.7">20832 2328 0,'0'36'15,"0"52"-15,0 159 16,0-124 0,0-35-16,0 1 15,0-1 1,0-53-16,0-17 0,-18-1 62</inkml:trace>
  <inkml:trace contextRef="#ctx0" brushRef="#br0" timeOffset="149938.66">20690 2117 0,'0'-18'47,"53"18"-31,36 71-16,16 17 15,36 18-15,-52-36 16,-72-35-16,36 36 16</inkml:trace>
  <inkml:trace contextRef="#ctx0" brushRef="#br0" timeOffset="150793.57">23283 2311 0,'0'0'0,"0"35"0,18 18 15,0 17-15,-1 1 16,-17 17-16,18 18 16,-18 18-16,0-36 15,0 18-15,-18-36 16,1-17-16,-19 0 16,36-18-16,-17-35 15,17 18 1,-36-18-1,19 0-15,-1 0 16,-17 0 0,0-18-16,17 18 15,0-53 1</inkml:trace>
  <inkml:trace contextRef="#ctx0" brushRef="#br0" timeOffset="151073.16">23195 2099 0,'18'0'47,"17"0"-31,-17 0-16,17 0 15,53 53 1,0-18-16,-52 1 16,-19-19-1</inkml:trace>
  <inkml:trace contextRef="#ctx0" brushRef="#br0" timeOffset="152449.2">18098 3651 0,'105'0'31,"1"0"-31,88 0 15,53 0-15,124 0 16,140 0-16,18 0 16,53 0-16,0 0 15,-105 0 1,-54 0-16,-123 0 16,-71 0-16,-17 0 15,70 0-15,18 0 16,-124 0-16,1 0 15,-107 0-15,-52-17 16,0 17 125,-18-36-141,52-17 15,-16-17 1,-1-54-16,-17 36 0,-18-35 16,0-18-1,0-53-15,0 35 16,0-35-16,0 0 0,35 35 15,-35 18-15,18 53 16,-18 0 0,0 17-16,0 18 15,0 18-15,0 17 16,-18 18 78,-123 18-79,-88 17 1,-71 0-16,-194 1 0,-88 17 16,0-53-16,-36 0 15,-17 0-15,71 0 16,-54 0-16,-17 0 15,159 0-15,0 0 16,176 0-16,88 0 16,71 0-16,88 0 15,36 0-15</inkml:trace>
  <inkml:trace contextRef="#ctx0" brushRef="#br0" timeOffset="167058.7">13370 12876 0,'0'18'16,"0"0"0,36-18-1,52 0 1,0 0-1,18 0-15,17 0 0,-35 0 16,1 0-16,69 0 16,-16 17-16,-19 1 15,53 0 1,18-18-16,18 17 0,17-17 16,-52 36-16,-18-36 15,-36 0-15,-70 0 16,0 0-1,-18 0 32,-17 0-31,-1 0-16</inkml:trace>
  <inkml:trace contextRef="#ctx0" brushRef="#br0" timeOffset="168400.93">23019 3916 0,'0'17'0</inkml:trace>
  <inkml:trace contextRef="#ctx0" brushRef="#br0" timeOffset="170768.99">23054 3951 0,'18'18'62,"17"-18"-46,88 0 0,-70 0-16,18 0 15,17 0 1,-53 0-16,-17 0 16,0 0-16,17 0 15,-17 0 1,-1 0 15,1 0-15,-36 0 46,-35 0-46,36 0-16,-19 0 15,1 0 1,0 0-16,17 0 0</inkml:trace>
  <inkml:trace contextRef="#ctx0" brushRef="#br0" timeOffset="171085.73">23707 3969 0,'-53'0'78,"-18"0"-78,18 0 16,-17 0-16,-18 17 16,-1 1-16,1 0 15</inkml:trace>
  <inkml:trace contextRef="#ctx0" brushRef="#br0" timeOffset="176387.9">14834 11448 0,'36'0'94,"17"17"-94,-18-17 15,18 18-15,53 17 16,-18-17-16,-35-1 16,0-17-16,-36 0 15,-17 18 63,-35 35-62,17-35-16</inkml:trace>
  <inkml:trace contextRef="#ctx0" brushRef="#br0" timeOffset="176850.14">14870 11994 0,'17'0'0,"1"0"16,17 0 0,-17 0-16,-1 0 15,19 0 1,-19 0-16,1 0 0,0 0 16,17 0-16,-17 0 15,34 18-15,-34 0 16,35-18-16,-18 0 15,-17 0 1,-53-18 62,-1-17-78,1 0 16</inkml:trace>
  <inkml:trace contextRef="#ctx0" brushRef="#br0" timeOffset="177323.13">14834 12541 0,'-17'106'15,"34"-212"-15,-34 265 0,17-124 16,0 1-16,0-19 16,0 1-1,0-1-15,-18-34 94,18-1-94,0-17 16,0 0-16</inkml:trace>
  <inkml:trace contextRef="#ctx0" brushRef="#br0" timeOffset="178657.7">22154 11677 0,'36'0'78,"-19"0"-62,19 0-16,-1 0 16,0 0-16,0-18 15,1 18-15,-1-17 16,0 17-16,1 0 16,-1 0-16,-17 0 15,-1 0 16,-17 17-15,0 19 0,0-19-16,18 19 15</inkml:trace>
  <inkml:trace contextRef="#ctx0" brushRef="#br0" timeOffset="179078.27">22348 12188 0,'0'0'0,"18"0"16,35-17-16,-18-1 16,1 18-16,-1 0 15,0-17 1,-35-19 15,-17 19-15,-54-19-1,18 19-15,0-19 16,18-16-16,0 34 16,35-17-16</inkml:trace>
  <inkml:trace contextRef="#ctx0" brushRef="#br0" timeOffset="179400.76">22278 12806 0,'0'0'16,"0"17"-16,18 1 16,17-18 30,18-53-30,53-35 0,-1 0-16</inkml:trace>
  <inkml:trace contextRef="#ctx0" brushRef="#br0" timeOffset="179973.02">24289 11307 0,'176'-36'0,"-141"36"15,-17 0-15,-18 18 31,0 17-15,0 0 0,0 1-16,0 17 0,-35-18 15,-18 18-15,-35 53 16,17-36-16,-17 1 16,17-36-16,36 0 15,17-17-15</inkml:trace>
  <inkml:trace contextRef="#ctx0" brushRef="#br0" timeOffset="180237.26">24077 12012 0,'0'0'0,"18"0"0,-1 0 16,1 0-1,17 0-15,53-18 16,-17 1 0,-36-18-16,1 17 15,-19 18-15,1-18 16,-18 1 15,-35 17-31,-1 0 16,-17 0-16,18 0 15</inkml:trace>
  <inkml:trace contextRef="#ctx0" brushRef="#br0" timeOffset="180550.9">24095 11783 0,'0'0'0,"0"123"15,-18 107 1,0-125-16,1 1 15,17-70-15,0 16 16,0-34 0</inkml:trace>
  <inkml:trace contextRef="#ctx0" brushRef="#br0" timeOffset="181690.97">14817 12418 0,'0'88'16,"0"35"-1,0-34-15,0 16 0,-18-52 16,18 0-16,0-17 15,0-1-15,0-17 32,53-18-17,18-18-15,-36-17 16</inkml:trace>
  <inkml:trace contextRef="#ctx0" brushRef="#br0" timeOffset="182562.31">23248 4392 0,'-18'0'78,"18"18"-63,0 52 1,0-52-16,0 0 16</inkml:trace>
  <inkml:trace contextRef="#ctx0" brushRef="#br0" timeOffset="183142.15">23248 4410 0,'0'0'16,"18"70"-16,17 18 0,-17-35 16,17 36-16,0-36 15,0-1-15,-35-16 16,18-1-16,17 0 15,1 1-15,34-36 16,-17 0 0,53-18-16,35-123 15,18-18-15,-53-35 16,17 0-16,-52 53 16,-1-36-16,-52 89 15,0 53 1,-1 17 15</inkml:trace>
  <inkml:trace contextRef="#ctx0" brushRef="#br0" timeOffset="184262.06">14711 13018 0,'282'35'0,"-564"-70"0,829 105 16,-353-17-16,-36-35 16,-69-18-16,-36 0 15,-18 0 1,18 0-1,0 0-15,17 0 16,1 0-16</inkml:trace>
  <inkml:trace contextRef="#ctx0" brushRef="#br0" timeOffset="185576.47">20496 4304 0,'18'0'0,"17"-18"16,18 18-16,0-17 15,0 17-15,-18 0 16,18-18-16,0 18 15,0 0-15,18 0 16,229 0 0,-106 0-16,70 0 15,-17 0 1,18 0-16,-36 0 0,-17 0 16,-107 0-16,19 0 15,-54-18-15,1 1 16,-18 17-1,-18-18-15</inkml:trace>
  <inkml:trace contextRef="#ctx0" brushRef="#br0" timeOffset="188192.67">8661 13370 0,'17'0'31,"1"0"-15,17 0 0,18 0-16,18 0 15,17 0-15,35 0 16,1 0-16,35 0 16,-36 0-16,36 0 15,-18 0 1,0 0-16,0 0 0,0 0 15,36 0-15,-1 0 16,-17 0-16,17 0 16,1 0-16,17 0 15,-53 0-15,-18 0 16,-52 0-16,-18 0 16,-36 0-1,1 0-15,0-17 0,17-1 16,0 0-16,53-17 15,36-18-15,-1 0 16,1 0 0,-1 0-16,-35 18 15,-52 18-15,34-19 16,-34 1-16,-1 35 16,0-18-1,-17 18 1,-1-17-1,1-1-15,0 0 16,-1 1-16,-17-19 16,18 1-16,-18 18 15,0-1-15,0 0 16,0 1 15,0-1-31,0-17 16,0-18-16,0 0 15,18-35-15,-1 0 16,1-36-16,-18 36 16,0-36-16,0 36 15,0-18-15,0 36 16,0-18-16,0-1 16,-18 1-1,18 18-15,-17-19 16,-1 19-16,0-1 15,1-17-15,17 35 16,0 0-16,0 18 16,0 0-16,0 17 15,-18 0-15,18-17 16,0 18 0,-18-1-16,1-17 15,-1-1-15,-17 19 16,17-1-16,-52-17 15,-19 35-15,-52-18 16,35 18-16,-88-53 16,0 36-16,-35-19 15,-18 1-15,18 0 16,-18 17-16,18-35 16,17 36-16,0-1 15,1 18-15,-19 0 16,1 0-16,17 0 15,-35 0-15,53 0 16,-53 0-16,0 0 16,-17 0-16,-18 0 15,-230-18 1,336 1 0,35-19-16,88 36 15,35-17 1,36 52 78,35 71-79,52 211 1,-52-123-16,53 353 31,-70-194-31,16-36 0,-16-34 16,-36-36-16,0-53 15,0-53-15,0-18 16,0-35-16,-18 1 16,18-19-16,-18-17 15,18-18-15,0-17 16,0 17-16,0-17 15,18 0 1,17-18 15,1 0-15</inkml:trace>
  <inkml:trace contextRef="#ctx0" brushRef="#br0" timeOffset="189432.16">19050 4586 0,'35'-18'16,"-17"18"0,35-17-16,-18 17 15,0 0-15,18-18 16,-17 18-16,52-17 16,0-1-16,71 0 15,70-17-15,141 35 16,142 0-16,70 0 15,0 0-15,0-53 16,-35 18-16,-18 35 16,-176-53-1,-141 35-15,-36-17 0,-88 17 16,-35 18-16,-35 0 16</inkml:trace>
  <inkml:trace contextRef="#ctx0" brushRef="#br0" timeOffset="190188.93">23566 1517 0,'17'35'16,"36"106"-1,-35 53-15,70 0 16,-35 106-16,53 0 16,-18 71-16,18 17 15,-36-18-15,1-35 16,-1-123-16,-52-53 15,-18-36 1,0-70-16,0-18 16,0-17-1</inkml:trace>
  <inkml:trace contextRef="#ctx0" brushRef="#br0" timeOffset="191675.22">23054 5309 0,'0'0'0,"18"0"31,-1 0-31,36 0 16,88 141-16,-17 53 15,35 71 1,17-18-16,18 0 0,-35-71 15,-53-52-15,-18-18 16,-71-89-16,-17-70 47</inkml:trace>
  <inkml:trace contextRef="#ctx0" brushRef="#br0" timeOffset="191977.5">23548 6385 0,'-176'159'0,"-89"70"15,212-193 1,35-19-16,-35 19 94,-52-36-94</inkml:trace>
  <inkml:trace contextRef="#ctx0" brushRef="#br0" timeOffset="192660.87">23865 5821 0,'-123'159'0,"-36"35"16,18-18-16,0 0 0,18-34 15,17-37-15,17-16 16,19-37-16,35 1 15,17-53-15,18 18 16,18-18 15</inkml:trace>
  <inkml:trace contextRef="#ctx0" brushRef="#br0" timeOffset="193467.59">20902 5909 0,'-35'0'15,"17"0"-15,18 18 31,0 17 1,0 18-32,0 0 15,18 35-15,17-53 16,0 36-16,36 17 16,-1-17-16,-17-36 15,36 18-15,-36 0 16,-18-53-16,-18 17 15,1-17 32,17-88-47,1-35 16,17-18-16,-18-1 16,18-52-16,-18 18 15,0-18-15,18 53 16,-18 0-16,18 35 15,0 18-15,-35 35 16,0 18-16,-1 35 16</inkml:trace>
  <inkml:trace contextRef="#ctx0" brushRef="#br0" timeOffset="195840.1">18697 13035 0,'18'0'109,"35"0"-109,35 0 16,53 0-16,0 0 16,71 0-16,0 0 15,299 0 1,-229 0-16,-17 0 16,52 0-16,-34 0 15,69 0-15,-105 0 16,-17 0-16,34 0 15,-105 0-15,17 0 16,-70 0-16,0 0 16,-53 0-16,-18 0 15,0 0-15,18 0 16,-17 0-16,-1 0 16,0 0-16,1 0 15,-1 0 1,-18 0-16,1 0 15,17 0 1,1 0-16,17 0 16,-1 0-16,19 0 15,35 0-15,-36 0 16,1 0-16,-36 0 16,18 0-16,-35 0 15,17 0-15,18 0 16,-35 0-1,52 0-15,1 18 0,35-18 16,-36 0-16,36 0 16,-18 0-16,0 0 15,1 0-15,-54 0 16,0 0-16,18 0 16,0 0-16,17 0 15,19 0-15,-19 0 16,36 0-16,-35 0 15,-54 0-15</inkml:trace>
  <inkml:trace contextRef="#ctx0" brushRef="#br0" timeOffset="199494.6">21572 1887 0,'0'-17'47,"0"-1"-32,0 0 16,0 1-31,0-1 16,18 1 0,0-1-16,-18-17 15,35 17-15,-35 0 16,18 18-16,-18-17 16,17 17-16,1 17 78,-18 89-78,35 35 15,-17 18-15,17 35 16,-17 0-16,17-18 16,-17-17-16,-18-18 15,0-17-15,0-54 16,0 1-16,0-36 15,0-17-15,0-1 16,0 1 0,0 0-1,0 17 1,0-17-16,0 17 0,0 36 16,0-36-16,35 35 15,-17 19-15,-18-54 16,0 0-16,0-17 15,0-1-15,0 1 16</inkml:trace>
  <inkml:trace contextRef="#ctx0" brushRef="#br0" timeOffset="200521.98">20479 13194 0,'0'-18'15,"53"18"1,0 0-16,17 0 16,18 0-1,53 0-15,71 0 0,70 0 16,159 0-16,36 0 16,-54 0-16,0 36 15,-123 16-15,18-16 16,-71-19-16,-106-17 15,-36 0-15,-16 0 16,-36 0-16,-18 0 16,18 0-16,0 0 15,-18 0 1,18 0-16,-35 0 0,17 0 16,-18 0-1,1 0 1,17 0-1,18 0 1,0-17-16,88-1 16</inkml:trace>
  <inkml:trace contextRef="#ctx0" brushRef="#br0" timeOffset="202895.65">24271 12700 0</inkml:trace>
  <inkml:trace contextRef="#ctx0" brushRef="#br0" timeOffset="206501.95">24959 8872 0,'0'-17'15,"53"-1"-15,35 0 16,0-17-16,53 0 0,-17 35 16,-18-35-16,-18 35 15,35-18-15,-52 18 16,35-35-16,-36 35 16,19-18-1,-54 0-15,0 1 0,-17 17 16,-18-18-1,0-17 1</inkml:trace>
  <inkml:trace contextRef="#ctx0" brushRef="#br0" timeOffset="206798.13">25929 8996 0,'0'17'15,"35"19"1,1-19 0,52 36-16,-18-35 0,1 0 15,0 17 1</inkml:trace>
  <inkml:trace contextRef="#ctx0" brushRef="#br0" timeOffset="207345.42">25823 8290 0,'-17'124'16,"-1"-18"-1,0 17-15,1 36 16,-18-36-16,-1 1 16,1-1-16,35-70 15,0-18-15,0-17 32,18-18-17</inkml:trace>
  <inkml:trace contextRef="#ctx0" brushRef="#br0" timeOffset="207816.37">26688 9437 0,'123'-18'0,"18"18"15,53 0-15,124 0 0,70 0 16,141 0-16,35 0 16,19 0-16,34 0 15,-35 0-15,-53 0 16,-53 0-1,-176 0-15,-53 0 0,-53-35 16,-88 17-16,-53 1 16,-35-1-16</inkml:trace>
  <inkml:trace contextRef="#ctx0" brushRef="#br0" timeOffset="209139.44">21396 7108 0,'141'212'16,"-35"-88"0,-36-19-16,1 1 15,-36-18-15,18 1 16,-17-36-16,16 35 16,-34-53-1,17-17-15,-17-18 0,0 0 16,-1-18-1,-17-88-15,18-17 16,0-36-16</inkml:trace>
  <inkml:trace contextRef="#ctx0" brushRef="#br0" timeOffset="209397.18">21167 8026 0,'0'17'15,"17"-17"-15,19 0 16,52 0-16,71 0 15,35 0-15,17 0 16,19 0-16,52 0 16</inkml:trace>
  <inkml:trace contextRef="#ctx0" brushRef="#br0" timeOffset="209869.75">24253 8184 0,'0'0'0,"71"106"16,-36-53-16,1-53 16,-19 0-1,1 0 1,17-17-16,-17-54 16,-1-17-16,-34 0 15,-36-18-15,53 71 16,0 17-16,0-53 15,0 18-15</inkml:trace>
  <inkml:trace contextRef="#ctx0" brushRef="#br0" timeOffset="210186.89">23883 8008 0,'0'0'16,"-35"35"-16,-18 18 0,-18 0 16,36-35-16,0-1 15,17-17-15</inkml:trace>
  <inkml:trace contextRef="#ctx0" brushRef="#br0" timeOffset="210626.52">23442 7091 0,'35'88'0,"18"0"0,35 36 16,36-1-16,-18 1 15,0 17-15,35-18 16,-53-35-16,0 1 16,-35-19-16,0-35 15,-53-17-15,18-18 16</inkml:trace>
  <inkml:trace contextRef="#ctx0" brushRef="#br0" timeOffset="210936.03">24271 7179 0,'-88'124'0,"-18"-1"16,-17 36-16,-18 17 15,-1-17-15,19 0 16,35-54-16,17 1 15,36-70-15,35-19 16</inkml:trace>
  <inkml:trace contextRef="#ctx0" brushRef="#br0" timeOffset="211494.56">21837 6950 0,'-53'70'31,"-35"36"-15,-36 18-16,1 34 0,-36 1 15,0 0-15,18-36 16,18 1-16,52-71 16,54-18-1,-1 0-15,18 1 16,18-36-1</inkml:trace>
  <inkml:trace contextRef="#ctx0" brushRef="#br0" timeOffset="-206211.18">7708 13247 0,'18'0'32,"-1"0"-32,19 0 15,-19 0-15,1 0 16,17 0-16,18-18 15,0 18-15,71-17 16,17 17 0,88 0-16,89 0 0,211 0 15,88 0-15,106 0 16,-52 0 0,228 0-16,-123 0 15,-53 0-15,-17 0 16,-36 0-16,-52 0 15,-124 0-15,-18 0 16,-71 35-16,-87 0 16,-1 18-16,-87-35 15,-19-1-15,19-17 16,-19 0-16,54 0 16,0 18-1,52 0-15,1 34 0,87 1 16,-34 18-16,-1 0 15,1 17-15,-36-18 16,17-52-16,1 35 16,0-53-16,-18 0 15,0 0-15,18-18 16,-141-17-16,-54 17 16,-34 1-16,-71 17 15,0 0-15,-18 0 16,18 0-16,-18 0 15,36 0-15,17 0 16,53 0 0,18 0-16,17 0 15,18-18 1,-158 18-16,-19 0 62,18 0-62,1 0 16,-1 0 0</inkml:trace>
  <inkml:trace contextRef="#ctx0" brushRef="#br0" timeOffset="-188478.09">13035 16986 0,'71'0'63,"123"0"-63,17 0 16,72 0-1,52 0-15,-35 0 0,-36-17 16,-52-1-16,-36-17 15,-52 17-15,-89 18 16,-17 0-16,-1 0 16</inkml:trace>
  <inkml:trace contextRef="#ctx0" brushRef="#br0" timeOffset="-187885.89">16492 17286 0,'0'0'0,"89"-18"15,52 18-15,70-17 16,1-1-16,17 1 16,177-19-1,-194 19 1,-54 17-16,19 0 16,-36 0-16,-53 0 0,124 0 15,-89 0 1,-52 0-16,-1 17 15</inkml:trace>
  <inkml:trace contextRef="#ctx0" brushRef="#br0" timeOffset="-178270.91">7973 13970 0,'17'0'31,"19"0"-15,52 0-1,88-35-15,71 17 16,141 18-16,141 0 16,142 0-16,193 0 15,230 0-15,-1 0 16,301 0-16,-54-35 15,-105 35-15,194 0 16,-195 17-16,-175 54 16,140-36-16,-35 36 15,-105-36-15,-1 36 16,-141-36-16,-211-35 16,-124 0-16,-106 0 15,-141 0-15,-88 0 16,-17 0-16,-54 0 15,-17 0-15,-1-18 16,-16 1-16,16-19 16,-87 36-16,52-35 15,-17 35-15,0-18 16,18 1-16,34-1 16,-52 18-16,0 0 15,17 0 1,71 0-1,-35 0-15,35 0 16,18 0-16,0 0 16,-36 0-16,0 0 15,-17-17-15,0-19 16,-89 36-16,-17 0 16,-35 0-1,0 0 1,17 0-16</inkml:trace>
  <inkml:trace contextRef="#ctx0" brushRef="#br0" timeOffset="-176623.33">13406 16880 0,'70'36'32,"107"70"-32,-1-18 15,71 35-15,123 36 16,54-53 0,140 53-16,-35-54 0,-35-16 15,18-37 1,-160 1-16,-52-53 15,18-35-15,-71-35 16,17-72-16,-17-16 16,-70-19-16,-1-34 15,-70 17-15,0 0 16,-53-18-16,-18 36 16,-17-1-16,-18 1 15,0 35-15,0 0 16,-18 17-1,-53 1-15,-158-142 16,53 177-16,-18 0 16,-71-1-16,-123 19 15,18-1-15,-124 18 16,0 0-16,123 1 16,19-1-16,34 35 15,36 18-15,-18 0 16,71 0-16,17 88 15,53-17-15,-52 52 16,69 1-16,-16 52 16,-1 0-1,0 71-15,71-53 0,53 0 16,17-17 0,18-1-16,0-17 15,35-18-15,36 0 16,17-53-16,18 18 15,35-35-15,0-18 16</inkml:trace>
  <inkml:trace contextRef="#ctx0" brushRef="#br0" timeOffset="-151968.39">10213 10901 0,'0'-18'0,"35"18"15,-17 0 1,17-17-1,36-1-15,-1 0 16,36 1 0,18-1-16,-19 18 15,72-18-15,17 1 16,0 17-16,17 0 16,336 0-1,-282 0-15,17 0 16,-35 0-16,-18 0 15,-35 0-15,-35 0 16,-35 0 0,-19 0-16,-52 0 0,-17 0 15,-19 0-15,19 0 16,69 0-16,36 0 16,36 0-1,52 0-15,0 0 0,1 0 16,-19 0-16,-34 0 15,-71 0-15,-53 0 16,-36 0-16</inkml:trace>
  <inkml:trace contextRef="#ctx0" brushRef="#br0" timeOffset="-139764.58">9243 2081 0,'-18'-17'46,"18"52"-30,0 36 0,0 17-16,0 35 15,0-35-15,0-17 16,0 0-16,0 17 16,-17-35-16,17-36 15</inkml:trace>
  <inkml:trace contextRef="#ctx0" brushRef="#br0" timeOffset="-139406.02">9049 1817 0,'17'0'15,"19"0"16,17 35-31,17 53 16,-17-35-16,35 35 16,-17-17-16,-54-53 15,19 17-15,-1-17 16,-17-1-16,-1 1 16,19 17-1,-1 0-15</inkml:trace>
  <inkml:trace contextRef="#ctx0" brushRef="#br0" timeOffset="-139063.87">9807 2505 0,'0'53'47,"0"0"-31,-17-1-16,17-16 15,0 17-15,0-36 16,0 1 0,0 0-16</inkml:trace>
  <inkml:trace contextRef="#ctx0" brushRef="#br0" timeOffset="-138628.22">9984 2381 0,'17'0'16,"1"0"0,0 0-16,-1 18 31,1 0-31,-1 17 16,1 0-16,0 36 15,-1-1-15,1-35 16,-18-17-16,0 35 15,0-18-15,0 1 16,-18-36-16,18 35 16,-17 0-16,-1-35 15,18 18 1,-35 17-16,17-17 0,1-1 16,-1-17-1,-17 0 1,17 0-1,-17 0-15</inkml:trace>
  <inkml:trace contextRef="#ctx0" brushRef="#br0" timeOffset="-138294.84">10160 1940 0,'71'18'0,"-142"-36"0,194 54 0,-70-1 15,-35-35-15,0 17 16,-18 1-1,0 0 1,-18-18 0,0 17-16,1-17 15,-19 36-15,19-19 16,-54 54-16,-17 17 16,0-17-16</inkml:trace>
  <inkml:trace contextRef="#ctx0" brushRef="#br0" timeOffset="-137926.95">9313 3210 0,'0'0'0,"371"-17"16,-142 17-16,36 0 16,17 0-16,-53 0 15,-35 0-15,-106 0 16,-52 0-1</inkml:trace>
  <inkml:trace contextRef="#ctx0" brushRef="#br0" timeOffset="-98689.08">15346 7144 0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0T12:12:54.4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8872 6985 0,'0'35'16,"0"36"-16,0 52 16,0 1-16,0 17 15,0 18-15,0-36 16,0-17-16,0 0 15,0-53-15,0 0 16,0-18-16,0-17 16,0 17-16</inkml:trace>
  <inkml:trace contextRef="#ctx0" brushRef="#br0" timeOffset="2236.3">8855 6844 0,'0'-18'46,"53"18"-30,0 0-16,52 18 16,19 0-16,17-1 15,18 1-15,-18-18 16,71 17 0,-18 1-16,70 17 15,71 1-15,0-19 16,53-17-16,18 53 15,-106-53-15,-53 0 16,-35 18-16,-36-18 16,-35 0-16,-53 0 15,18 0 1,0 0-16,35 0 0,53 0 16,71 0-16,52 0 15,159 0-15,-87 0 16,140 0-16,-141 0 15,-53 0-15,-53 0 16,-70 0-16,-1 0 16,-69 0-16,-37 17 15,19 1-15,-54 0 16,54-1-16,17 1 16,-18 0-16,19-18 15,-37 17-15,-34-17 16,0 0-16,-1 0 15,-35 0-15,-17 0 16,0 0 0,-1 0-1,-17 18 126,0 17-110,36 36-31,-19-18 16,-17 0-16,0-18 15,18 18-15,-18-18 16,17 18-16,-17 0 16,18 0-16,-18-36 15,0 1-15,0 0 16,18 17 0,-18-17-1,0-1-15,0 1 16,17 17-16,-17-17 15,0 0 1,0-1-16,0 1 16,0-1-16,0 1 15,0 0 1,0-1 0,0 1-16,0 0 15,0 17 1,0-17-1,0-1-15,0 1 16,-17-18 156,-124 0-156,35 0-16,-18 0 15,-17 0-15,-18 0 16,18 0-16,-17 0 15,16 0-15,1 0 16,18 0-16,17 0 16,0 0-16,-17 0 15,-36 0 1,-35 0-16,-18 0 0,36 0 16,-36 0-16,1 0 15,17 0-15,0 0 16,-53 0-1,123 0-15,-17-18 16,18 1-16,-54-1 16,36 0-16,-53-17 15,18 17-15,-18-17 16,-18 17-16,36 18 16,34 0-16,1-17 15,18-1-15,-1 1 16,-17 17-16,35 0 15,-35 0-15,-17-18 16,16 18 0,37 0-16,-36 0 15,17 0-15,1-18 16,-1 18-16,18 0 16,-35 0-16,-35 0 15,35-35-15,0 35 16,52 0-16,-16 0 15,34 0-15,-17 0 16,35 0-16,-18 0 16,18 0-16,-17 0 15,17 0-15,-18 0 16,18 0-16,-52 0 16,-54-18-16,71 18 15,17 0-15,1 0 16,17 0-16,0 0 15,35 0-15,0-17 79,1 17-64,-36 0 1,-18 0-16,-35 0 15,54 0-15,-1 0 16,17 0-16,36-18 47</inkml:trace>
  <inkml:trace contextRef="#ctx0" brushRef="#br0" timeOffset="7752.13">9543 7003 0,'0'88'16,"0"35"-1,17 1-15,-17-36 16,18 18-1,-18-36-15,18 19 0,-18-54 16,0-18-16,17 1 16,1-18 31,17-18-47,-17-17 15</inkml:trace>
  <inkml:trace contextRef="#ctx0" brushRef="#br0" timeOffset="8079.34">10054 7250 0,'18'0'15,"-1"53"-15,1 52 0,0-16 16,17 87 0,-35-88-16,18-35 15,-18-18-15,0-17 16,0 0-16</inkml:trace>
  <inkml:trace contextRef="#ctx0" brushRef="#br0" timeOffset="8888.08">10178 7091 0,'0'70'47,"0"1"-47,0-18 15,0 0-15,0-18 16,0 0-16,0 1 16,0 52-1,0-53-15,0 0 16</inkml:trace>
  <inkml:trace contextRef="#ctx0" brushRef="#br0" timeOffset="9335.69">11007 7179 0,'0'18'47,"0"123"-31,0-88-16,0 35 15,0-35 1,0 35-16,0-35 0,0-18 15,0-17-15,0 17 16,0-17 15</inkml:trace>
  <inkml:trace contextRef="#ctx0" brushRef="#br0" timeOffset="9841.35">12294 7126 0,'0'18'31,"0"70"-15,0 0-16,0 36 16,-17-19-16,17-34 15,0 0-15,0-19 16,0 1-16,0-35 15,0 0 1</inkml:trace>
  <inkml:trace contextRef="#ctx0" brushRef="#br0" timeOffset="10230.56">12788 7091 0,'18'0'0,"-1"17"15,1 89-15,0-53 16,-1 18-16,1-1 16,-18 36-1,0 0-15,0-18 0,0-17 16,0-1-1,0-17-15,0-17 16,0-19-16</inkml:trace>
  <inkml:trace contextRef="#ctx0" brushRef="#br0" timeOffset="10663.3">13653 7250 0,'0'88'47,"0"18"-47,0-18 16,0-18-16,0 36 15,0-53 1,0 0-16,0-18 0,0 1 16,0-19-16,0 1 15</inkml:trace>
  <inkml:trace contextRef="#ctx0" brushRef="#br0" timeOffset="11032.21">14358 7285 0,'0'18'31,"0"70"-31,0 0 16,0 0-16,0 18 16,0-36-16,0 1 15,0-18 1,0 0-16,0-18 0,18 0 16,-18 1-16,17 17 15,1-36 1,-18 1-1</inkml:trace>
  <inkml:trace contextRef="#ctx0" brushRef="#br0" timeOffset="11416.97">15293 7038 0,'0'106'15,"0"35"1,0-18-16,0 1 16,0-36-16,0 18 15,0-36-15,0-17 16,0-17-16,18 17 31,-18-36-31,17-17 31</inkml:trace>
  <inkml:trace contextRef="#ctx0" brushRef="#br0" timeOffset="11801.93">16210 7250 0,'18'35'15,"-1"53"-15,-17 18 16,0 17 0,0 107-16,0-142 15,0 35-15,0-70 16,18 0-16,-18-18 16,18 1-16</inkml:trace>
  <inkml:trace contextRef="#ctx0" brushRef="#br0" timeOffset="12191.19">17074 7197 0,'0'70'16,"0"1"-16,0 35 16,0 35-16,0 0 15,0-53-15,0 36 16,0-72 0,0 1-16,0 0 0,18-35 15,0 17 1,-18 0-16,0-17 15,17-18 1,1 18 0</inkml:trace>
  <inkml:trace contextRef="#ctx0" brushRef="#br0" timeOffset="13134.99">18697 7779 0,'0'0'0,"0"70"0,18-17 15,0 35-15,-1 1 16,1-36 0,-18-18-16,17 0 0,1-17 15,0-1 1,-1-17-16,-17 18 15,18 0-15,0-18 16,17-18-16,-17 0 16,17-35-1,0-52-15,0-1 16,-17 35-16,-18-52 16,0 35-16,-35-1 15,-1 1-15,-34 18 16,35 17-16,-1 17 15,19 19-15,-1-1 16,0 1-16,1-1 16,-1 18 15,-70 35-15,0 53-16,0 18 15,35 18-15,17-19 16,19-34-16,17 0 15,0-18-15,0-1 16,53 19-16,35-18 16,0 0-16,-17-18 15,-1 18-15,-17-35 16,-35-1-16</inkml:trace>
  <inkml:trace contextRef="#ctx0" brushRef="#br0" timeOffset="13878.78">18785 7461 0,'-35'0'16,"0"71"-16,35 17 0,-35 18 15,35-18 1,-18 18-16,18-53 16,0 0-16,0-18 15,0-17-15,0-1 16,0 1-16,0-36 125,0 1-110,0-19-15,0 1 16,0 0-16,0-18 16,0 18-16,0-1 15,0 1-15,0 0 16,0-1-16,0 1 16,0 18-16,18-19 15,17-17-15,-35 18 16,35 17-1,-17 1-15,-1-1 16,1 18 47,0-17-48</inkml:trace>
  <inkml:trace contextRef="#ctx0" brushRef="#br0" timeOffset="23615.35">18874 8731 0,'0'18'47,"0"52"-32,0 1-15,0 0 16,-18-1-16,0 18 15,18-35-15,0-17 16,0-1-16,-17-18 16,17 1-16</inkml:trace>
  <inkml:trace contextRef="#ctx0" brushRef="#br0" timeOffset="28287.02">18891 8678 0,'0'53'62,"0"0"-46,-17 0-1,-1 0-15,0 0 16,18 0-16,0-18 16,-17 18-16,-1-18 15,0-17-15,18 35 16,0-35-1,0-1 173,0 18-172,0-17-16,-17 17 15,17-17-15,-18 35 16,18-35-1,0 17-15,0-18 16,0 1 0</inkml:trace>
  <inkml:trace contextRef="#ctx0" brushRef="#br0" timeOffset="29070.91">19315 9013 0,'-36'0'31,"-140"36"-15,35-1-16,17 0 16,19 1-16,16-1 15,54-17-15,0-18 16,17 0-16,18 17 125,18 1-125,17 17 16,89 71-1,-89-71-15,18 0 16,0 18-16,-18-17 15,18-1-15,-36-17 16,1-18 93</inkml:trace>
  <inkml:trace contextRef="#ctx0" brushRef="#br0" timeOffset="29734.15">18838 9454 0,'-17'0'31,"-1"0"-31,18 36 16,-18 17-16,1-36 16,17 1 31,0 17-16,-18-17-16,18-1 48</inkml:trace>
  <inkml:trace contextRef="#ctx0" brushRef="#br0" timeOffset="30391.45">19085 9472 0,'0'18'16,"0"-1"-1,0 1 17,0 0-17,0 35-15,0-36 16,0 1-16,0-1 15,0 19-15,0-19 16,0 1 0</inkml:trace>
  <inkml:trace contextRef="#ctx0" brushRef="#br0" timeOffset="31103.47">18750 9155 0,'-17'0'31,"-19"35"0,1 18-31,35 0 16,-18 17-16,1-17 0,-1 18 16,18-36-1,0-17-15,0-1 16,0 1 0,0 0-16,0-1 0,0 18 15,0-17 1</inkml:trace>
  <inkml:trace contextRef="#ctx0" brushRef="#br0" timeOffset="31631.82">18662 9437 0,'0'35'47,"0"36"-47,0-18 16,0-18-16,0 0 15,0 0 1,0-17-16,0-36 250,18-87-234,17 16-16,-17 54 15,-1-18-15</inkml:trace>
  <inkml:trace contextRef="#ctx0" brushRef="#br0" timeOffset="32407.76">18856 9084 0,'0'-18'63,"-18"36"-48,-17 53-15,17 17 16,1-18-16,17 19 16,0-19-1,0-17-15,0 0 0,0 0 16,0-36-16,0 1 15,0 0-15,0-36 172,0-35-156,0 18-16,0-18 16,0 0-16,0-17 15,0-1 1,17 0-16,-17-17 15,18 18-15,-18 34 16,18 1-16,-1-18 16,-17 36-16,0-19 15,18 19-15,-18-19 16,0 19-16,18-1 16,-18-17-16,0 0 15,0 17-15,0 0 16,17 1-16,-17-1 15,18 0-15,-18 1 16</inkml:trace>
  <inkml:trace contextRef="#ctx0" brushRef="#br0" timeOffset="33311.08">19173 9066 0,'-35'0'31,"18"0"-31,-36 18 16,17 0-1,1-1-15,35 1 16,-35 0-16,17-1 15,1 1-15,-36 17 16,35-35-16,-17 35 16,-1-17-16,19 0 15,-1-18 48,1 0-48,-1 17 1,0 1 0,36 17 77,35 36-93,-18-36 16,18 36-16,0-18 16,-18-18-16,0 18 15,1-36-15,-36 1 16,17 0-16,-17-1 16</inkml:trace>
  <inkml:trace contextRef="#ctx0" brushRef="#br0" timeOffset="39497.05">18521 9772 0,'0'0'0,"0"35"0,0 1 15,0-19-15,0 18 16,0-17-16,0 0 31,0-1-31,17 1 16,1 17-16,0-17 16,-1 17-1,1 0-15,0-35 16,-1 18-16,1 0 15,0-18 17,17 0-32,0 0 15,0 0-15,18-18 16,0-35-16,-17 36 16,-1-19-16,-18-17 15,19 18-15,-36 0 16,35-18-1,-35 18-15,35-1 16,-17-17-16,-18 0 16,18-17-16,-1 17 15,18-18 1,-17-17-16,0 18 0,-1-36 16,-17 53-16,0-35 15,0 17-15,0 1 16,0-1-16,18-35 15,-18 36 1,18 17-16,-18-18 16,17 18-16,1 18 15,-18-71 1,0 89-16,0-19 16,0 1-16,0 0 15,0-1-15,0-16 16,0-1-16,0 0 15,0 0-15,0-18 16,0 18-16,0 0 16,0 0-16,0 1 15,0-1-15,-18 0 16,1 0-16,-1 18 16,-17-18-16,-1-18 15,1 36-15,18 17 16,17-17-16,-18 0 15,0-18-15,1 0 16,-1 17-16,0-16 16,1-1-16,-1 17 15,0 19-15,18-1 78,-17 18-78,-18 0 16,-18 53-16,-18 0 16,18 0-16,-17 17 15,34-17-15,1 18 16,-18-1-16,35 19 16,-17-19-16,18 18 15,-1-17-15,-17 52 16,35-52-16,0 35 15,0-18-15,0 0 16,0 0 0,0-17-16,17-1 0,19 54 15,-1 35 1,18-1-16,-36-16 0,-17-37 16,0-34-16,18 17 15,-18-17-15,18-36 16,-18-17-16,17 17 15,-17-17-15,0-1 16,0 1-16,18 17 16,0-17-16,-1 17 15,-17-17 1,18-1 0,-18 1-1</inkml:trace>
  <inkml:trace contextRef="#ctx0" brushRef="#br0" timeOffset="40767.39">19650 7779 0,'0'0'0,"0"35"15,-36 18-15,19-18 16,-1 53-16,18-35 16,0 18-16,0-18 15,0-18 1,0 18-16,0-18 0,0 1 16,0-19-16,18-17 15,-18 18 1,17-18 15,1 0-31,0 0 16,-1 0-16,19 0 15,-1-53-15,18 18 16,-36 17-16,19-35 16,-19 0-16,-17 0 15,0-53 1,0 54-16,0 16 15,0 19-15,0-19 16,-17-17 0,-1 53-16,0-17 15,1-19 1,-1 1 0,1 35 77,17-17-77,-18 17 93,0 0-93,1 17 0,-1 1-1,-35-1-15,53 1 16,-18-18-16,18 35 31,0-17-15,0 0 15</inkml:trace>
  <inkml:trace contextRef="#ctx0" brushRef="#br0" timeOffset="43575.38">19562 8520 0,'0'17'16,"17"1"-1,18-18-15,1 0 0,34 0 16,54 0-1,-1 0-15,1 0 16,-18 0-16,-1 0 16,-34 0-16,-18 0 15,-36 0 1,-52 18 31,-71-1-32,1 1-15,-1-18 0,-18 35 16,-70-17 0,124-18-16,17 0 15,17 0-15,19 0 16,70 0 125,0 0-141,-18 0 15,35 0-15,19 0 16,-36 0-16,0 0 15,-36 0-15,1 0 16,-1 0-16</inkml:trace>
  <inkml:trace contextRef="#ctx0" brushRef="#br0" timeOffset="59727.79">7920 8714 0,'18'0'109,"105"17"-93,124 1-16,53 17 15,158 53-15,89 1 16,71 69-16,-1-34 16,-35 52-16,-123-88 15,-89-17-15,-158-18 16,-18-18-16,-18-17 16,-88-1-1,-35-17-15,-17 0 0,-19 0 16,1-17-1,-1 17 1,1-36-16,17 19 16,-17-18-16,0 35 15,-18-18-15,17 18 16,-17 53 31,18 70-47,17-34 15,0 34-15,1-35 16,17 71-16,-36-89 16,54 19-16,-36-54 15,0 0-15,-35-17 16,18 0 15,17-36-31,54-70 16,-19-1-16,54-16 15,-19-19-15,1 36 16,18-18-16,-18 36 16,35 17-16,-71 17 15,-35 19 1,1-1-16,-19 18 16,1 0-16,17 0 31,18 35-16,0 18-15,71 36 16,-1-37-16,18 37 16,0-19-16,53 18 15,18-35-15,0-17 16,105 52-16,54 0 16,140-35-16,-70 0 15,53-36-15,88-17 16,-194 0-1,-88 0-15,-106-70 0,-18-36 16,-70 18-16,-53 17 16,-35-52-16,-18 17 15,0 35-15,0 19 16,-18 16-16</inkml:trace>
  <inkml:trace contextRef="#ctx0" brushRef="#br0" timeOffset="60527.34">13635 11448 0,'-18'17'31,"-35"-17"-31,-53 36 16,-17-1-16,-18 0 15,-18-17-15,89 17 16,34-17-16,1-1 16,35 1 62,0 17-63,88-17-15,-17 17 16,70-17-16,-18 17 16,-17-17-16,-35-1 15,-18 1-15,-18-18 16,-17 18 0,-1-1-16</inkml:trace>
  <inkml:trace contextRef="#ctx0" brushRef="#br0" timeOffset="60862.77">13053 11942 0,'35'52'47,"0"-52"-47,36 36 16,17-1-16,0-17 15,0-1-15,1 1 16,-36-18-16,0 0 15,-18 0 1,-18 18-16,19-18 16,-36 17-16,17-17 15,1 0-15,0 18 16,17-1-16</inkml:trace>
  <inkml:trace contextRef="#ctx0" brushRef="#br0" timeOffset="61832.33">14129 11571 0,'17'0'16,"-17"35"-1,0 1 1,18-1-16,-18 18 0,0 0 15,0 0-15,0-18 16,0 53 0,0-70-16,0-1 15,0 1-15,0 0 16,0-1 62,0-52-62,0 17-1,0-52-15,18 17 16,-1 18 0,19-18-16,-36 18 15,35-18-15,0 0 16,-17 17-1,-1 19-15,19-19 0,-19 19 16,1 17 0,0 0-1,-1 0 17,1 17-17,0 1-15,-18 0 16,17 17-16,-17 0 15,35 18 1,-35-17-16,0 16 16,0-34-16,0 17 15,0 1-15,0-1 16,0 0 0,0 18-16,0-18 0,0-17 15,0 0-15,0-1 16,18 19-1</inkml:trace>
  <inkml:trace contextRef="#ctx0" brushRef="#br0" timeOffset="70705.49">22595 7250 0,'-17'0'16,"-54"0"-1,-52 105 1,87-52 0,-16-17-16,-1-1 0,17-17 15,19-1-15,-1-17 16,-17 0-16,-18 18 15,18-18-15,-18 0 16,35 0-16,0 0 16,71 17 109,106 54-110,-88-36-15,17 1 16,-53-36-16,18 17 16,-18 1-16,18-18 15,-35 0-15,0 0 16,-1 0-16,18 17 15</inkml:trace>
  <inkml:trace contextRef="#ctx0" brushRef="#br0" timeOffset="71121.06">21872 7832 0,'36'0'16,"-1"0"-16,18 0 15,17 0-15,18 17 16,18 19-1,-18-19-15,-17 1 16,-53-18-16,-18 18 16,17-18 31,19 0-32</inkml:trace>
  <inkml:trace contextRef="#ctx0" brushRef="#br0" timeOffset="72071.34">22842 7038 0,'0'18'31,"18"87"-31,17-16 16,1 69-16,-19-34 15,1-1-15,-18-17 16,0 0-16,0-18 16,0-53-16,-18 36 15,-17-36-15,35 1 16,-18-19 15,36-17 141,52 0-172,-17 0 16,18 0-16,-18 0 15,-18 0-15,-17 0 16,17 0-16,-17 0 15,-1 0 1,19 0 47,17 0-48,-36 0 1,1 0-16,17 0 15,0 0 1,-17 0-16,0 0 16,-1 0-16</inkml:trace>
  <inkml:trace contextRef="#ctx0" brushRef="#br0" timeOffset="107217.07">22066 8555 0,'0'0'0,"36"0"16,-1 0-16,18 0 16,17 0-16,18 0 15,36 0-15,-1 0 16,36 0-16,-35 0 15,17 0-15,-53 0 16,-35 0-16,0 0 16,0 18-16,-36-18 15,19 0-15,-1 17 16,35-17-16,-17 0 16,0 0-16,-17 0 15,-1 0 1,-18 0 46</inkml:trace>
  <inkml:trace contextRef="#ctx0" brushRef="#br0" timeOffset="111743.69">17939 4604 0,'0'0'16,"17"0"-16,19 0 0,-1 0 16,-17 0-16,17 0 15,0 35-15,0 0 16,36 36-16,-53-36 16,17 18-16,-35 18 15,0-1-15,0-17 16,0 71-1,-71-89-15,-34 18 16,16-36-16,36 1 16,18 0-16,88-18 140,53 0-140,0 17 16,-18-17-16,-35 0 16,0 0-1,-36 0-15,19 0 16,-19 0-1,1 0 1</inkml:trace>
  <inkml:trace contextRef="#ctx0" brushRef="#br0" timeOffset="113879.15">19861 8731 0,'-17'0'16,"17"53"46,17 35-62,1 1 16,0-37-16,-1 37 15,1-19-15,-18 1 16,18 17 0,-18-17-16,35-1 15,-35-35-15,0 18 16,0-17-16,0-1 16,0-18-16,0 1 15</inkml:trace>
  <inkml:trace contextRef="#ctx0" brushRef="#br0" timeOffset="114429.03">19879 8749 0,'-53'53'0,"106"-106"0,-124 159 15,19-71-15,34 0 16,-35 36-16,18-36 15,17 0-15,18-17 16,0-36 62,35-52-78,1 17 16,17-18-16,-36 36 15,18 0-15,-17 0 16</inkml:trace>
  <inkml:trace contextRef="#ctx0" brushRef="#br0" timeOffset="115305.17">19932 8749 0,'35'35'79,"1"0"-79,-1 1 15,0 17 1,0-36-16,1 19 15,-19-19-15,-17 1 16,18-18 93</inkml:trace>
  <inkml:trace contextRef="#ctx0" brushRef="#br0" timeOffset="133959.82">25224 5080 0,'0'0'0,"0"35"0,0 36 16,35-1-1,-17 19-15,-18-36 0,17 52 16,-17-87 15,18-18 32,17-18-48,-35-17-15,18 0 16,-1 0-16,1-18 16,-18 35-16,0 0 15,35-17 1,-35 17-16,18 18 16,-18-17-1,35 17 1,-17 0-1,-1 0-15,1 0 16,17 0 0,36 70-1,-36-34-15,1 17 16,-1 17-16,0-17 16,-35-35-1,0-1-15,0 19 16,18-36 46,-1 0-46,1-18-16,17-70 16,-35 35-16,36-18 15,-1-17-15,0 35 16,0-17-16,-17 52 15,0 0-15,-1 1 16,1 17 31,0 0-47,17 0 16,-18 17-16,1 19 15,53 16 1,-36 1-16,18-17 15,-35-1-15,17 18 16,-35 0-16,35 0 16,-17-18-16,-1 18 15,1-35-15</inkml:trace>
  <inkml:trace contextRef="#ctx0" brushRef="#br0" timeOffset="134799.98">26000 7108 0,'0'0'0,"53"53"0,-36 53 15,1 18-15,-18-36 16,0 0-16,0-17 16,0-18-16,0-18 15,-18 0 1,18-88 46,0-35-62,36-35 16,16-1-16,-16 18 16,34 0-16,1 36 15,-36-1-15,18 54 16,-35-1-16,-1 18 16,1 0-16,0 18 31,17 52-16,-35-17-15,18 53 16,-18-35-16,17 17 16,1-35-16,-18 0 15,0-18-15,0-18 16,17-17 46,19-35-62,-1-35 0,18-1 16</inkml:trace>
  <inkml:trace contextRef="#ctx0" brushRef="#br0" timeOffset="135550.79">26670 7408 0,'0'0'0,"18"-53"0,17 18 16,18-35-16,17 17 16,-34 0-16,-1 35 15,0-17-15,1 17 16,-1 18 46,0 35-62,-17 18 16,-1 0-16,19 36 16,-19-37-1,-17 1-15,0 0 0,18-17 16,-18-19 0,0 1-16,0-1 15</inkml:trace>
  <inkml:trace contextRef="#ctx0" brushRef="#br0" timeOffset="135922.01">25647 8255 0,'35'0'47,"53"0"-31,-17 0-16,70 0 15,35-35-15,-52 17 16,35 0-16,-53 1 16,-36 17-16,-35-18 15,18 18 1,0 0-16,0 0 0,18 0 15,-36 0-15,-17 0 16</inkml:trace>
  <inkml:trace contextRef="#ctx0" brushRef="#br0" timeOffset="136235.41">25435 8608 0,'0'0'0,"53"0"0,18 0 16,52-35-16,18-1 15,0 19-15,36-19 16,-54 1-1,-34 17-15,-54 18 16,-18 0 0,36 0 15,53 0-15</inkml:trace>
  <inkml:trace contextRef="#ctx0" brushRef="#br0" timeOffset="137375.56">26582 8449 0,'-18'18'141,"36"-18"-125,17 0-1,-17 0-15,17 0 16,36 0-16,34 0 16,-16 0-16,34 0 15,-52 0-15,-18-18 16,-36 18-16</inkml:trace>
  <inkml:trace contextRef="#ctx0" brushRef="#br0" timeOffset="140351.29">22578 8537 0,'0'0'0,"53"36"16,0-19-16,-18 1 15,53 17-15,-35-17 16,35-18-16,-17 0 15,17 0-15,35 0 16,-34 0 0,16 0-16,-34 0 15,0 0-15,52-18 0,1-17 16,-19 0-16,-34 17 16,35-35-16,-53 18 15,35-1 1,-53 1-16,18 0 15,-53-18-15,35 0 16,-17 18-16,-18-18 16,18 0-16,-18-18 15,0 1-15,0-36 16,0 18 0,-18 0-16,-17-36 15,-1 36-15,-17-18 0,36 53 16,-18-35-16,-1 0 15,19 35-15,-19 0 16,1 0-16,0-18 16,-18-17-16,18 53 15,-18-18-15,-18-17 16,-17-19-16,17 36 16,-34-17-16,16 17 15,-16 18-15,-19-36 16,18 36-1,36 0-15,-36-18 0,18 17 16,52 19-16,1-1 16,17 18-1,1 0 17,-71 0-17,-18 53-15,18 0 16,-36 17-16,1 1 15,-18 0-15,17 17 16,18 0-16,36-17 16,34-36-16,1 53 15,17-17-15,1-1 16,-1 54-16,1-1 16,17 1-16,-36 52 15,1-17-15,17 35 16,-35 17-16,-52 72 15,16-107-15,72-88 16,17 18-16,0-88 16,0 17-16,17-17 15,1 17-15,0-35 16,17 17-16,18 1 16,0 0-16,-36-18 46,19 0-30,211 0 0,88 53-16,-18-18 15,-105-17-15,-89 17 16,-17-35-16,-70 17 16,-36 1-16,35-18 15</inkml:trace>
  <inkml:trace contextRef="#ctx0" brushRef="#br0" timeOffset="143880.39">8431 9102 0,'53'0'47,"53"0"-31,106 0-16,52 0 15,54 0-15,158 0 16,0 0-16,106 0 16,-105 0-16,17 0 15,-124 0-15,265 70 16,-370-34 0,-1 16-1,18-16-15,-88-36 0,353 35 31,-353-35-31,-35 18 16,88 35 0,476 35-1,-194 0 1,-299-70-16,70 34 16,-71-16-1,18-1-15,-71-35 16,18 0-16,-70 0 15,-19 0-15,1 0 16,-35 18 0,-53-18-16,17 0 15,-18 0-15,36 0 16,36 0-16,69 17 16,19-17-1,-1 0-15,36 0 0,-1 0 16,1 0-16,17 0 15,-17 0-15,-18 0 16,-70 0-16,-36 0 16,-18 0-16,-17 0 15,-18 0-15,-17 0 16,0 0-16</inkml:trace>
  <inkml:trace contextRef="#ctx0" brushRef="#br0" timeOffset="201712.77">8132 9296 0,'0'0'0,"88"-18"15,0 0-15,0 18 16,0 0-16,-17 0 16,35 0-16,123 0 15,-88 0 1,-17 0-16,-71 0 15,-18 0-15,-18 0 16,-52-17 62,-88 17-62,-1 0-16,-52 0 15,-18 0-15,17 0 16,-34 0-16,17 0 16,0 0-16,53 0 15,17 0 1,142-18 31,52 18-32,54-35-15,35 17 16,52 1-16,36-19 16,0 19-16,18 17 15,-36-36-15</inkml:trace>
  <inkml:trace contextRef="#ctx0" brushRef="#br0" timeOffset="202676.68">13018 12241 0,'35'18'47,"53"0"-47,0-1 16,18-17 0,247 18-1,-212-18-15,-18 18 16,-17-1-16,18 19 15,-18-19-15,-36-17 16,-17 0-16,-18 0 16,1 0-16,-19 18 15,1-18 17,-1 0-17,19 17 1,-1-17-1,18 0-15,17 0 16</inkml:trace>
  <inkml:trace contextRef="#ctx0" brushRef="#br0" timeOffset="204118.84">16845 11501 0,'0'70'0,"0"-70"0,0 88 0,0 36 16,-35-36-16,0 0 15,17 0-15,0-17 16,18-18-16,-17 0 16,17-18-16,-18-17 15,18-1-15</inkml:trace>
  <inkml:trace contextRef="#ctx0" brushRef="#br0" timeOffset="204779.28">17022 11889 0,'-18'0'16,"0"35"-1,-35-17-15,-35-1 16,35 1-16,0-18 15,18 17-15,0-17 16,17 0-16,36 0 172,17 0-156,18 36-16,0-19 15,0 19-15,-18-1 16,0 0-16,1-17 15,17 35-15,-18-36 16,-35 1 0,17 0-16,1 17 15,17-35 1,-17 0 15,0 0 0</inkml:trace>
  <inkml:trace contextRef="#ctx0" brushRef="#br0" timeOffset="205504.87">17251 11113 0,'0'17'32,"0"54"-32,0-18 15,0 0-15,0-1 16,0-16-16,0-19 16,0 1-16,0 0 15,17-36 95,19 0-110,-1 1 15,0 17-15,-17 0 16,0 0-1,-1 0 17,19 0-32,-19 17 15,-17 36-15,18 0 16,-18-18-16,0 1 16,-18-1-16,1 0 15,-19 18-15,1-35 16,0 0-16,17-1 15,0-17-15,1 0 16,-19 0 0,1 0-1,18 0 1,-19-35-16,1 0 0,35 17 16,-18-17-1,1-18-15</inkml:trace>
  <inkml:trace contextRef="#ctx0" brushRef="#br0" timeOffset="205760.95">17092 11218 0,'0'0'0,"35"0"16,1 0-16,34 0 15,107 0 1,-107 0-16,-17 0 16,-18 0-16,1 0 15,17 0 1,-36 0 0,1 18-16,-1 0 15,-17-1-15</inkml:trace>
  <inkml:trace contextRef="#ctx0" brushRef="#br0" timeOffset="206225.09">17727 11501 0,'0'0'0,"0"52"15,0-34 1,0 17-1,0-17-15,0 0 16,0-1 0,0 1-1,53 0 1,0-18-16,-18 0 16,36 0-1,-18-18-15,35-35 0,-70 35 16,17-17-16,-35 0 15,0 17-15,0-17 16,-18 0-16,-17-1 16,17 1-16,-17 17 15,17 1 1,-17 17-16,-36 0 16,54 0-16,-18 0 15,-1 17-15,19 1 16,-19 17-1,36-17-15,-35 0 16,17 35-16,-17-36 16,35 18-16,-17-17 15</inkml:trace>
  <inkml:trace contextRef="#ctx0" brushRef="#br0" timeOffset="212027.09">6103 13564 0,'35'0'94,"36"0"-94,52 0 15,18 0-15,71 0 16,17 0-16,-17 0 15,53 0-15,17 0 16,0 0-16,-17 0 16,52 0-16,-17 0 15,-18 0-15,53 0 16,1 0-16,-37 0 16,-52 0-16,0 0 15,0 0-15,-35 0 16,-53 0-16,17 0 15,0 0 1,-34 0-16,52 0 0,0 0 16,-18 0-16,53 0 15,18 0 1,0 0-16,18 0 16,17 0-16,-35 0 15,300 0 1,-283 0-16,-17 0 15,-17 0-15,-19 0 16,-17 0-16,-53 0 16,-52 0-16,-36 0 15</inkml:trace>
  <inkml:trace contextRef="#ctx0" brushRef="#br0" timeOffset="212592.65">15540 13335 0,'18'0'47,"-18"18"-47,17-18 15,1 0-15,17 35 16,0-35-16,18 18 16,0 17-16,-18-35 15,1 17-15,-1 19 16,0-36-16,-17 0 15,0 17-15,-1-17 16,-17 36 47,18-36-48,-18 17-15,-35 1 31,-71 0-15,-71 52 0,72-52-16,34-1 15,18 1-15</inkml:trace>
  <inkml:trace contextRef="#ctx0" brushRef="#br0" timeOffset="-202287.99">5944 13388 0,'0'-18'0,"0"36"0,0-53 16,0 17 0,0 71 46,0 53-46,0 0-16,0 17 15,0 1-15,0-1 16,0-35-16,0 0 16,0 1-16,0-19 15,0-35-15,0 18 16,0-35-1,0 0-15,0-1 0,0 1 16,0 17-16,0 0 16,0 1-1,0-19-15,0 19 16,0-1-16,0 0 16,0-17-1,0-36 126,0 1-126,0-1-15,0 0 16,0 1 31,0 34 62</inkml:trace>
  <inkml:trace contextRef="#ctx0" brushRef="#br0" timeOffset="-199079.48">13247 12188 0,'17'0'16,"1"0"-16,35 0 16,53 18-16,-36 0 15,54-1-15,-54-17 16,19 0-16,16 0 16,-52 0-16,18 0 15,-18 0-15,0 0 16,0 0-16,0 0 15,17 0-15,-17 0 16,18 0-16,-1 0 16,36-17-16,-35 17 15,-36-18-15,35 18 16,-34 0-16,-1-18 16,-17 1-16,-1 17 15,1-35-15,17 17 16,-17 0-16,-1 1 15,1-19-15,0 19 16,-1-19 0,1 19-16,0-18 0,-18-1 15,0 19-15,0-1 16,0 0 0,0 1-16,-18-36 15,-17 35-15,-1-17 16,1 0-16,0-1 15,0 1-15,-36 0 16,53 17-16,-35-35 16,18 36-16,-18-19 15,-53-17-15,89 36 16,-36-19-16,0 1 16,0 0-16,35 17 15,-34 1-15,34-19 16,0 36-16,1-35 15,-19 35-15,1-35 16,-18 17-16,-53 1 16,53 17-16,-35-36 15,35 19-15,0-1 16,18 18-16,0 0 16,17 0-16,-17 0 15,-18-18-15,35 18 16,-17 0-1,17 0-15,1 0 16,-19 0-16,1 0 16,-18 0-1,18 0 1,-36 0-16,-34 36 0,-19-19 16,-140 19-1,158-36-15,-18 35 16,54 0-16,34-17 15,1-18-15,35 17 16,-17-17 0,17 18-16,-18-18 15,0 35-15,-52 1 16,-19 52 0,37-53-16,34 18 15,-17 0-15,17-18 16,18-17-16,-35 52 15,35-34-15,0 34 16,0-17-16,0 18 16,0-18-16,17-1 15,1-16-15,35 17 16,-18-18-16,18 0 16,0-35-16,35 35 15,0-17-15,36 0 16,-1-18-1,1 17-15,17 1 16,35 17-16,-35-35 16,18 0-16,0 18 15,-71-18-15,0 18 16,-17-1-16,-18 1 16,-36-18-16,1 0 15,17 18-15,-17-18 16,0 17-1,-1-17 1,1 0-16,0 0 16,-1 0-16,1 0 15</inkml:trace>
  <inkml:trace contextRef="#ctx0" brushRef="#br0" timeOffset="-198017.4">13811 12312 0,'177'0'15,"34"0"1,-122-18-16,34 1 16,0 17-16,-17-18 15,-18 18-15,18 0 16,-35 0-16,-1 0 15,-34 0-15,-19 0 16,1 0-16,-53 0 63,-36 0-63,-88 0 15,-70 0-15,-18 53 16,35-35-16,54-1 15,-19 1-15,72-18 16,-1 0-16,53 0 16,35 0-16,0 0 15,54 0 95,17 0-95,17 0-15,1 0 16</inkml:trace>
  <inkml:trace contextRef="#ctx0" brushRef="#br0" timeOffset="-195884.84">14552 12383 0,'53'0'15,"-106"0"-15,177 0 0,-72 0 16,1 0-16,-17 0 16,-19 0-16,-34 0 78,-72 0-63,-16 0-15,34 0 16,1 0 0,17 0-16,17 0 0,19 0 15,-1 0-15,0 0 141,1 0-141,-1 0 15</inkml:trace>
  <inkml:trace contextRef="#ctx0" brushRef="#br0" timeOffset="-183041.41">12312 7885 0,'18'0'15,"-18"17"-15,0 1 16,0 17-16,0-17 16,0-1-16,0 1 15,0 0-15,17 17 16,-17-17-1,0-1 1,36 19-16,-36-19 16,35 1-16,0 17 15,-35-17-15,35-1 16,-17-17-16,35 18 16,-35-18-16,34 0 15,-16 0-15,-19 0 16,1 0-16,17 0 15,1 0-15,-1 0 16,-35-18 0,17 1-16,1-19 0,-18 19 15,0-1-15,0-35 16,0-35 0,0 53-16,0-18 15,0 0-15,0 35 16,-18-17-16,-17-18 15,18 35-15,-1 1 16,0 17-16,18-18 16,-17 18-16,17-17 15,-18 17-15,0 0 16,1 0-16,-19 0 16,19 0-16,-1 0 15,1 0 16,-1 0 32,-35 17-63,0 1 16,18 17-16,0-17 15,-1-1-15,19 1 16,-1 0-1,18-1-15,0 1 16,-18 17 0,18-17-1,0 17 1,0-17 0,0-1-16,-17 1 15,17 0-15,0-1 16,0 19-16,0-19 15,0 1-15,0 17 16,0 0-16,35-17 16,-35 0-16,35-1 15,-17 1 1,17-18 0,0 0-16,1 0 15,17 0-15,-18 0 16,35 0-16,-52 0 15,35 0-15,-53-18 16,35 18-16,-17-17 16,17-19-1,-17 1 1,-1 0-16,-17 0 16,0 17-1,0-17-15,0-1 16,0 1-16,0-18 15,0 18-15,0-18 16,0 35-16,-35-17 16,35 0-16,-53 17 15,18 1-15,17 17 16,-35 0-16,18-18 16,0 18-16,17 0 15,1 0-15,-1 0 16,0 0-1,-35 0 1,18 0-16,-18 0 16,18 0-1,0 18-15,17-1 16,0 1 15,18-1-31,-17 1 16,-1 35-16,0-18 15,18-17-15,-17 0 16,17 17-16,0-17 16,0 17-1,0 0 1,0-17 0,17 17-1,1 0-15,0-17 16,-1 17-16,1-35 15,-18 18-15,18-1 16,-18 1 0,17-18-1,1 0-15,0 0 16,-1 0-16,19 0 31,-19 0-31,18 0 16,-17 0-1,0 0-15,-1 0 16,1 0-16,17 0 16,-17 0-16,17 0 15,-17 0-15,17 0 16,-17 0 0,-18-18-1,35 18-15,-35-17 16,18-1-1,-18 1 1,0-1-16,0 0 16,17-17-16,-17 17 15,0-17-15,0 0 16,0 0-16,0 17 16,0 0-16,0-17 15,-17 0-15,-1 35 16,0-36-16,-17 36 15,17 0 1,1 0 0,-1 0-16</inkml:trace>
  <inkml:trace contextRef="#ctx0" brushRef="#br0" timeOffset="-182304.52">12224 8555 0,'106'0'0,"17"0"16,-17 0-1,0 0-15,-53 0 16,-18 0-16,-17 0 0,-36 0 78,-35 0-78,18 0 16,-36 0-1,-17 0-15,0 18 16,53-18-16,-1 17 16</inkml:trace>
  <inkml:trace contextRef="#ctx0" brushRef="#br0" timeOffset="-182045.21">12506 8625 0,'0'0'15,"53"0"-15,-35 0 0,-1 0 16,1 0-16</inkml:trace>
  <inkml:trace contextRef="#ctx0" brushRef="#br0" timeOffset="-27240.17">19526 13018 0,'0'0'0,"36"0"16,-19 0-16,18 0 16,18 35-16,-17 0 15,17 71 1,-36-71-16,-17 36 16,0-18-16,0 0 15,-70-1-15,34-16 16,-34 17-16,17-53 15,0 17-15,18-17 16,17 0 15,89 0 47,34 0-62,-16 18 0,-36 0-16,-1-1 0,-34-17 15</inkml:trace>
  <inkml:trace contextRef="#ctx0" brushRef="#br0" timeOffset="-26785.22">20232 13511 0,'70'0'31,"71"0"-15,54 0-16,34 0 16,-18 0-16,-16 0 15,-54 0-15,-36 0 16,-52 0-16</inkml:trace>
  <inkml:trace contextRef="#ctx0" brushRef="#br0" timeOffset="-26159.26">22490 13353 0,'0'0'16,"17"0"-16,19 0 0,-19 0 16,1 17-16,-1 1 15,-17 17-15,0 0 16,0 1-16,0 17 15,0 0-15,-35 0 16,18-1-16,-19-16 16,19-19-16,-36 1 15,35-18-15,0 18 16,1-18-16,34 0 109,54 0-93,35 0-16,-18 0 16,-17 0-16,34 0 15,-16 0-15,-19 0 16,-17 0-16,0 0 15,-18 0-15,-17 0 32</inkml:trace>
  <inkml:trace contextRef="#ctx0" brushRef="#br0" timeOffset="-25593.38">22348 13494 0,'18'0'63,"0"0"-63,17 0 15,-17 0-15,-1-18 16</inkml:trace>
  <inkml:trace contextRef="#ctx0" brushRef="#br0" timeOffset="-25065.71">23460 13811 0,'17'0'31,"54"0"-15,-1-17-16,36-1 15,18 0-15,-36 18 16,35 0-16,-52 0 16,-36 0-16,-17 0 15</inkml:trace>
  <inkml:trace contextRef="#ctx0" brushRef="#br0" timeOffset="-24385.91">24800 13494 0,'0'0'15,"18"0"-15,0 0 0,-1 0 16,1 0-1,-1 17-15,36 72 32,-53-72-17,0 19 1,0-19-16,0 1 16,-35 17-16,-18 0 15,18 1 1,0-36-16,52 0 94,54 0-79,-36 0-15,18 0 16,-35 0 15,17 0-15,-17 0-1,-1 0 1,1 0-16,17 0 16</inkml:trace>
  <inkml:trace contextRef="#ctx0" brushRef="#br0" timeOffset="-24016.01">25382 13758 0,'0'0'0,"18"0"15,17-17-15,36-1 16,35 18-16,17-18 16,71 18-16,0 0 15,-35 0-15,17 0 16,-35 0-16,-17 0 15,-18 0-15,-71 0 16,-17 0-16,-1 0 16</inkml:trace>
  <inkml:trace contextRef="#ctx0" brushRef="#br0" timeOffset="-21504.04">17268 13388 0,'89'-18'16,"-19"1"-1,54-1-15,17 0 16,-18 1-16,-35-1 15,18 18-15,-53-18 16,-17 18-16,-1 0 16,18-17-16,-36 17 15,19 0-15,-1-18 16,0 18-16,18 0 16,0 0-16,0 0 15,0 0-15,-18 0 16,18 0-16,-35 0 15,-1 0 110,1 0-125,0 0 16,70 0 0,-18 0-16,1 0 15,-18 0 1,-18 0 0,-17 0-16,-1 0 0,1 0 93,0 0-93</inkml:trace>
  <inkml:trace contextRef="#ctx0" brushRef="#br0" timeOffset="-20593.77">19385 13053 0,'18'0'16,"-1"0"0,1 0-1,0 0-15,-1 0 32,1 0 93,0 0-79,-1 0-46,1 0 16,0 0 0,-1 0-16</inkml:trace>
  <inkml:trace contextRef="#ctx0" brushRef="#br0" timeOffset="-19904.66">19103 13212 0,'-18'0'78</inkml:trace>
  <inkml:trace contextRef="#ctx0" brushRef="#br0" timeOffset="-16249.47">27305 13529 0,'0'0'0,"18"0"0,-1 0 15,1 0 1,17 0-16,-17 0 16,17 0-16,-17 18 15,-1-18 1,-17 35 0,0 0-1,0 18-15,-17-18 0,-19 1 16,-34 17-1,35-36-15,-1 1 0,1 0 16,88-18 93,-18 0-93,-17 0-16,0 0 16,-1 0-1,18 0 1,-17 0 0</inkml:trace>
  <inkml:trace contextRef="#ctx0" brushRef="#br0" timeOffset="-15226.3">27393 13794 0,'18'0'47,"-1"0"-32,1 0 1,0 0-1,-1 0 1,19 0 0,-1 0-16,0 0 15,18 0-15,0 0 16,0 0 0</inkml:trace>
  <inkml:trace contextRef="#ctx0" brushRef="#br0" timeOffset="-14640.17">27905 13758 0,'-18'0'0,"36"0"0,-1 0 0,19 0 15,-1-17-15,35-1 16,19 18-1,-19 0-15,18 0 0,18 0 16,-35 0-16,17 0 16,18 0-16,-18 0 15,0 0-15,-17 0 16,17 0-16,-35 0 16,0 0-16,-36 0 15,1 0 48,0 0-48,-1 0-15,1 0 16,0 0-16</inkml:trace>
  <inkml:trace contextRef="#ctx0" brushRef="#br0" timeOffset="-801.84">17815 13794 0,'0'0'0,"-17"0"15,-1 0 16,-17 17-15,35 19-16,-18-1 16,18 0-16,-35 0 15,35 18-15,0 0 16,-18-35-16,1 17 16,17-17-1,0-1-15,0 1 16,0 17-1,0 1 1,0 34-16,0 1 16,0 52-16,-18-17 15,0 17-15,-17 1 16,0-36-16,17 0 16,0-17-16,18-53 15,-17-1-15</inkml:trace>
  <inkml:trace contextRef="#ctx0" brushRef="#br0" timeOffset="-553.72">17216 14482 0,'17'0'31,"36"0"-31,18 0 16,17 17-16,-18-17 15,36 35-15,-18 1 16,-17-19-16,-18 1 15,35 17-15,-35-35 16,-35 0-16,-1 0 16</inkml:trace>
  <inkml:trace contextRef="#ctx0" brushRef="#br0" timeOffset="-112.52">18009 14429 0,'53'0'15,"-17"0"1,-1-18-16,0 18 16,-17-18-1,17 18-15,0 0 0,18 0 16,0 0-16,-18 0 15,18 0-15,0 0 16,-35 0 0,-1 0 31,-17 18-32,-17-18-15</inkml:trace>
  <inkml:trace contextRef="#ctx0" brushRef="#br0" timeOffset="198.06">18380 14623 0,'0'0'0,"-36"105"16,36-69-1,-35 34 1,35-34-16,-17-1 16,17-17-1,0-1 1,0 1 15,0-1-15</inkml:trace>
  <inkml:trace contextRef="#ctx0" brushRef="#br0" timeOffset="910.96">18397 14958 0,'18'0'63,"17"0"-48,-35 17 1,18-17-1</inkml:trace>
  <inkml:trace contextRef="#ctx0" brushRef="#br0" timeOffset="1687.82">19438 14517 0,'0'-18'16,"35"18"0,18 0-16,-17 0 15,34 0-15,-52 18 16,17-18-16,-17 17 16,-1 1-1,-17 0 48,0 17-48,0-17-15,0 17 16,0 35 0,0-34-16,0-1 15,0 0-15,0 1 16,-17-19-16,17 1 15,-18 0-15,18-1 16,-18 1 0,-17 17-1,17-17 1,1-18 0,-1 0-1,-17 0 48</inkml:trace>
  <inkml:trace contextRef="#ctx0" brushRef="#br0" timeOffset="2119.47">20214 14534 0,'35'-17'31,"1"17"-31,17 0 16,0 0 0,-1 0-16,-34 0 0,0 0 15</inkml:trace>
  <inkml:trace contextRef="#ctx0" brushRef="#br0" timeOffset="2478.33">20302 14587 0,'0'0'0,"-53"106"0,36-35 16,17-18-1,-18 17-15,1-17 16,17-18-16,0 1 16,0-19-16,0 1 62,35 0-46,18-18-16,-36 0 15,19 0-15,-1 0 16,18 0-16</inkml:trace>
  <inkml:trace contextRef="#ctx0" brushRef="#br0" timeOffset="3497.63">21749 14640 0,'-18'0'78,"-35"0"-78,36 0 16,-1 0-16</inkml:trace>
  <inkml:trace contextRef="#ctx0" brushRef="#br0" timeOffset="4487.41">21537 14605 0,'0'0'0,"-18"0"0,-34-18 16,16 1-16,1-1 16,70 18 93,18 0-109,-18 0 16,1 0-16,-1 0 15,-17 0 1,-1 0-16,-17 18 78,18-18-62,0 0 93,-18 17-109,17-17 31,-17 18-31,18-18 16,-18 18 0,17-1-16,1-17 15,17 36-15,18-36 16,-53 17-1,0 1 79,0-1-78,0 19-1,-17-19-15,17 19 16,0-1 0,0 18-16,0-35 0,0 17 15,-18 0-15,18 0 16,0-17 0,-18 0-1,18-1 32,-17 1 31,-1-18-62,0 0 31,-34 0-47,-19 0 15,18 0-15,18 0 16,17 0 0,1 0-16</inkml:trace>
  <inkml:trace contextRef="#ctx0" brushRef="#br0" timeOffset="8050.32">17198 13847 0,'0'-18'62,"18"18"-46,-1 0-16,18 0 16,36 0-16,0 0 15,52 0-15,36 0 16,17 0-16,71 0 15,0 0-15,18 0 16,-36 0-16,-17 0 16,-1 0-16,-52 0 15,0 0-15,-18 0 16,0 0-16,35 0 16,-52 0-16,17 0 15,-35 0-15,35 0 16,0 0-1,-17 0-15,34 0 16,19 0-16,-19 0 0,1 0 16,35 18-16,18 17 15,-71-18-15,18 1 16,-71 0 0,-18-18-16,-17 0 0,0 0 15,0 0 1,141 0-1,-53 17-15,18 19 16,18-19-16,-19 1 16,36 17-16,-53-17 15,18-1-15,0 1 16,35-18-16,-18 18 16,18-18-16,36 0 15,34 0-15,-52 0 16,35 0-16,-18 0 15,36 0-15,70 53 16,18 0-16,17-18 16,36 18-16,-36 17 15,36-17-15,105 0 16,-52 35-16,0-35 16,-160 0-16,-52-35 15,-88-18-15,-35 0 16,-54 17-16,-35-17 15,1 0-15,-19 0 16,19 0 0,-19-17 15,-17-1-15,0 1-1,0-1 1,-35 0-16,-18 1 15,0-1-15,-17 18 16</inkml:trace>
  <inkml:trace contextRef="#ctx0" brushRef="#br0" timeOffset="10118.35">18203 12753 0,'0'-18'16,"0"1"-1,0-1-15,0-17 0,0 17 16,-17 0 0,-1-34-16,-17 16 15,17 1-15,-35 0 16,53 17-16,-17 0 16,-1 1-16,-17 17 15,-1 0 1,1 0-16,-53 53 15,35-18-15,0 36 16,53-19-16,-18 19 16,1-18-16,17-18 15,0 0 1,0 1-16,0-19 16,0 1-16,35-18 0,0 0 15,-17 0-15,35 0 16,35 0-16,-17 0 15,17-18-15,-35-35 16,0 18-16,-36 0 16,1 17-16,-18 1 15,0-19-15,18 19 32,-1-1-17,-17 36 32,0 35-31,0-18-16,18-17 15,0 52 1,-18-52-16,0-1 16</inkml:trace>
  <inkml:trace contextRef="#ctx0" brushRef="#br0" timeOffset="10675.47">18397 12841 0,'0'-18'31,"18"36"47,-18 0-78,0-1 16,18 1 0,-1-18-16,1 18 15,17-18 1,0 0-16,18 0 15,-35 0-15,0 0 16,-1-18 0,-17 0-16,0-17 0,0 17 15,0 1-15,0-18 16,-17 17-16,-19 18 16,1 0-1,0 0-15,-18 0 16,-18 18-1,36-1-15</inkml:trace>
  <inkml:trace contextRef="#ctx0" brushRef="#br0" timeOffset="12329.4">20814 13088 0,'0'-18'16,"0"1"-1,0-1-15,0-17 16,-18 17-1,18-35-15,-17 36 16,-1-1 0,0-17 46,1 35-62,-1 0 16,0 0-16,-17 0 15,18 0 1,-19 0 0,-17 0-16,18 17 15,17 1 1,-35 35-16,1 0 16,34 17-16,0-17 15,18 18-15,0-18 16,0 0-16,0 0 15,18-18-15,0-17 16,-18-1 0,17 1-16,1-18 15,35 0 1,-18 0-16,36 0 16,-1-53-16,1-18 15,-36 54-15,0-54 16,-35 54-16,0-19 15,0 54 173,0 0-172,0 17-1,18-35 1,-18 17-1,18-17 17,-1 0 61,1 0-77,-1 0-16,1 0 31</inkml:trace>
  <inkml:trace contextRef="#ctx0" brushRef="#br0" timeOffset="12721.37">21043 13388 0,'-17'35'16,"34"-70"-16,-34 88 0,17-36 16,0 1-16,0 0 15</inkml:trace>
  <inkml:trace contextRef="#ctx0" brushRef="#br0" timeOffset="13614.76">21078 13476 0,'0'-18'15,"0"-17"1,0 18-16,18-1 15,-18-53 1,18 54-16,-18-19 16,17 19-16,-17-1 15,18 1 1</inkml:trace>
  <inkml:trace contextRef="#ctx0" brushRef="#br0" timeOffset="15653.2">23989 13212 0,'0'-18'78,"0"-35"-78,0 18 16,-18-53-1,1 35-15,-19 17 16,36 1-16,-35 0 15,17 17 1,1 18 0,-18 0-16,-18 35 15,-18 1-15,-35 34 16,0 1-16,36-1 16,35-34-1,17 17-15,18-1 0,0-16 16,0-1-16,0 18 15,0-35-15,18 17 16,-1-18 0,-17 1-16,18-18 15,-18 18-15,17-18 0,36 0 16,-35 0 0,53 0-16,-1 0 15,-17-36-15,0-16 16,35-37-16,-70 54 15,-1-35-15,1 34 16,-18 19-16,18-1 16,-18 36 46,17 17-46,-17 0-16,18-17 15,0 52-15,-18-52 16,17 0 0,-17-1-16,0 1 15</inkml:trace>
  <inkml:trace contextRef="#ctx0" brushRef="#br0" timeOffset="16183.85">24306 13406 0,'-17'35'15,"-1"-18"-15,-17 1 16,17-18-1,1 0 1,34 0 78,1 0-79,17 0-15,18 0 16,-35 0 0,-1 0 15</inkml:trace>
  <inkml:trace contextRef="#ctx0" brushRef="#br0" timeOffset="16686.85">24183 13335 0,'-18'-18'16,"1"18"-1,17-17 1,17 17 78,1 0-63,0 0-31,-18 17 15,17 1 1,18-18-16,-35 18 16,18-18 15,-18 17 0,0 1-15,0 0-1</inkml:trace>
  <inkml:trace contextRef="#ctx0" brushRef="#br0" timeOffset="18024.51">26282 13123 0,'0'0'16,"0"-88"0,0 35-16,0 36 0,0-54 15,-18 0 1,1 54-1,-1-1-15,0 18 32,1 0-17,-36 0-15,-53 53 16,18 35 0,17 36-16,18-18 0,36-1 15,-1-52-15,18 18 16,0-36-16,0 0 15,0 1 1,18-36-16,-18 17 16,17-17-1,19 0 1,-1 0-16,0 0 16,53-53-16,-35 18 15,0-35-15,-18 34 16,-17 1-16,0 0 15,-18 17-15,17-17 16,1 35 62,-18 53-31,0-36-31,0 19-16,0-19 15,0 1 1,0 0 15</inkml:trace>
  <inkml:trace contextRef="#ctx0" brushRef="#br0" timeOffset="18757.93">26458 13123 0,'36'0'16,"-19"0"0,1 18 15,-18 0-31,0 17 16,-18 0-1,1 0-15,-36-17 16,35 0-16,-35-1 15,36 1-15,-1 0 16,36-18 78,-1 0-79,1 0 1,-1 0 0,1 35-16,0-35 15,-1 35-15,-17-17 32,0-1-32,0 1 15,0 0-15,-17-18 16,-1 17-16,-17 1 15,17-18-15,1 0 16,-1 0 0,0 0-1</inkml:trace>
  <inkml:trace contextRef="#ctx0" brushRef="#br0" timeOffset="20590.87">28769 13229 0,'18'0'78,"-18"-17"-62,0-36-16,0 35 15,0-35-15,0 18 16,0-18 0,-18 18-16,0 17 15,1 0-15,-19 18 16,19 0 0,-18 0-1,-1 0-15,-17 0 16,0 53-16,-35 35 15,35 1-15,0-1 16,36 0-16,-1-17 16,18-36-16,0 0 15,0 0-15,0-17 16,18 0-16,-18 17 16,17-35-16,19 18 31,-1-18-31,0 0 15,36 0 1,70-71 0,-88 36-16,-36-18 15,36 0-15,-53 35 16,0-17-16,0 17 16,0 1-1,0-1 63,-17 18-62,17 18-16,0 17 16,0 0-16,0 1 15,0-1 1,17-35-1,1 0 1,0 0 0,-1 0-1,1-18-15,0 18 16,-1-17 0,-17-1-16,0-35 15,0 35 1,18 18 78,0 18-79,-1 0 1,-17-1-16,18 1 15,-1-18-15,19 18 16,-19-1-16,19-17 16,-19 0-16,1 0 15,35 0 1,0 0 0,-18 0-16,0 0 0,1 0 15,-19-17-15,-17-19 16,0 19-1,0-36 1,0 17-16,0 1 0,0 18 16,-17-19-1,17 19-15,-36-1 16,36 0 0,-17 18-1,-1 0 1,0 0-16,1 0 15,-19 36 1,19-19-16,-1 19 16,1 16-16,-1 37 15,18-36-15,0-1 16,0 37 0,-18-54-16,18-17 15,0 17-15,0-17 31</inkml:trace>
  <inkml:trace contextRef="#ctx0" brushRef="#br0" timeOffset="21341.12">29827 13723 0,'-17'18'0,"52"-18"32,0 17-32,18 1 15,18-18-15,35 0 16,35 0-16,70 0 15,36 0-15,18 18 16,-18-18-16,-18 0 16,36 0-16,-54 0 15,1 0-15,-71 0 16,-17 0-16,-36 0 16,0 0-16,-35 0 15,0 0-15,-18 0 16,-17 0-16,-1 0 15</inkml:trace>
  <inkml:trace contextRef="#ctx0" brushRef="#br0" timeOffset="25726.96">17709 13529 0,'0'-18'78,"18"18"-62,17 18 0,18 0-16,35-18 15,1 17-15,34-17 16,18 0-16,0 0 15,-17 0-15,-1-35 16,-17 0-16,-53 35 16,-18-18-1,-17 0-15,0 18 16,-1-17 0,19-1-1,-19-17-15,18 0 16,18-1-16,-35-34 15,17-1-15,1-17 16,-19 53-16,18-36 16,1 18-16,-36 0 15,17 18 1,36-18-16,-53 18 0,18-18 16,0 18-16,-18-1 15,0 1-15,0 0 16,-18-18-16,0 18 15,-35-18-15,18 18 16,17-1-16,-34 1 16,16 0-1,-17 17-15,-35-17 0,18-18 16,-160-18 0,142 36-16,0 35 15,0-18 1,52 18-16,-34-17 15,35 17-15,-1-18 16,-17 18-16,1 0 16,-37 0-16,-34 18 0,-36 17 15,18 0 1,18 1-16,-1 16 16,71-34-16,-35 35 15,35-18-15,0-17 16,-17 35-16,17-18 15,-18 36-15,-17 17 16,53-35-16,-36 53 16,18-1-16,18 1 15,35-35-15,0-18 16,53 88 0,-18-106-16,71 89 15,17 52 1,-52-105-1,35-1-15,-18-17 16,18 0-16,-18-18 16,35 1-16,36-19 15,-53-17-15,0 0 16,0 0-16,17 0 16,-88 0-1,1 0-15,-19 0 0</inkml:trace>
  <inkml:trace contextRef="#ctx0" brushRef="#br0" timeOffset="29426.2">32473 14340 0,'-17'0'47,"-36"0"-47,-36 0 16,-52 0-16,36 0 15,-19 36-15,-35-19 16,53 1-16,-70 0 16,-18 17-1,71 0-15,-71 0 16,35-17-16,-53 17 15,18-17-15,35-18 16,-176 0 0,265 0-16,52 0 15,18 18 17,35-18 14,18 0-46,18 0 16,52 17-16,71 1 16,36 17-16,87-35 15,36 0-15,17 0 16,-70 0-16,-53 0 16,0 0-16,-88 0 15,-36 0-15,-52 0 16,-54 0-16,36 0 15,-53-17 32,-17-1-15,-36 18-17,-35 0 1,-18-18-16,-71-35 0,-17 36 15,-70-19-15,-18-34 16</inkml:trace>
  <inkml:trace contextRef="#ctx0" brushRef="#br0" timeOffset="30457.93">21449 9402 0,'0'0'0,"18"-18"16,17 18 0,-18 18 15,-17 34-31,0 54 16,18 0-16,17 53 15,-17-18-15,-18-18 16,0-17-16,-18 18 15,-105 70 1,52-141-16,18-36 16,36 1-16,-18-18 15,70 0 48,35-18-48,-17 1 1,53-1-16,-18 18 16,36 0-16,17 0 15,-18 0-15,-34 0 16,-54 0-16,-18 0 16,19 0-16,-19 0 62,1-35-46,-18 0-16,0 17 15</inkml:trace>
  <inkml:trace contextRef="#ctx0" brushRef="#br0" timeOffset="31028.44">21484 10830 0,'71'0'16,"-1"0"-16,160 0 16,-89 0-16,0 0 15,88-17 1,-194-1-16,-17 18 15,-36 0 32,-35 0-47,-52 0 16,-19 0 0,-17 53-16,18-18 15,17-17-15,0-1 16,71-17-16</inkml:trace>
  <inkml:trace contextRef="#ctx0" brushRef="#br0" timeOffset="31326.9">21555 10918 0,'53'0'0,"88"0"16,-71 0-16,1 0 15,-1 0 1,-52 0-16</inkml:trace>
  <inkml:trace contextRef="#ctx0" brushRef="#br0" timeOffset="35339.21">23266 9931 0,'-18'17'0,"18"1"16,0 0-1,0-1 1,0 1-16,0 35 172,0-18-172,0 36 16,0-1-1,-18 18-15,18-17 0,-17-18 16,17-18-16,0 0 15,-18 1-15,1-1 16,17 0 0,0-17 46,35-18-46,-18-35-16,54-36 15,-53 36-15,-1 35 16,-17-35-16,36-18 16,-19 35-1,-17-17-15</inkml:trace>
  <inkml:trace contextRef="#ctx0" brushRef="#br0" timeOffset="35897">23477 10283 0,'0'-17'0,"0"-1"31,-17 18-16,-19 0 1,1 18 0,18-18-16,-1 0 15,-17 17-15,-1-17 16,36 18-16,18-18 62,0 0-46,-1 0 15,1 18-15,17-18 0,36 35-16,17 0 15,0 1-15,-35-19 16,35 1-16,-70-18 15,17 35-15,-35-70 94,0 17-78</inkml:trace>
  <inkml:trace contextRef="#ctx0" brushRef="#br0" timeOffset="36593.72">23724 9596 0,'0'88'78,"-17"-35"-62,-1 0-16,0-36 15,18 1-15,-17-18 16,-1 0 15,36 0 79,35 0-95,-18 0-15,18 0 16,-18 0 0,18 0-16,-35 0 0,-1 0 15,36 0-15,-35 0 16,-18-18-1,-18 18 32</inkml:trace>
  <inkml:trace contextRef="#ctx0" brushRef="#br0" timeOffset="37627.23">21096 11783 0,'-18'-53'0,"1"-18"15,17 54 1,0 87 62,0 36-78,0-18 16,-18 36-16,18-54 15,0 36-15,0-53 16,0-18 0,0-17-16,0 0 15</inkml:trace>
  <inkml:trace contextRef="#ctx0" brushRef="#br0" timeOffset="38045.8">21608 11924 0,'-36'0'47,"-52"0"-32,-18 0-15,-17 35 16,17-35-16,53 18 16</inkml:trace>
  <inkml:trace contextRef="#ctx0" brushRef="#br0" timeOffset="38859.72">21008 12153 0,'0'0'0,"18"-17"63,17 34-48,0 18-15,36 18 16,-18-35-16,0 17 16,35 1-16,-35-36 15,0 17-15,17 1 16,-17 0-16,35-1 31,-70 1-31</inkml:trace>
  <inkml:trace contextRef="#ctx0" brushRef="#br0" timeOffset="39439.44">21837 11377 0,'-18'-18'15,"1"71"1,-1 0-16,-17 53 16,17-35-16,18-36 15,-35 18-15,17-18 16,18-17 62,18-18-47,-1 0-31,19 0 16,-1 0 0,18-18-1,-18 1-15,1-1 16,-1 18-16,-18 0 15,1 0-15,0 0 16</inkml:trace>
  <inkml:trace contextRef="#ctx0" brushRef="#br0" timeOffset="39792.48">22154 11624 0,'0'0'0,"53"-18"16,-17 1-16,17-1 15,-36 18-15,1 0 16,-1 0 15,-17-18 16,0 1-47,18-1 16,0-17-16,-1-18 15,1 18-15</inkml:trace>
  <inkml:trace contextRef="#ctx0" brushRef="#br0" timeOffset="40033.82">22454 11289 0,'0'35'47,"0"53"-47,0 1 15,0-37-15,0 19 16,0-36-16,0-17 16,0 0-16,0-1 15,0 1-15</inkml:trace>
  <inkml:trace contextRef="#ctx0" brushRef="#br0" timeOffset="41323.53">20814 13141 0,'0'35'15,"18"1"1,-1-1 0,1-18-16,-18 1 15,0 0 17,17-1-1,1 1 0</inkml:trace>
  <inkml:trace contextRef="#ctx0" brushRef="#br0" timeOffset="48559.18">26264 9843 0,'0'35'47,"-17"53"-32,-1 0-15,18 18 16,-18-18-16,1 18 16,-1-35-16,18-18 15,0-1-15,0-34 16,-18 0 31</inkml:trace>
  <inkml:trace contextRef="#ctx0" brushRef="#br0" timeOffset="50130.63">26123 10495 0,'0'18'16,"18"-1"-1,-1 1-15,1 0 31,17-18-15,-17 0 0,0 0 15,-1 0-31,36-18 16,-17 0-16,-19-17 15,18-18-15,1-35 16,-36 53-16,0-1 15,0-16-15,17-1 16,-17 0-16,0 0 16,0 0-16,0 18 15,0-1-15,0 1 16,0 17-16,0 1 16,0-1-16,-17 18 15,17-17-15,-18-1 16,0 0-16,1 18 15,-1 0 1,-17 0 0,17-17-16,-17-1 15,17 18 1,1 0 15,-1 0-15,0 0-16,-17 0 15,0 18 1,35 17-16,-18 0 16,18 0-16,0 18 15,0 0-15,0 0 16,0 0-16,53 35 16,-18-52-16,1-1 15</inkml:trace>
  <inkml:trace contextRef="#ctx0" brushRef="#br0" timeOffset="50948.57">26758 10407 0,'0'-18'31,"0"-17"-15,0 17-16,0-17 15,0 0-15,18 35 16,-1-18-16,19 1 16,-1 17-16,0-18 15,1 18-15,-19 0 16,1 0-1,17 0-15,-17 0 16,-1 0 0,1 18-16,-18-1 15,18 1-15,-1 17 16,-17-17-16,0-1 16,0 1-16,18-18 15,-18 18-15,18-18 16,-1 0-16,19 0 15,-19 0-15,18 0 16,18 0 0,-17 0-1,34-18 1,-35-17-16,-17 17 16,17-17-16,-35 17 15,0-17 1,0 17-16,0 1 31</inkml:trace>
  <inkml:trace contextRef="#ctx0" brushRef="#br0" timeOffset="52733.64">17762 13705 0,'53'0'32,"0"0"-17,35-17-15,36 17 16,52-35-16,-17 17 15,17-17-15,36-1 16,-53 19-16,17-1 16,-35-17-1,-105 35-15,-19 0 16,-52 0 31,-53 0-32,-247 0 1,123 0-16,0 0 16,36 0-16,0 0 15,70 0 1,88 0 78,0 0-79,-17 0-15,17 0 16</inkml:trace>
  <inkml:trace contextRef="#ctx0" brushRef="#br0" timeOffset="54633.68">28310 9790 0,'-35'-36'297</inkml:trace>
  <inkml:trace contextRef="#ctx0" brushRef="#br0" timeOffset="55198.38">28222 9419 0,'0'35'16,"0"18"-16,0 0 16,0 0-16,0 0 15,0 0-15,0 0 16,0-18-16,0-17 16,0 17-16,0-17 15,18-36 95,-18-17-110,18-18 15,-1-35-15,18 17 16,-17 1-16,0 34 15,17 19-15,-35-1 16,35 18 0,-17 0-16,0 0 15,-1 0 1,1 0 0,-1 18-1,-17 17-15,0 0 16,0 18-16,0-35 15,0 17-15,0 0 16</inkml:trace>
  <inkml:trace contextRef="#ctx0" brushRef="#br0" timeOffset="55720.76">28063 9913 0,'36'0'31,"17"0"-15,17 0-16,36 0 16,-18 0-16,53 0 15,-17 0-15,-36 0 16,-17 0-16,-36 0 16,-17 0-16,-1 0 46,-17 18-30,0-1 15,-17-17-31</inkml:trace>
  <inkml:trace contextRef="#ctx0" brushRef="#br0" timeOffset="56547.21">27905 10530 0,'35'-35'16,"0"35"-1,18-17-15,35-1 0,-35 0 16,0 18-16,-17 0 16,-1 0-16,-18 0 15,1 0 1,0 0 0,-18 36-16,0-1 15,0 18-15,0 0 16,-18-18-16,-52 18 15,34 0-15,-17-53 16,-35 35-16,35-17 16,36-1-16,-1-17 15,0 0-15,54 0 94,-1 0-94,18 0 16,0 0-1,-18 0-15,0 0 16,-17 0-16,17 0 16,0 0-16,-17 0 15,0 0 1,-1 0-1,-17-17 1,0-1-16,0 0 16,0 1-16,0-1 15,0 0 1,0-17 15,18 35-15,0-17-16,-1-1 15,-17 0-15</inkml:trace>
  <inkml:trace contextRef="#ctx0" brushRef="#br0" timeOffset="57511.76">28116 10566 0,'36'-18'0,"-72"36"0,107-36 16,-53 18 0,-1 0-1,1 0-15,0 0 31,-1 0-31,-17 35 16,0 18 0,0-17-16,0-19 15,-17 36-15,-1-35 16,-17-1-16,-18-17 16,-88 36-1,105-36-15,1 0 16,17 0-16,1 0 15,17-18 17,0-17-32,0-36 15,88 54-15,-18-1 16,36 0-16,-53 18 16,-17 0-16</inkml:trace>
  <inkml:trace contextRef="#ctx0" brushRef="#br0" timeOffset="58145.99">28593 10283 0,'0'-17'15,"0"52"48,0 36-63,0-1 16,0 1-1,0 17-15,0-17 16,0-36-16,0 0 15,0-17-15,0-1 16,-18-17-16,18 18 16,0 0-16,0-1 15,-18-17 1,18 18-16,0 0 16,-17-1-1,17 1-15,-18-18 16</inkml:trace>
  <inkml:trace contextRef="#ctx0" brushRef="#br0" timeOffset="59040.16">28857 10407 0,'-17'0'47,"-1"18"-31,-35-1-16,0 19 15,-17 16-15,34-16 16,1-19 0,17 1-16,54 0 140,-19-18-124,-17 17-16,18-17 15,0 36-15,34-19 16,-34 1 0,-18-1-16,18-17 15,-18 36-15,17-36 16,1 17 0,0-17-1,-1 0 1</inkml:trace>
  <inkml:trace contextRef="#ctx0" brushRef="#br0" timeOffset="60041.22">28981 10213 0,'0'-18'0,"17"18"78,-17 36-78,0-1 16,0 0-16,-17 0 15,17-17-15,-18 17 16,-17 1-16,35-19 16,-18 1-1,53-18 329,-17 18-344,0-1 16,-1-17-16,19 0 15,-19 0 17,19 18-17,-19-18 1,1 0-16,-1 0 15,1 0 79,0 0-78</inkml:trace>
  <inkml:trace contextRef="#ctx0" brushRef="#br0" timeOffset="62751.33">27817 9737 0,'0'-18'16,"0"36"109,0 35-125,0-36 16,0 19-16,0-1 15,0 0-15,-18 0 16,18 18-16,0 0 15,0-35-15,0 17 16,0 18-16,0-18 16,0 1-16,0 16 15,0-34-15,0 17 16,0-17-16,0 0 16,0 35-16,0-36 15,0 19 1,0-1-1,0 0-15,0-17 16,0-1 0,0 19-16,0-1 15,0-17-15,0 17 16,0-18 0,0 1-16,0 17 15,-18 1 1,18-19-16,0 1 15,0 0 1,0-1 0,0 1-1,0-1 1,-17 1-16,17 17 16,0-17 15,0 0 63,0-1-94,17-17 15,19 0-15,-1 0 16,18 0-1,-18 0-15,-17 0 16,17 0-16,-17 0 63,-1 0-48</inkml:trace>
  <inkml:trace contextRef="#ctx0" brushRef="#br0" timeOffset="63770.27">29475 9772 0,'0'18'78,"0"35"-78,0 17 15,-18 1-15,18-1 16,0-17-16,0 0 16,0 0-1,0 0-15,0-18 0,0 0 16,0 36-16,0-18 15,-18 17-15,18-17 16,-17-17-16,-1 34 16,0-35-16,18-17 15,-17 17-15,17-17 16,0 0 0,-18-1 30,0-17-30,1 0 0,-1 0-1,1 0 1,-1 0 0,-35 0-16,35 0 15,-17 0-15,-18 18 16</inkml:trace>
  <inkml:trace contextRef="#ctx0" brushRef="#br0" timeOffset="64541.62">27693 11201 0,'106'0'16,"35"0"-16,35 0 15,-17 0-15,0 0 0,53 0 16,-89 0 0,18-36-16,-35 36 15,-35-17-15,-19 17 16,37-18 0,-54 18-16,-17 0 15,-1 0-15,1 0 16,17-17-1,-17 17 1,-1 0 0,1 0 15</inkml:trace>
  <inkml:trace contextRef="#ctx0" brushRef="#br0" timeOffset="66078.97">26353 11536 0,'-18'-18'16,"0"18"-16,-35 0 15,36-17-15,-1 17 16,0-18-1,54 18 64,34 0-79,1 0 15,52 0-15,-17 0 16,18 0-1,-1 0-15,1 0 0,-36 0 16,-35 0-16,0 0 16,-1 0-16,19 0 15,0 0 1,34 0-16,-34 0 0,0 0 16,-36 0-16,0 0 15,0 0 1,18 0-16,0 0 15,0 0-15,35 0 16,18 0-16,0 0 16,0 0-16,-36 0 15,1 0-15,-18 0 16,0 0-16,-18 0 16,0 0-16,18 0 15,0 0-15,0 0 16,0 0-1,0 0-15,-18 0 0,18 0 16,18 0-16,-18 0 16,-1 0-16,19-18 15,0 18-15,-19-17 16,19 17-16,0 0 16,-36 0-16,18-18 15,-36 18-15,1 0 16,-18-18 93,-18 18-93,1 0-1,-1-17 1</inkml:trace>
  <inkml:trace contextRef="#ctx0" brushRef="#br0" timeOffset="69023.24">28011 11201 0,'17'0'15,"18"0"16,1 0-31,-1 0 16,0 0-16,-17 0 16,35 0-16,-35 0 15,17 0-15,0 0 16,36 0 0,34 0-16,19-18 0,17 0 15,0 1 1,0-18-16,-17 17 15,-18 18-15,-54-18 16,1 1-16,0 17 16,0 0-16,0-36 15,0 19-15,0-1 16,35 0-16,-35-17 16,0 0-16,18 0 15,-36 17-15,-18-17 16,19 35-16,-19-36 15,19 36-15,-19-35 16,36 0-16,-17 0 16,-1-1-16,18-17 15,-18 36-15,0-36 16,1 18-16,-19-36 16,-17 36-16,0-18 15,0-18-15,0 36 16,0-36-1,0 18-15,0 1 0,0-37 16,0 36-16,-35-35 16,17 18-1,-35-19-15,0 19 16,-52-106 0,16 70-16,36 53 15,-17-18-15,-1-17 16,18 70-16,1-35 15,-37 1-15,19 34 16,-54-53-16,-34 36 16,-125-35-1,107 17-15,17 17 16,-17 1-16,-1-18 16,36 0-16,18 53 15,-1-35-15,36 35 16,-18 0-1,53 0-15,-17-18 0,-1 1 16,-35 17 0,1 0-16,-19 0 0,-35 0 15,18 0-15,18 0 16,52 0 0,-17 0-16,35 0 0,0 17 15,0 19-15,-52-19 16,16 19-1,-17-1-15,-17 18 16,0 0-16,-19 17 16,72 1-16,-54 17 15,54-35-15,-18 35 16,17-35-16,36 18 16,-36 34-16,18-52 15,0 53-15,-17-18 16,17 18-16,0 0 15,18-18-15,-1 18 16,1 17-16,35-34 16,0-19-16,0 18 15,0-17-15,0 17 16,18-17-16,35 17 16,0-18-16,17 19 15,-34-19-15,52 18 16,18 1-16,-1-1 15,54 0-15,-35-17 16,-1-19-16,36 19 16,0-53-1,35-1-15,17-17 16,1 0-16,0 0 16,-36 0-1,18 0-15,-53-17 0,-35-19 16,-53 19-16</inkml:trace>
  <inkml:trace contextRef="#ctx0" brushRef="#br0" timeOffset="92231.04">30074 11324 0,'-53'-17'47,"-123"17"-47,-106 0 16,-71-18-16,-35 18 16,-106-35-1,35-36-15,-687-88 16,634 89-16,54 17 15,140 0-15,124 18 16,53-1-16,71 19 16,-1-19-16,36 36 187,17 0-171,-17 0-1,17 0-15,1 0 16,-19 0 0,19 0-16,-1 18 0,0 0 15,1-18-15,-19 17 16,36 1-16</inkml:trace>
  <inkml:trace contextRef="#ctx0" brushRef="#br0" timeOffset="93344.39">24606 10954 0,'53'0'63,"18"0"-48,17 0-15,35 0 16,142 0 0,-53 0-16,35 0 15,35 0-15,494 0 16,-300 0 0,-176 0-16,-18 0 15,-35 0-15,-35 0 16,-71 0-1,-35 0-15,-36 0 0,-17 0 16,-17 0-16,-19 0 109,18 0-77,1 0-17,-1 0-15,0 0 16,36 17-16,35 19 16,88 17-1,-88-53-15,-18 17 16,18 1-16,52 0 15,-122-1 1,-19-17-16,-70 0 141,-70-17-126,52 17-15,-17-18 16,0 18-16,-71 0 16,-17 0-16,-1 0 15,-70 0-15,1 0 16,-37 0-1,36-18-15,71 18 0,-53 0 16,-18 0-16,70 0 16,-17 0-1,0 0-15,53 0 16</inkml:trace>
  <inkml:trace contextRef="#ctx0" brushRef="#br0" timeOffset="98539.96">29863 10125 0,'0'-124'15,"0"18"1,0 54-16,17-1 15,-17 17-15,0 1 16,0-18-16,0 0 16,0 36-16,0-19 15,0 19 1,0-1 0,0 36 77,0 52-77,-17 36-16,17-18 16,0-17-16,0 35 15,0-1 1,0 19-16,0 141 15,0-142 1,0-35 0,0 18-16,0-18 0,0-17 15,0-1-15,0 1 16,0-1-16,0-17 16,0 0-1,-18 35-15,18-35 0,-18-17 16,18-1-16,0-17 15,0-1-15,0 18 32,0-17-17,-17 0 79,-19-18-78,-52 0-1,-35 0-15,-1 0 16,-17 0 0,-123 0-1,123 0-15,52 0 16,-17 0-16,36 0 15,-1 0-15,-17 0 16,18 0-16,-36 0 16,-18 0-16,18 0 15,-140 0 1,140 0-16,-18 0 16,1 0-16,35 0 15,-18 0-15,-18-18 16,1 18-16,17 0 15,-70 0-15,-1 0 16,1 0-16,35 0 16,0 0-16,70 0 15,0 0-15,54 0 16,-1 0-16,1 0 31,-19 0-15,19 0-1,-36 0 64,-53 0-79,0 0 15,0 0-15,36 0 16,17 0-16,0 0 15,53-18-15,-18 18 79,18-17-64,0-1-15,0 1 16,0-19-1,18 19-15,-1-36 0,-17 17 16,0-16-16,18-1 16,0-36-16,-18-16 15,0-19-15,0-35 16,0-17-16,0 17 16,0-35-16,0 35 15,0 1-15,0-19 16,0 19-1,0 16-15,0 1 16,0 18-16,0 35 16,17-18-16,1 53 15,-18 18-15,0 17 16,0 0-16,18 1 94,-1 17-79,1 0-15,0 0 16,-1 0-16,1 0 16,-1 0-16,19 0 15,-19 17-15,19-17 16,-1 0-16,18 18 15,17-18-15,19 0 16,52 0 0,35 0-16,1 0 15,34 0-15,18 0 0,18 0 16,0 0 0,-17 0-16,34 0 0,-34 0 15,-19 0 1,19 0-1,16 0-15,-87 0 0,0 0 16,17 0-16,-35 0 16,-35 0-16,18 0 15,-1 0-15,-35 0 16,-17 0-16,35 0 16,-18 0-16,-17 0 15,-1 0-15,-35 0 16,-17 0-16,0 0 62,-36 18 126,18 52-157,-35 36-15,17-35-16,-17 34 15,0-16-15,-1 16 16,19 19-16,-19-36 16,36-35-16,-17 18 15,-19-36-15,36 0 16,0 0-16,-17-17 15</inkml:trace>
  <inkml:trace contextRef="#ctx0" brushRef="#br0" timeOffset="99188.01">29845 9102 0,'18'35'125,"-18"36"-110,35 17-15,-17 0 16,17 0-16,-18-17 16,19 34-16,-19-52 15,-17 18-15,0-36 16,0 18-16,0 0 15,0-35-15,0-1 16</inkml:trace>
  <inkml:trace contextRef="#ctx0" brushRef="#br0" timeOffset="101490.65">18715 15646 0,'0'0'0,"0"-53"16,0 35 0,0 1-1,0 87 48,35 142-48,0-124-15,1 0 16,-1 18-16,-17-53 16,17 35-16,18-35 15,-18 18-15,36-19 16,-18-16-16,35-19 16,18-17-1,35 0-15,53 0 16,-36 0-16,19-53 0,-1 1 15,-35-19 1,-52 18-16,-54 18 16,0 0-16,0 17 15,-17-17-15,17-18 16,-35 17-16,36-17 16,-19 1-16,1-19 15,-18 36-15,0-18 16,0 18-16,0 17 15,0 0-15,0 1 63,0-1-47</inkml:trace>
  <inkml:trace contextRef="#ctx0" brushRef="#br0" timeOffset="101841.13">20320 15716 0,'-176'124'16,"140"-107"-1,89-17 48,0-17-48,35-36-15,36-35 16,-18-1-16,-36 37 16,-52 34-16,17-17 15,-17 35-15</inkml:trace>
  <inkml:trace contextRef="#ctx0" brushRef="#br0" timeOffset="102079.84">20884 15699 0,'0'0'0,"18"17"0,0 1 0,-18 0 15,17-18 1</inkml:trace>
  <inkml:trace contextRef="#ctx0" brushRef="#br0" timeOffset="102548.7">20496 15540 0,'18'-18'0,"0"18"79,17 36-79,36 16 15,-19 19-15,1-53 16,0 35-16,-17-1 15,-1-34-15,18 17 16,-36-17 0</inkml:trace>
  <inkml:trace contextRef="#ctx0" brushRef="#br0" timeOffset="-190987.15">24836 11183 0,'0'0'0,"17"18"16,1 17-16,17-35 15,18 35-15,53 1 16,53-1 0,70-18-16,177-17 0,264 0 15,0 0 1,-105 0-16,17 0 16,-53 0-16,-53 0 15,-35 0-15,-106 0 16,-158 0-16,17 0 15,-71 0-15,-70 0 16,-35 0-16</inkml:trace>
  <inkml:trace contextRef="#ctx0" brushRef="#br0" timeOffset="-189382.65">18080 13653 0,'0'70'0,"0"-140"0,0 193 16,0-70-16,0-35 15,0-36 32,0-17-31,0-18-1,0 35-15,0-17 16,0 17-16,0 1 16</inkml:trace>
  <inkml:trace contextRef="#ctx0" brushRef="#br0" timeOffset="-186442.21">18733 10883 0,'0'-17'15,"0"34"63,0 54-62,0 52-16,0-35 16,0-17-16,0 35 15,0-53-15,0-18 16,0-17 31,0-71-32,0-18 1,0 1-16,0-19 16,0 37-16,0 16 15,0-17-15,0 36 16,0-19 0,17 36-1,1 0-15,-1 0 0,1 0 16,17 0-1,-17 0-15,0 0 16,-1 0-16,19 0 16,-19 36-16,18 17 15,-17 35-15,0-18 16,-18-17-16,0 18 16,0-54-16,0 19 15,17-107 48,36-17-63,18-18 15,-1 18-15,-34 17 16,-1 54-16,-17-1 16,-1 18-1,1 18 1,-18 35-1,18-18-15,-18 0 16,0 1-16,0-19 16,0 18-1,0-17-15,17 0 16,-17-1 0,0 1-16,0 0 15,0 17 1,18 0-16,-1 0 15,-17-17-15,0 0 16</inkml:trace>
  <inkml:trace contextRef="#ctx0" brushRef="#br0" timeOffset="-185627.65">18891 11501 0,'18'35'16,"35"0"-16,0-17 15,-18-1-15,36-17 16,105 18 0,-53-18-16,54-53 31,-107 0-31,1-17 0,-36 17 16,-35 0-1,0-18-15,0 1 0,-17 17 16,-1 18-1,-35-54-15,18 54 16,-1 0-16,1-18 16,0 35-16,17-17 15,-52 17-15,-18 1 16,-1-1-16,-34-17 16,-1 17-16,1 18 15,35 0-15,17 0 16,18 0-16,18 0 15,-53 0-15,35 18 16,0-1-16,0 1 16,18 17-16,-18 18 15,35 0-15,1 0 16,-1 0-16,18 53 16</inkml:trace>
  <inkml:trace contextRef="#ctx0" brushRef="#br0" timeOffset="-184760.14">18239 11165 0,'17'71'0,"36"-18"0,0 35 16,0-35-16,-18-18 15,18-17-15,0 17 16,0-35-16,18 18 16,-36-18-16,18 0 15,0 0 1,0 0-16,-18-18 15,35 18-15,-52-35 0,0 35 32</inkml:trace>
  <inkml:trace contextRef="#ctx0" brushRef="#br0" timeOffset="-184165.85">18997 11095 0,'0'0'0,"106"0"0,-18 0 0,-17 0 15,35 0-15,-18 35 16,-71 0-16,1-17 16,-18 0-1,0 70 1,-18-70-16,-70-1 15,0-17-15,17 0 16,1 0-16,-54 0 16,1 0-16,52-17 15,18-1-15,36 0 16,17-17 0,0 0-1,35 35-15,53 0 16,0 0-16,54 0 15,-54 0-15,-35 0 16,-36 17-16,-17 1 16,-70 35-1,-54 0-15,-87 0 16,-1-18-16,36-17 16,34-1-16,90 1 15,157-36 48,89-52-63,-17 17 15</inkml:trace>
  <inkml:trace contextRef="#ctx0" brushRef="#br0" timeOffset="-182722.38">16298 14429 0,'18'35'31,"-18"159"-15,0-35-1,0-18-15,0-18 16,0-35-16,0-17 16,0-18-16</inkml:trace>
  <inkml:trace contextRef="#ctx0" brushRef="#br0" timeOffset="-182260.91">16122 15575 0,'0'-17'15,"18"17"-15,35 0 16,-1 0 0,37 0-16,-36 0 0,17 0 15,-17 0-15,-18 0 16,1 0-16,-54 0 78,-70 0-78</inkml:trace>
  <inkml:trace contextRef="#ctx0" brushRef="#br0" timeOffset="-181999.48">16369 15593 0,'0'0'0,"35"0"16,0 0-16,1 0 15,-19 0-15,19 0 16,-1 0-16,-17 0 15,-1 0-15,18 0 16,-17 0 0</inkml:trace>
  <inkml:trace contextRef="#ctx0" brushRef="#br0" timeOffset="-181529.8">16122 15769 0,'18'0'15,"17"0"1,0 0-16,18-17 16,-18 17-1,1 0-15,-1-18 0,0 18 16,0 0-16,18 0 15,0 0 1,0 0-16,0-18 16,-18 18-1</inkml:trace>
  <inkml:trace contextRef="#ctx0" brushRef="#br0" timeOffset="-180416.14">15981 14323 0,'212'194'16,"-107"-53"-1,36 35-15,-17-52 16,-18-18-16,0 35 16,35 35-1,-124-141-15</inkml:trace>
  <inkml:trace contextRef="#ctx0" brushRef="#br0" timeOffset="-89486.22">17163 12771 0,'0'0'0,"0"17"16,17 18-16,-17-17 15,18 35-15,-18 0 16,18-18-16,-1 1 16,1-1-16,17 18 15,-17-18-15,17 0 16,0 1-16,1-19 16,17 18-16,-1-35 15,1 18-15,36-18 16,34 0-16,-17 0 15,0 0-15,17 0 16,1-35-16,17 0 16,17-36-16,-34 0 15,-18 1 1,-36 17-16,-17 0 0,-17 0 16,-19 0-16,18 0 15,1-35-15,-19 18 16,1-54-1,0 1-15,-18 34 16,0-16-16,0-19 16,-53 54-16,0-19 15,0 1-15,0 35 16,0 0-16,-17-17 16,-19 34-16,1 1 15,18 0-15,-54 17 16,-17 18-16,-18 0 15,-35 0-15,35 0 16,-35 0-16,53 0 16,35 0-16,18 36 15,35-19 1,18 36-16,0-18 0,17 18 16,1 53-16,-1-18 15,18 36-15,0 17 16,0 18-16,0-1 15,53 1-15,17 0 16,-17-71-16,0 53 16,0-70-16,0 17 15,0-53-15,-35-17 16,17 0-16,0-1 16</inkml:trace>
  <inkml:trace contextRef="#ctx0" brushRef="#br0" timeOffset="-88052.28">18274 13458 0,'-124'-88'0,"36"35"15,53 18-15,0 17 16,35 1 0,-18 17-16,53 0 47,18 0-32,-17 0-15,34-18 16,-35 18-16,-17 0 15</inkml:trace>
  <inkml:trace contextRef="#ctx0" brushRef="#br0" timeOffset="-87800.32">17674 13229 0,'18'0'0,"52"0"0,36 0 15,35 0-15,0 0 16,1 0-16,-19 0 16,-52 0-1,-19 0-15,-34 0 0,0 0 16</inkml:trace>
  <inkml:trace contextRef="#ctx0" brushRef="#br0" timeOffset="-86786.93">26511 10954 0,'0'0'0,"-123"35"16,-230 71 0,265-53-16,-18-18 15,88-35-15,18 18 31,36-1-15,-1-17-16,35 0 16,72 0-16,34 0 15,36 0-15,52 0 16,18 0-16,142-70 16,-19 17-16,54-18 15,-89 18-15,124 18 16,-17 17-16,-36 18 15,-18 0-15,-158 0 16,-54 0-16,-70 0 16,-70 0-16,-54 0 15,-34-17 17,-36 17-32,0 0 15,-70-18-15,-19 18 16,1 0-16,0 0 15,0 18 1,0-18 0,-35 53-16,-1-36 0,-70 1 15</inkml:trace>
  <inkml:trace contextRef="#ctx0" brushRef="#br0" timeOffset="-82821.42">30992 10231 0,'17'0'16,"-17"17"15,0 54-31,35-18 16,1 53-1,-36-36-15,17-17 16,19-18-16,-36-17 15,17 17 1,1 0-16,17-17 0,0 35 16,1-53-16,-1 0 15,71 0 1,-18-106-16,-35-53 16,18-123-16,-19-265 31,-52 300-31,0-17 15,-52-18-15,-107 52 16,0-52-16,0 123 0,1 36 16,-1 88-1,35 17-15,1 18 16,-18 71-16,0 34 16,70 19-16,1 70 15,52-18-15,0-17 16,18 17-16,71-34 15,-1 16 1,36 1-16,35 35 0,18-18 16,0-52-16,70 52 15,-53-52-15,19-54 16,-19 1-16,0-36 16,-52-17-16,-54-18 15,-52 0-15,0 0 16,-1 0-1,-17-18 1,0 1-16,-53-54 31,18 53-31,35 1 16,-18 17 15,1 0-31,-1 0 16,0 0-1,1 0-15,-1 0 16</inkml:trace>
  <inkml:trace contextRef="#ctx0" brushRef="#br0" timeOffset="-74418.06">18274 13723 0,'18'0'0,"34"0"16,19 0-16,52-18 0,36 1 15,-35-1-15,-1 1 16,-35-1-1,-35 0-15,-17 18 16,-72 0 31,-52 0-31,-18 0-1,-52 0-15,16 0 0,19 0 16,35 0-16,35 0 15,18 0-15,-1 0 16,1 0 0,53 0 62,35 0-63,-18 0-15,35 0 16,36 0-16,-35 0 16,-1 0-16,-17 0 15,-17 0-15,-19 0 16,18 0-16</inkml:trace>
  <inkml:trace contextRef="#ctx0" brushRef="#br0" timeOffset="-70077.82">15840 17127 0,'0'-17'47,"0"-1"-32,0-17-15,0 17 16,0 1-16,-36-19 15,-16 19-15,16-1 16,19 0-16,-19 18 16,1 0-16,-18 0 15,0 0 1,0 0-16,-17 71 16,-18-1-16,35-17 0,17 18 15,36-1-15,0-17 16,0-17-16,0 17 15,0 0-15,0-18 16,18 18 0,0 0-16,17-36 15,35 36-15,-17-53 16,36 18-16,16-18 16,19 0-16,-36 0 15,0 0-15,-70 0 16,0-18-16,-1 18 15,-17-17-15</inkml:trace>
  <inkml:trace contextRef="#ctx0" brushRef="#br0" timeOffset="-69631.76">16157 17392 0,'36'0'109,"-19"18"-93,1-18 0</inkml:trace>
  <inkml:trace contextRef="#ctx0" brushRef="#br0" timeOffset="-66794.21">15381 17886 0,'18'0'15,"-1"0"-15,19 0 16,17 0-16,17-18 15,1 18-15,17 0 16,-18 0-16,-17 0 16,-17-17-16,-1 17 15,-17 0 17,17 0-17,53 0-15,-17-36 0,34 1 16,1 17-16,0-35 15,-71 18-15,18 0 16,-17 17-16,-36 1 16,17-19-16,-17 19 15,0-19-15,0-16 16,-17-1-16,17 17 16,0-34-1,0 17-15,0-18 16,-18 18-16,0-17 15,1 17-15,17 0 16,-18 18-16,0-1 16,1 19-16,17-18 15,-36-1 1,19 1-16,-1 17 16,1 1-16,-1-19 15,-53 19-15,54-1 16,-54 0-16,1 18 15,-19-17-15,1-1 16,-18 1-16,-17-1 16,35 18-16,17 0 15,1 0-15,-36 0 16,53 0-16,-35 0 16,35 0-16,-18 0 15,1 0-15,17 0 16,-18 18-16,18-1 15,-35 18-15,35-35 16,0 36-16,18-19 16,-18 1-16,18 0 15,17 17 1,-35 0-16,36-17 16,-1 17-16,18 18 15,-18 0-15,1 0 16,17 17-16,0-17 15,0 0-15,0 0 16,0 0-16,0 0 16,0 0-16,0 0 15,17 17-15,-17-17 16,18 53 0,17-53-16,-17-18 0,-18 1 15,17-19-15,1 1 16,-18 0 15,0-1-15,0 1-16,18-1 15,17-17 220,18 0-220,17 18-15,1-18 16,70 0-16,0 0 16,-17 0-16,17 0 15,0 0-15,-53 0 16,-17 0-16,-18 18 15,-18-18-15,-17 0 16,17 17-16</inkml:trace>
  <inkml:trace contextRef="#ctx0" brushRef="#br0" timeOffset="-63942.11">15046 17939 0,'18'0'16,"70"0"-16,71 0 15,17 0-15,53 0 16,-17 0-16,-18 0 15,18 0-15,-36 0 16,-70 0-16,-53 0 16,-36 0-16,-34 0 31,-54 0-15,1 0-1,-54 0-15,1 17 16,17 1-16,18 0 15,-18-18-15,35 0 16,-52 0-16,35 0 16,-53 0-16,-18 0 15,-35 0-15,35 0 16,-17 0-16,70 0 16,-18 0-16,36 0 15,35 0-15,18 0 16,53 0 78,34 0-94,37 0 15,-1 0-15,53 0 16,0 0-16,0 0 15,-35 0-15,-18 0 16,-35 0-16,-35 0 16,-1 0-1,36 0-15,-35 0 16,17 0-16,-17 0 16,17 0-16,0-18 15</inkml:trace>
  <inkml:trace contextRef="#ctx0" brushRef="#br0" timeOffset="-61331.81">26017 11183 0,'18'0'16,"17"0"-16,1 0 15,-1 0-15,53 0 16,0 0-16,36 0 16,17 0-16,-18 0 15,54 0-15,17 0 16,17 0-1,-17 0-15,0 0 16,18 0-16,-36 0 0,1 0 16,-54 0-16,1 0 15,-1 0-15,-52 0 16,-18 0-16,-36 0 16,1 0 46,0 0-62,-36 0 94,-88 0-79,-88 0 1,-17 0-16,-54 0 0,-17 0 16,-53 0-16,-53 0 15,52 0 1,107 0-16,0 0 0,35 0 16,53 0-16,52 0 15,37 0-15,16 0 16,72 0 78,16 0-94,54 0 15,35 0-15,0 0 16,18 0-1,35 0-15,-35 0 16,53 0-16,-36 0 16,36 0-16,246 0 15,-228 0 1,-54 0-16,36 0 16,-36 0-16,-35 0 15,-35 0-15,0 0 16,-36 0-16,-34 0 15,34 0 1,-52 0-16,17 0 16,0 0-16,1 0 15,-1 0 1,0 0-16,-17 0 0,0 0 16,-1 0-16,1 0 15,-1 0-15,19 0 16,-19 0-1,1 0 1,17 0-16,-17 0 16,0 0 62,-1 0 0,1 0-47,17 0-31,-17 0 16,-1 0-16,1 0 15</inkml:trace>
  <inkml:trace contextRef="#ctx0" brushRef="#br0" timeOffset="-57111.05">17251 13970 0,'35'35'16,"-70"-70"-16,123 88 0,-53-35 0,1-1 15,-19-17 1,1 0 0,17 0-16,-17 18 15,17-18 1,53 35-1,-17-17-15,35 17 16,-1-17-16,1-18 16,18 17-16,17-17 15,0 0-15,35 0 16,18-35-16,-35-18 16,18-35-16,-36 17 15,-18-17-15,1 0 16,-36 17-16,-35-17 15,-18-18-15,53-35 16,-35 35-16,0-52 16,-35 70-16,52-36 15,-52 36-15,17-18 16,-17 35-16,-18 19 16,0-19-1,-18 36 1,1-1-16,-36 1 0,17 0 15,1-18-15,-18 35 16,-88-52 0,-18 34-1,18 1-15,-53-18 0,35 18 16,1 17 0,-54 1-16,53-1 15,53 0-15</inkml:trace>
  <inkml:trace contextRef="#ctx0" brushRef="#br0" timeOffset="-48970.35">21131 16087 0,'53'0'62,"88"-18"-62,106 18 16,53 0-16,141-35 16,35 35-16,1 0 15,52 0-15,-229 0 16,-89 0-16,-105 0 15,-70 0-15,-107-18 63,-17 0-63,-71 1 16,53-36-16,71 53 15</inkml:trace>
  <inkml:trace contextRef="#ctx0" brushRef="#br0" timeOffset="-48673.38">24747 15840 0,'106'53'15,"-35"0"-15,-18-18 16,-18-18-16,-17 19 16,-18-19-1,0 1-15,-18 0 16,-17-1 0,-71 19-1,53-36-15,0 17 16,-18 19-16,19-36 15,16 17-15,1-17 16,17 18-16</inkml:trace>
  <inkml:trace contextRef="#ctx0" brushRef="#br0" timeOffset="-42511.29">8908 7638 0,'0'17'78,"0"19"-78,17-19 16,-17 1-16,36-1 15,-36 1-15,17 0 16,1-18-16,-1 0 16,1 0-16,17 0 15,-17 0-15,0 0 16,17 0-16,-17 0 15,17-36 1,-35-16-16,18-37 16,-1 54-16,-17-18 15,18 18-15,-18 17 16,0-35-16,0 36 16,0-1-16,0 0 15,0-17-15,0 18 16,0-1-16,0 0 15,-18 1 17,1-1 15,-1 0-32,0 18-15,1 0 16,-1-17-16,0 17 15,1 0-15,-19-18 16,19 18-16,-1 0 16,0 0-1,1 0-15,-1 0 16,1 0 31,-1 18-32,0 17 1,1 18-16,17-18 0,0 0 16,0-17-16,0 0 15,0-1-15,0 1 16,0 0-16,0 52 16,17-35-1,36 18-15,-18 0 16,-17-53-16,35 36 15,-35-36 1,-1 0-16,1 0 16,17 0-16,36-18 15,-36 0 1,36-52-16,-36 52 16,0-35-16,-17-35 15,17 17-15,-17-17 16,-18 0-16,0 17 15,0 36 1,0 0-16,-36-18 16,19 35-16,-18-17 15,17 35-15,0 0 16,1 0-16,-19 0 16,19 0-16,-19 0 15,1 0-15,-35 18 16,-1 17-16,-52 36 15,-1-1-15,18-17 16,36 18-16,34-18 16,-16 17-16,34-17 15,18-18-15,0-17 16,0 17-16,0 0 16,0-17-16,0 17 15,18-17-15,17 17 16,18-17-16,0 0 15,0-18-15,-18 0 16,0 0-16,-17 0 16,17 0-16,0-18 15,1-17-15,-1-1 16,35-52-16,-34 18 16,-1 17-1,-17 17-15,-1-16 16,-17 16-16,0 1 0,0 17 15,0 1 1,0-19-16,-17 1 16,-1 17-16,0 1 15,1 17 1,-19 0-16,1 0 16,-18 0-1,18 0-15,-18 17 16,18 19-16,17-19 15,0 1-15,18 0 16,0-1 0,0 1-16,0 17 15,53-17 1,-17 0 0,-1-18-16,-17 0 15,-1 0-15</inkml:trace>
  <inkml:trace contextRef="#ctx0" brushRef="#br0" timeOffset="-38418.49">16422 17410 0,'0'-18'93,"0"-17"-93,17-1 16,-17-17-16,0 18 16,18 0-16,-18-18 15,0 0 1,0 18-16,0 0 16,0-18-16,0 0 0,0 0 15,0 18-15,0-1 16,0 19-16,0-19 15,-18 1-15,18 0 16,-17 17 0,17 0-16,-35 1 203,-54 17-188,1 0-15,-53 0 16,-35 0 0,-36 0-16,53 0 0,-17 0 15,-1 0-15,36 0 16,53 0-16,18 0 16,17 0-16,35 0 15,0 0 32,1 0-31,-1 0-1,-17 0-15,17 0 16,1 0 0,-19 0-1,19 0-15,-19 0 16,1 0-1,0 0-15,17 35 141,18 18-125,0 18-16,18-36 0,-1 35 15,-17 72 1,0-54 0,0 0-16,0 0 0,0 0 15,0-17-15,0-18 16,0 0-16,0-18 15,0-17-15,0-1 16,0 19-16,0-19 16,0 1 77,0 17-93,0 0 16,18-17 0,-18 0 77,0-1-14,0 1-79,0 0 15,0-1-15,18 1 16,-1-1-16,1 1 15,53 17-15,-19-35 16,19 0-16,0 0 16,52 0-1,-35 0-15,53 0 16,-35 0-16,-35 0 16,-1 0-16,1 0 15,-1 0-15,1 18 16,35 0-16,-36-1 15,19-17-15,-37 18 16,72 17-16,-89-35 16,18 18-16,-18 0 15,18-18-15,0 35 16,0-35-16,35 17 16,-35-17-16,0 0 15,-35 0-15,17 0 16,-17 0-16,-1 0 78,1 0-47,-18-17 16,0-1-31,0-17-16,-18 0 15,18-1-15,-17 1 16,-1-18-16,18 18 16,-18-18-16,18 18 15,0-18-15,-17 17 16,17-34-16,-18 17 15,1-18-15,-1 1 16,18 35-16,-18-36 16,1 36-16,-1-18 15,18 18-15,-18-18 16,18 17-16,-17 19 16,-1-19-16,18 19 15,0-1 16</inkml:trace>
  <inkml:trace contextRef="#ctx0" brushRef="#br0" timeOffset="-33788.62">19808 12312 0,'0'35'16,"0"89"-1,0 87-15,0-87 16,0 17-16,0 0 15,18 35-15,35-52 16,-35 35-16,-1 17 16,-17-17-16,0 35 15,0-88-15,0 17 16,0 1-16,0-36 16,0-18-16,0 19 15,0-37-15,0 1 16,0 0-16,0-35 15,0 17 1,0 1-16,0 16 16,0-34-16</inkml:trace>
  <inkml:trace contextRef="#ctx0" brushRef="#br0" timeOffset="-31222.59">8819 5186 0,'0'-35'0,"0"17"15,0-35-15,0 0 16,0 0-16,0-35 16,0-18-16,18 36 15,0-36-15,-18 18 16,17 17-1,1-17-15,-18 53 0,18 17 16,-18 0-16,17 36 63,19 70-48,-19 18-15,18 17 16,18 1-16,-17-18 15,17-36-15,-36-17 16,19 0-16,-19-35 16,1 17-16,-1-35 31,1 0-31,0 0 16,17 0-1,18-71-15,-35-34 0,52-19 16,-35-17-16,-17 35 15,-18 0-15,0-17 16,0 17-16,0 53 16,0 36-16,0-1 15,0 53 32,0 18-47,-53 53 16</inkml:trace>
  <inkml:trace contextRef="#ctx0" brushRef="#br0" timeOffset="-30780.77">8696 5627 0,'106'-18'0,"-212"36"0,300-36 0,-88 1 16,35-1-16,0 0 15,-35 1-15,-36 17 16,-34 0-16,-19 0 16,-52 0 62,-35 0-78,-19 35 15,1-17-15</inkml:trace>
  <inkml:trace contextRef="#ctx0" brushRef="#br0" timeOffset="-30520.42">8943 5662 0,'0'0'16,"70"0"-16,19 0 0,-36 0 16,-36 0-16,1 0 15,0 0 16,-1 0-15,1 0-16,17 0 16,36-35-1,17 0-15,-18-18 0,36-18 16</inkml:trace>
  <inkml:trace contextRef="#ctx0" brushRef="#br0" timeOffset="-30086.76">10407 4128 0,'0'176'0,"0"-17"15,0-18-15,-35 35 16,-1-35-16,-34 53 16,52-106-1,1-52-15,17-19 16,0 19 0</inkml:trace>
  <inkml:trace contextRef="#ctx0" brushRef="#br0" timeOffset="-29818.3">10389 4357 0,'0'0'15,"0"-18"32,-17 18-31,-54 71-16,-35 35 16,71-71-16,17 0 15,-17 0-15</inkml:trace>
  <inkml:trace contextRef="#ctx0" brushRef="#br0" timeOffset="-29589.39">10389 4374 0,'36'-17'16,"-1"17"-16,-17 0 15,-1 0 1,1 0-16,-1 0 16,1 0-16,0 35 15,17 0 1,-35-17-16,18 35 16,-18-35-16,0 17 15,0-18-15,0 1 16,17 0-16</inkml:trace>
  <inkml:trace contextRef="#ctx0" brushRef="#br0" timeOffset="-28543.3">10231 4216 0,'0'-18'63,"0"-17"-48,0-18-15,35 0 16,0 0-16,-17 18 16,17-18-16,-17 0 15,-1 53-15,1-35 16,17 88 62,1-1-78,-19-34 16,18 70-16,1-52 15,-19-1-15,36 0 16,-17 18-1,-1-18-15,0-17 0,-35 0 16</inkml:trace>
  <inkml:trace contextRef="#ctx0" brushRef="#br0" timeOffset="-27705.26">10442 3828 0,'-53'123'47,"36"-17"-31,17 0 0,-36 17-16,36 1 0,-17-1 15,-1-17-15,18 18 16,-35 17-16,17 35 15</inkml:trace>
  <inkml:trace contextRef="#ctx0" brushRef="#br0" timeOffset="-27070.42">9490 6826 0,'35'371'16,"-35"-177"-16,0 0 0,0-36 16,0 1-1,0 18-15,0-36 16,0-35-16,0-1 16,0-34-16,0-36 15,0 18-15,0-35 16,0-1-1</inkml:trace>
  <inkml:trace contextRef="#ctx0" brushRef="#br0" timeOffset="-24465.57">12965 6121 0,'0'-18'16,"0"0"-16,35 18 0,-17 0 15,17 0 1,-18 0-16,36 0 16,-35 0-16,70 18 15,-53 17-15,1 36 16,-19-1 0,1 1-16,-18 17 0,0-17 15,-18-18-15,-35 17 16,-17-34-16,-1 34 15,-17-52-15,18 17 16,-19-17-16,54-18 16,17 0-16,1 0 15,34 0 63,54 0-78,35-18 16,-18 0-16,-53 1 16,1-19-16,-19 36 15,19-17-15,-1-18 16,0 17 0,-35 0-1,18-17-15,-1 0 16,-17-1-16</inkml:trace>
  <inkml:trace contextRef="#ctx0" brushRef="#br0" timeOffset="-23583.16">13247 5786 0,'0'-18'0,"17"0"16,19 1-1,-1 17-15,-17 0 16,17 0-16,0 0 16,0 0-16,18 0 15,-17 0-15,-19 0 16,1 17-16,0 1 15,-18 35-15,0-18 16,0 36-16,0-1 16,-36 1-1,-17 17-15,18-53 16,-18 1-16,36-1 16,-1-35-16,36 0 93,34 0-77,90-35 0,-89 17-16,-18 0 15,0 18-15,0-35 16,-17 35-16,17-35 15,-35 17 1,0 0-16,0-17 0,0 18 16,0 34 77,0 1-77,18-1-16,0 19 16,-1-36-1,1 0 1,17 0 0,0 0-16,-17 0 15,0-18-15,-18-35 16,17 18-1,-17 17-15,-17 1 16,-1 17 0,-17 0-1,17 0-15,-17 0 16,0 17-16,-1 1 16,1 0-16,0-1 15,35 1-15,-18-18 16,0 35-16,18-17 15</inkml:trace>
  <inkml:trace contextRef="#ctx0" brushRef="#br0" timeOffset="-22573.41">13141 6279 0,'35'-35'0,"-70"70"0,106-87 0,-54 34 16,1 18 15,-1 35-15,-17 36-16,0-1 16,0 18-1,-17 1-15,-54-1 0,18-35 16,-17 0-16,-1-36 15,18 1 1,-17-18-16,34 0 16,19 0-1,17-18-15,0-17 16,0-18-16,0-17 16,0 17-16,53-18 15,-36 53-15,1 1 16,35 17-16,-18-18 15,18 18-15,-18 0 16,1 0-16,-19 18 16,1-1-16,-18 36 15,0-17-15,0 17 16,0 0-16,-18-18 16,-35 35-16,36-52 15,-1 0 1,-17-36-1,-18-17-15</inkml:trace>
  <inkml:trace contextRef="#ctx0" brushRef="#br0" timeOffset="-20794.59">12682 4251 0,'18'0'62,"17"0"-62,1 0 16,16 0 0,-16 35-16,-1 1 15,-17-1-15,-18 35 16,0 1-16,0 17 15,-36-17-15,-52 17 16,0 0-16,35-35 16,-35-18-16,35-17 15,35-18 1,1 0 46,52-18-46,36 18-16,52-35 16,0 35-16,1-18 15,-53 1-15,-19 17 16,-34-18-16,17 0 16,-17 1-1,0-18-15,-1-1 16,-17 19-16,0-36 0,0 0 15,0 0 1,0-18-16,0 1 16,0-18-16</inkml:trace>
  <inkml:trace contextRef="#ctx0" brushRef="#br0" timeOffset="-20196.81">13106 3951 0,'0'53'0,"0"0"16,0 0-16,0-18 15,0-17-15,0-36 125,17 18-93,19 0-17,-19 0-15,1 0 0,17 0 16,-17 0-16,-1 35 16,-17 36-1,0-18-15,0-35 16,-35 17-16,0 18 15,0-36-15,-18 1 16,17 0-16,19-18 16,-1 0-16,-17 0 15,0 0-15,17 0 16,0 0 0,1 0-16,17-18 15,0-17-15,0-1 16,0 19-16,0-36 15,17 0-15</inkml:trace>
  <inkml:trace contextRef="#ctx0" brushRef="#br0" timeOffset="-19913.3">13106 3986 0,'17'0'16,"1"0"46,0 18-62,-1 0 16,-17-1-16,18 1 15,-18 0-15,0-1 16,0 1-16,0 17 16</inkml:trace>
  <inkml:trace contextRef="#ctx0" brushRef="#br0" timeOffset="-19664.26">13194 4269 0,'18'17'15,"17"-17"1,-18 0 0,1-35-16,17 0 15,-35-1 1,18-16-16,0 16 16,-18 1-1,0 0-15,-36 35 31,19 0-15,-19 0-16</inkml:trace>
  <inkml:trace contextRef="#ctx0" brushRef="#br0" timeOffset="-17267.75">9472 6438 0,'-18'-17'0,"36"34"0,-36-52 16,54 158 93,-19 19-109,1-1 16,0 0-16,35 35 16,-18-17-1,-18 17-15,1-17 0,-18 17 16,18-34-16,-18-1 15,0 0-15,0 0 16,0-18-16,0-52 16,-18-1-16,18-34 15,0 17-15</inkml:trace>
  <inkml:trace contextRef="#ctx0" brushRef="#br0" timeOffset="-13569.01">8802 8731 0,'35'0'63,"18"0"-63,0 0 15,141 0 1,-88 0-16,0 0 16,-18 0-16,-18 0 15,89 0 1,-88 0-16,-1 0 16,-17 0-1,0 0-15,-35 0 0</inkml:trace>
  <inkml:trace contextRef="#ctx0" brushRef="#br0" timeOffset="-13158.68">10195 8555 0,'18'0'0,"0"0"16,-1 0-1,-17 18 1,0 34 0,0 1-16,0 0 15,-17 0-15,-36 18 16,17-1-16,-34 18 16,35-52-16,-36-1 15,18-17-15,18-1 16,-36-17-16,1 0 15,34 0 1,1 0-16,17 0 16</inkml:trace>
  <inkml:trace contextRef="#ctx0" brushRef="#br0" timeOffset="-12489.84">9790 8520 0,'17'0'31,"19"0"-16,-1 0 1,-18 0-16,19 0 16,17 0-16,-36 0 15,36 0-15,0 0 16,-18 17-16,1 1 16,-19 0-1,1-18 63,-18 17-62</inkml:trace>
  <inkml:trace contextRef="#ctx0" brushRef="#br0" timeOffset="-11882.86">9913 8855 0,'0'-18'0,"35"0"16,18 18-16,35-17 16,-17-18-16,-18 17 15,35 0-15,-70 18 16,-1 0-16</inkml:trace>
  <inkml:trace contextRef="#ctx0" brushRef="#br0" timeOffset="87199.24">20602 3775 0</inkml:trace>
  <inkml:trace contextRef="#ctx0" brushRef="#br0" timeOffset="101822.93">9666 6562 0,'0'-124'0,"0"248"0,-18-354 0,1 195 15,17-18-15,0 36 16,0-1 0,0 0-1,0 106 79,0 36-78,0-1-16,0 19 15,0 16-15,0 1 16,0 17-16,0-17 15,0 53-15,17-36 16,-17 1-16,0 17 16,0-53-16,0 0 15,0-18-15,0-70 16,0 0-16,-17-18 16,17-17-16,0 0 15,-18-1-15</inkml:trace>
  <inkml:trace contextRef="#ctx0" brushRef="#br0" timeOffset="103463.14">8837 8184 0,'0'36'16,"18"52"-16,-18-35 15,53 70 1,-53-87-16,35-1 16,-17 0-1,-1-35-15,1 0 16,-1 0-16,1 0 15,35 0-15,-35-53 16,-1-53-16,-17 18 16,0 18-16,-35-19 15</inkml:trace>
  <inkml:trace contextRef="#ctx0" brushRef="#br0" timeOffset="103801.45">8996 8414 0,'17'0'62,"-17"17"-62,18 19 16</inkml:trace>
  <inkml:trace contextRef="#ctx0" brushRef="#br0" timeOffset="104337.19">8961 8290 0,'0'18'47,"0"70"-47,17 36 15,1 17-15,17 35 16,0 36-16,1-36 16,34-17-16,18 17 15,-17-35-15,-18-88 16,17 36-1,1-54-15,52 0 16,72 0-16,16-17 16,54-18-16,52 0 15,71 0-15,-53 0 16,54 0-16,-160-18 16,-18-70-16,-87 35 15,-71 36-15,-53-1 16,-18-70-1,-88-18-15,18 18 16,0 17-16,-18 1 16,0-1-16,1 18 15</inkml:trace>
  <inkml:trace contextRef="#ctx0" brushRef="#br0" timeOffset="104628.23">12559 9049 0,'0'0'0,"70"35"0,-52-17 16,17 17-1,-35-17-15,0 52 16,0-17-1,0 35-15,-17 18 0,-71 18 16,-1-19-16,1-16 16,0-36-16,-53-1 15,53-34-15,-18 17 16,53-17-16,35-18 16,1 0-16</inkml:trace>
  <inkml:trace contextRef="#ctx0" brushRef="#br0" timeOffset="105193.07">11818 9225 0,'0'0'15,"35"0"-15,18 18 0,18-1 16,105 72-1,-70-19-15,18 1 16,-19-18-16,-34 0 16,-36-36-16,-17 1 15,-1-1 1,1-17 0,-18 18-1,-18 17 1,-34 36-16,-19 17 0,18-35 15,-17 53-15,-1-18 16,0 18 0</inkml:trace>
  <inkml:trace contextRef="#ctx0" brushRef="#br0" timeOffset="106492.59">19385 2487 0,'53'0'0,"53"18"15,0 35 1,17 17-16,-17 18 16,0 18-16,-71 18 15,0 17-15,-35 35 16,0 1-16,-52-36 15,-72 0 1,1-18-16,-19-52 0,-16-18 16,105-53-16,35 0 47,18-18-47,0 0 15,0 1-15,53-1 16,35-17-16,36 0 15,-36-1-15,35 19 16,1 17-16,-18-18 16,-18 18-16,-35-18 15,-18 18-15,0 0 16,-35-17-16</inkml:trace>
  <inkml:trace contextRef="#ctx0" brushRef="#br0" timeOffset="107092.46">20144 1799 0,'0'0'0,"53"0"16,52 0-1,-16 53-15,-54-18 16,0 1-16,-17 17 16,-1 35-16,-17-18 15,-53 19-15,-35 16 16,-35 1-16,-18-35 15,53-18-15,-1-18 16,72-35-16,-1 0 31</inkml:trace>
  <inkml:trace contextRef="#ctx0" brushRef="#br0" timeOffset="107597.39">20214 2364 0,'159'-36'0,"141"-34"15,-159 35 1,-53-1-16,-35 19 16,-18 17-16,-35 17 78,0 1-63,0 0-15,0-1 16,18 1 0,0-18-1,17-18 32,0-17-47,-35-18 16,18 0-16,-18 18 15,0 17 1,-18 18 0,-17 0-1,-18 35-15,-18 1 16,1 34-16,-1 1 16,71-54-1,0 1 1,0 0-16,0-1 15,0 19-15,18-19 16,0-17-16,34 36 16,-16-36-16,-1 0 15,-17 0 1</inkml:trace>
  <inkml:trace contextRef="#ctx0" brushRef="#br0" timeOffset="108345.27">20902 2364 0,'-35'17'15,"35"1"1,0 35-1,0 0-15,17-18 16,19-17-16,-19 35 16,36-53-16,0 0 15,0 0-15,18 0 16,35 0-16,-1-71 16,-16 0-16,-1 19 15,-71-54-15,-17 18 16,0-18-16,-53 0 15,-17 0 1,-18 35-16,17 54 0,18 17 16,0 0-16,18 0 15,0 0-15</inkml:trace>
  <inkml:trace contextRef="#ctx0" brushRef="#br0" timeOffset="109214.58">20955 2205 0,'18'-18'0,"-18"1"15,0-1 1,0 0 0,0 1-16,0-1 62,0 0-15</inkml:trace>
  <inkml:trace contextRef="#ctx0" brushRef="#br0" timeOffset="109860.82">20126 2469 0,'35'0'16,"1"0"-1,16 0-15,19-17 16,-18-18-16,35 17 15,-53 0-15,36 18 16,-36-17-16,-17 17 16</inkml:trace>
  <inkml:trace contextRef="#ctx0" brushRef="#br0" timeOffset="110240.45">20408 2452 0,'35'-18'0,"89"-35"15,-71 36-15,-53-1 16,18 18-16</inkml:trace>
  <inkml:trace contextRef="#ctx0" brushRef="#br0" timeOffset="168076.53">9102 6121 0,'-18'0'15,"-35"17"1,53 36 0,0 0-16,0 18 15,0-36-15,0 18 16,0-18-16,18-17 16,-1 17-1,19-17-15,-19 17 0,19-35 16,-1 0-16,18 0 15,0 0-15,0 0 16,-18 0-16,0-35 16,0-1-1,-17-16-15,17-1 16,-35-18-16,0 1 16,0 17-1,-17-36-15,-19 37 0,-16-19 16,-19 36-16,18-1 15,0 19-15,36 17 16,-1 0-16,-35 0 16,35 0-16,-17 17 15,0 19 1,-1 34-16,19-34 16,-1 16-16,18-16 15,0-1-15,0-17 16,18 17-16,-1 0 15,1-35-15,0 35 16,-1-17 0</inkml:trace>
  <inkml:trace contextRef="#ctx0" brushRef="#br0" timeOffset="168977.18">9296 6544 0,'158'0'0,"72"0"15,-177 0-15,-18 0 16,-70 0 31,-18 0-47,0 0 15,-18 0 1,-52 0-16,35 0 16,-36 0-16,1 0 0,17 0 15,35 0-15,18 0 16,71 0 15,0 0-15,35 0-16,-1 0 15,37 0-15,105 0 16,-36 0-16,1 0 16,-53 0-16,-53 0 15,-35 0 1,-1 0-16,-34 0 62,-72 35-62,-34 1 16,17-36-16,-53 17 16,18 1-16,0 17 15,18-35-15,70 0 16</inkml:trace>
  <inkml:trace contextRef="#ctx0" brushRef="#br0" timeOffset="169259.37">9225 6632 0,'0'0'0,"-35"0"78,17 0-62,-35 0-1,0 0-15,36 0 16,-1 0-16,0 0 16,-34 0-16,34 0 15</inkml:trace>
  <inkml:trace contextRef="#ctx0" brushRef="#br0" timeOffset="169527.15">9331 6615 0,'0'0'0,"35"0"0,-17 0 0,-18-18 94,18-17-79,-18-1 1,17-17-16,-17-17 0</inkml:trace>
  <inkml:trace contextRef="#ctx0" brushRef="#br0" timeOffset="169944.46">9631 5750 0,'0'-17'15,"-18"-1"-15,71 18 94,0 0-78,18 0-16,-18 0 15,-1 0-15,-16 0 16,-19 0 0</inkml:trace>
  <inkml:trace contextRef="#ctx0" brushRef="#br0" timeOffset="170256.76">9807 5556 0,'0'71'31,"0"17"-31,18 35 15,0-34 1,-18-1-16,17-35 16,-17-18-16,0-17 15</inkml:trace>
  <inkml:trace contextRef="#ctx0" brushRef="#br0" timeOffset="170554.36">10125 5768 0,'0'106'0,"0"-36"0,0 1 16,0-18-16,0-18 15,0-17 1,0 17-16,0-17 0,0-1 16,0 1-1,-18 0 32</inkml:trace>
  <inkml:trace contextRef="#ctx0" brushRef="#br0" timeOffset="171015.05">9666 6227 0,'18'0'0,"-1"0"31,1 0-31,0 0 16,17 35-1,18-18-15,-35 1 16,-1-18-16,18 0 16,-17 0-16,17 0 15,1 0-15,17 0 16,52 0-1,-87 0-15,17 0 16</inkml:trace>
  <inkml:trace contextRef="#ctx0" brushRef="#br0" timeOffset="171572.36">10231 5468 0,'0'-35'0,"0"17"15,0 71 110,-18 53-109,0-18-16,-17 36 16,35-54-16,-18 1 15,1-18-15,-1 0 16,18-18 0,0-18-1</inkml:trace>
  <inkml:trace contextRef="#ctx0" brushRef="#br0" timeOffset="172994.01">18609 14728 0,'0'-52'16,"18"-19"-16,17 0 16,-17-52-1,-1 88-15,-17 105 78,0 1-78,0 17 16,0-17-16,0 17 16</inkml:trace>
  <inkml:trace contextRef="#ctx0" brushRef="#br0" timeOffset="173219.11">18644 14905 0,'-17'-71'16,"17"1"-16,0-36 15,0 35-15,0-17 16,0 18-16,0 17 16,0 88 62,0 36-78,0-19 15,0 1-15</inkml:trace>
  <inkml:trace contextRef="#ctx0" brushRef="#br0" timeOffset="173418.45">18627 14587 0,'0'-17'0,"17"-71"15,-17 70-15,0-17 16,0 17 0,0 0-16,0-17 15,0 0-15,0 17 0,0 1 16,0-19-1</inkml:trace>
  <inkml:trace contextRef="#ctx0" brushRef="#br0" timeOffset="178313.42">9472 8043 0,'18'0'157,"-1"0"-142,1 0-15,17 0 16,36 36-16,70 69 15,0 1-15,0-35 16,-35 17-16,-35-35 16,34 0-16,-34 0 15,-18-36 1,0 1-16,35 17 16,0-17-16,18-18 0,0 0 15,0 0 1,17 0-16,-35 0 15,36-53-15,-36 18 16,-35 0 0,-35 35-16,-1-18 15,1 18 32,35 18-47,17 34 16,19 37-16,34 52 15,0-35-15,-34-1 16,-1 1-16,-53-35 16,36-18-16,-36-18 15,-35-17-15,18-1 16,-1-17 15,19 0-15,-1-17-1,0-36-15,-17 17 16,-1-16 0,19-19-16,-19 18 0,1 0 15,0 35 1,-18-17-16,17 35 16,1 0-1,-1 0 1,1 0-16,17 0 15,18 0-15,18 0 16,141 0 0,-54 35-16,-17 18 15,0-17-15,36 17 16,-36 0-16,71-18 16,-18-18-16,17 1 15,36 17-15,88 18 16,-35-17-16,124 16 15,17 1-15,-106-53 16,-35 0-16,-18 0 16,-71 0-16,-52-53 15,-35 1-15,-18-19 16,-71 36-16,18-18 16,-36 35-16,1 1 15,0 17 1,-1-18-1,1 18 1,0 0-16,17-18 16,0-17-16,53-18 15,-17 0-15,35-53 16,-53 53-16,17-17 16,-35 35-16,1-1 15,-19-17-15,-17 36 16</inkml:trace>
  <inkml:trace contextRef="#ctx0" brushRef="#br0" timeOffset="187701.79">7867 6050 0,'0'35'47,"-18"18"-31,-17 36-16,0 69 15,-36 36-15,1 0 16,-1 18-16,-17-18 16,35-18-16,18-87 15,17-19-15,18-17 0,0-35 16,-18-1-16,18 19 15,0-19 1,0 19-16,0-19 0,0 1 16,18 17-16,17 0 15,-17 1 1,0-1-16,-1 0 0,1-17 16,0 17-16,-1 0 15,-17 1-15,0-19 16,18 54-16,-1-36 15,-17 36-15,-17-36 16,17 0 0,-35 18-16,-1-18 0,1 1 15,35-1-15,-35-17 16,17-1-16,0 1 0,1 17 16,-1-35-16,18 18 31,0 0-16,0-1 17,35 18-32,1-17 15,-19 35-15,19-18 16,17 1-16,-18 34 0,-18-35 16,19-17-16,-36 17 15,17-17-15,1 0 16</inkml:trace>
  <inkml:trace contextRef="#ctx0" brushRef="#br0" timeOffset="194580.67">9066 7691 0,'0'52'16,"18"-34"-1,-18 17-15,18 1 0,17-19 16,18-17 0,-35 0-16,34 0 15,19 0-15,17-70 16,-17 17-16,-18-18 15,17-17-15,-17 35 16,-18-17-16,-17 17 16,0-18-16,-18 18 15,0-17-15,0-1 16,-36-17 0,-34 0-16,17 35 15,-35-35-15,0 17 16,-18 18-16,18 18 15,17 17-15,36 18 16,-1 0-16,19 0 16,-19 0-16,1 0 15,-18 0-15,-17 71 16,17-1-16,18 36 16,-1 0-16,19-35 15,-1 17-15,0-18 16,18 1-16,0-18 15,0 17-15,0-17 16,18-17-16,0 34 16,17-35-16,0 1 15,18 17-15,35-18 16,-35-18-16,53 19 16,18-19-16,-1 1 15,-70-18-15,-18 0 16,-17 0-16,17 0 31,-35-35-31,35-18 16,-17-18-1,17-52-15,-17 35 16,-18-1-16,0 1 16,0 18-16,-35-19 15,-1 37-15,36 34 16,-17 0-16,-1 18 15,18-35-15,-18 35 16,18-18-16,-17 18 16,-18-17-16,-1 17 15,1 0-15,0 0 16,-18 0-16,0 0 16,35 0-16,1 0 15,-1 0-15,-17 0 16,-1 17-1,-34 36-15,52-35 16,-35 52-16,18-34 16,0 34-16,-1 36 15,19-53-15,-1 0 16,18 18-16,0-36 16,0 18-1,0-18-15,0 18 0,0-18 16,0 0-16,18 1 15,-1-1 1,19 0-16,17-17 16,0 17-16,17-17 15,18-18-15,18 0 16,18 0-16,-19 0 16,19-35-16,-1-36 15,-17 0-15,-70 1 16,-1 17-16,-18-18 15,1-52-15,-18 17 16,0 0-16,0 18 16,-18-35-16,-17 34 15,0 1-15,-36-18 16,36 71-16,-36-35 16,19 52-16,-1 0 15,-36 1-15,37 17 16,-1 0-16,0 0 15,17 0-15,-16 35 16,-19 18-16,0 17 16,1-17-16,17 36 15,0 16-15,18-34 16,17 17 0,-17-35-16,17 18 15,1-1-15,17-17 16,0-18-16,0 1 15,0-19-15,0 1 16</inkml:trace>
  <inkml:trace contextRef="#ctx0" brushRef="#br0" timeOffset="196026.9">5398 6809 0,'0'158'16,"0"19"-16,0-36 15,0 0-15,0-53 16,-18 18-16,0-35 16,18-36-16,-17-18 15,17 1 1,-18-18 0,0 0-1,1 0 1</inkml:trace>
  <inkml:trace contextRef="#ctx0" brushRef="#br0" timeOffset="196329.93">5239 7761 0,'17'0'0,"19"0"16,-19 0-16,19 0 15,-1 0-15,35-35 0,-17-36 16,0 18-16,-17 0 15,-19 18-15,18-18 16,-35 36-16,18-19 16,0 36-16</inkml:trace>
  <inkml:trace contextRef="#ctx0" brushRef="#br0" timeOffset="196977.74">5009 7461 0,'18'0'31,"35"18"-31,-18 52 16,36 19-16,-18-19 15,-18 1 1,-17-18-16,17-18 16,-35 0-16,18-35 15,-18-17 63,0-1-62</inkml:trace>
  <inkml:trace contextRef="#ctx0" brushRef="#br0" timeOffset="207539.64">9560 6438 0,'0'0'0,"18"0"16,0 0-16,-1 0 15,18 0 1,1 0-16,17 0 16,35 0-1,53 0-15,18 0 16,17 0-16,-35 0 0,-53 0 15,-35 0 1,-53-17 0,-17 17-1,-1-18-15,-17 18 16,17 0-16,1 0 16,-1 0-16,0 0 15,-17-18 1,0 1-16,-18-1 15</inkml:trace>
  <inkml:trace contextRef="#ctx0" brushRef="#br0" timeOffset="207844.66">10689 6297 0,'0'18'0,"0"-36"0,18 53 15,-18-17 1,0 17-16,0 1 16,-18-19-16,-52 36 15,-1-18-15,1-35 16,-19 36-16,36-19 15,18 1-15</inkml:trace>
  <inkml:trace contextRef="#ctx0" brushRef="#br0" timeOffset="208479.85">10301 6244 0,'35'0'16,"-17"0"-1,0 0 17,-1 0-17,19 0-15,17 18 16,35 35-16,-35-36 16,35 36-16,-71-35 15,36-18-15</inkml:trace>
  <inkml:trace contextRef="#ctx0" brushRef="#br0" timeOffset="-210434.49">2928 2822 0,'0'0'16,"88"0"31,89 0-32,87 36-15,107-1 16,123 35-16,70 19 15,-17-1-15,0-35 16,-1-36-16,-299-17 16,-141 0-16,-123 0 47,-195 0-47,-264 0 15,-89 0-15,-211 0 16,-35 0-1,105 0-15,124 0 0,123-53 16,283 36-16,141-19 16,123 36 15,106 0-15,88 0-16,106 0 15,36 0-15,175 71 16,-34 17-16,-18-17 15,-36-1-15,-158-17 16,-141-17 0,-107-19-16,-69 1 15,-72-18 17,-140 0-32,-71 0 15,-106 0-15,-317 0 16,-618 0-1,759 0-15,194 0 16,212 0-16,105 0 16,106 0 15,230 0-31,123 0 16,158-106-16,-122 106 15,34-53-15,1-35 16,-107 53-1,-140-18-15,-18 17 0,-53 36 16,-18 0-16</inkml:trace>
  <inkml:trace contextRef="#ctx0" brushRef="#br0" timeOffset="-209554.3">7938 2522 0,'0'53'31,"17"88"-15,1 36-1,-18-36-15,0 35 16,0-35-16,0-17 16,0-18-16,0-36 15,0-34-15,0-19 16,-18-123 31</inkml:trace>
  <inkml:trace contextRef="#ctx0" brushRef="#br0" timeOffset="-209362.84">7938 3087 0,'0'-18'31,"17"-17"-15,71 0 0,71-1-16,0 1 15,-36-18-15,-34 36 16,-54-1-16,-18 18 16</inkml:trace>
  <inkml:trace contextRef="#ctx0" brushRef="#br0" timeOffset="-209082.39">8608 2452 0,'0'123'15,"0"36"-15,0 17 16,0-34-16,0-1 16,0 0-16,0-53 15,0-17-15,0 17 16,0-71-16,0 19 16,0-19-16,17 1 15,1-18 16</inkml:trace>
  <inkml:trace contextRef="#ctx0" brushRef="#br0" timeOffset="-208687.65">9013 3281 0,'0'0'0,"0"-18"0,0-17 15,0 17 1,-17 18-16,-1-17 16,-17 17-1,17 0 1,-17 0-16,-18 0 15,18 35-15,0 53 16,35-17-16,0-18 16,0-18-16,17 0 15,-17-17-15,18-1 16,17-17 0,-17 0-16,17 0 15,36-52-15,-71-1 16,35-36-16,0 36 15,-35 18 1,18 0-16</inkml:trace>
  <inkml:trace contextRef="#ctx0" brushRef="#br0" timeOffset="-208514.86">9049 3228 0,'17'53'62,"-17"0"-46,36 0-16,-36 0 15,0-18-15,0-17 16,0-1-16,0 1 16,17-18-1,1-18 1</inkml:trace>
  <inkml:trace contextRef="#ctx0" brushRef="#br0" timeOffset="-208256.79">9331 3104 0,'18'0'15,"-1"18"-15,-17 35 16,18-18-16,-18 18 16,0 0-16,0 0 15,0 0-15,0-18 16,0 1-1,0-1-15,0-53 63,0-17-63,0 0 16</inkml:trace>
  <inkml:trace contextRef="#ctx0" brushRef="#br0" timeOffset="-207568.34">10425 2311 0,'35'53'16,"-17"52"-16,-1-16 16,-17 16-1,18 1-15,-1-17 16,-17 16-16,0-16 15,0-1-15,0 0 16,0 0-16,0-35 16,0-18-16,0 1 15,0-1 1,0 0-16,0-17 31,-17-18-15,-36-35-1,0 17-15,0-35 16,-18 18-16,36-1 16,-18 1-16,36 0 15,-36 17-15,53 1 16,-18 17 15,18 17-15,-18 54-1,18-18 1,0 0-16,0 0 0,0-36 16,0 1-1,0-1 1,18-17-16,70 0 16,0-52-1,-35-19-15,-17 18 16,-19 0-16,-17 0 15,0 0 1</inkml:trace>
  <inkml:trace contextRef="#ctx0" brushRef="#br0" timeOffset="-207146.24">9454 3334 0,'18'0'15,"17"0"-15,1 0 16,-19-18-16,19 0 15,-19 18-15,1 0 16,-1-17 0,1 17-1,17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0T12:47:02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10301 8061 0,'18'0'0,"-18"-18"16,0 1 0,0-1-1,0 0 1,0 1 46,-18 17-15,18 35-47,-35 18 16,17 0 0,18 0-16,-17 35 0,-1 0 15,0 18-15,1 18 16,-1-54-16,18 1 15,-18-18 1,18-18-16,0-18 0,0 1 16,0-88 93,0 17-109,0-18 16</inkml:trace>
  <inkml:trace contextRef="#ctx0" brushRef="#br0" timeOffset="1027.09">10266 7955 0,'0'-53'16,"17"36"-1,-17-1-15,18 18 16,0-18 15,17 18-15,0 0-16,36 0 15,52 0-15,71 0 16,-17 0-16,70 0 16,70 0-16,-87-17 15,16-19 1,1 19-16,-35 17 0,-18 0 15,35 0-15,89 0 16,17 0 0,0 0-16,-35 0 15,35 0-15,-70 0 16,-1 17-16,-34 1 16,-36 17-16,-71-17 15,-88-18-15,-17 18 78,-18 17-46,0 35-17,0 1-15,0 17 16,0 0-16,0-17 15,0-1-15,0-17 16,0-17-16,0-1 16,0 0-16,0-17 15,0 0 1,0-1 0,-18-17-1,18 18-15,-17-1 16,-1 1-1,1 0-15,-36-1 16,-18-17-16,-35 0 16,-17 0-16,-18 0 15,-53 0-15,-18-17 16,-53-36-16,1 18 16,-230-1-16,123-17 15,19 36-15,17 17 16,88 0-16,35 0 15,36 0-15,34 0 16,54 0 0,-18 17-16,53-17 0,1 18 15,16-18-15,-17 0 16,18 0-16,-18 0 16,18 0-16,-18 0 15,35 0-15,-35 0 16,18 0-16,-35 0 15,-1 0-15,-17 0 16,-36 0-16,36 18 16,18-1-16,17-17 15,17 18 1</inkml:trace>
  <inkml:trace contextRef="#ctx0" brushRef="#br0" timeOffset="1492.74">10354 8573 0,'-88'0'16,"-18"0"-1,-70 0 1,105 0-16,36 0 16,52 17 15,19-17-16,-1 0-15,18 0 16,35 0 0</inkml:trace>
  <inkml:trace contextRef="#ctx0" brushRef="#br0" timeOffset="2081.41">10548 8467 0,'0'17'62,"18"-17"-46,52 0-16,-17 0 16,-18 18-16,18-18 15,-35 0-15,0 0 16</inkml:trace>
  <inkml:trace contextRef="#ctx0" brushRef="#br0" timeOffset="2610.51">10142 9225 0,'0'53'47,"0"18"-47,18 17 16,-18-18-16,0 1 15,0 70 1,0-106-16,0 1 16,18-1-16,-36-53 62</inkml:trace>
  <inkml:trace contextRef="#ctx0" brushRef="#br0" timeOffset="3897.46">10072 9084 0,'17'0'16,"36"0"-1,53 0-15,18 0 16,34 0-16,1 0 16,35 0-1,-17-18-15,-19-17 0,36 17 16,-53-17-1,36 18-15,52-1 16,-141 0-16,-52 18 16,17 0-16,70 0 15,18 36-15,-53 16 16,-35-34 0,106 17-16,-53 1 0,35-19 15,0 1-15,-35 0 16,-53-18-16,-18 0 15,-17 0-15,-1 17 16,1-17 0,17 0-1,36 0-15,-1 0 16,36 0-16,-35 0 16,123 18-1,-141-18-15,17 35 16,71-35-16,1 18 15,-1-18-15,0 0 16,-88 0-16,70 0 16,-52 0-16,-1 0 15,1 0-15,-54 0 16,1 0 46,35 0-46,0 17 0,-18-17-16,18 0 0,-18 0 15,-35 36 63,0-19-62,0 19 0,0-19-16,0 19 15,0 16-15,0-34 16,-17 0-16,17 17 16,-18 36-16,18-54 15,-18 18-15,18 1 16,0-1-16,-35 36 15,18-71-15,-1 35 16,0 0-16,1-17 16,-1-18-16,0 17 15,-35-17-15,-17 0 16,-18 0-16,-36 0 16,18 0-16,-70 0 15,35 0-15,-18 0 16,18 0-16,0 0 15,17 0-15,1 0 16,-18 0 0,35 0-16,-35 0 0,0 0 15,-53 0 1,35 0-16,-88 0 0,18 0 16,52 0-16,-34 0 15,-36 0 1,70-35-16,19 18 15,-107-19 1,142 19-16,52 17 16,18 0-16,0 0 15,36 0 1,-1 0 0,0 0-1,-17-18-15,-18 18 16,0 0-16,0 0 15,-35 0-15,35 0 16,18 0-16</inkml:trace>
  <inkml:trace contextRef="#ctx0" brushRef="#br0" timeOffset="4304.47">10389 10495 0,'0'-17'0,"0"-19"15,-17 1-15,17 88 63,0 17-48,0 19-15,0-19 16,-18 18-16,18-17 16,0 17-16,0-35 15,0-18-15,0-17 16</inkml:trace>
  <inkml:trace contextRef="#ctx0" brushRef="#br0" timeOffset="5390.13">10213 10389 0,'0'-17'0,"35"17"16,18 0-1,53 0-15,0 0 16,299 0 0,-52 0-16,18-53 15,105 17 1,-17-16-16,-195 34 0,18 18 16,-35 0-16,0 0 15,-35 0-15,-53 0 16,-18 35-16,-35-35 15,-89 18-15,19-1 16,16-17-16,-16 18 16,34 0-16,-52-1 15,17-17-15,18 18 16,-35 0 0,-1-18-16,1 0 0,0 17 46,17 1-46,0-18 16,18 18-16,-18-18 16,36 17-16,-36 1 15,1 0-15,-1-18 16,-18 0 78,-17 17-79,0 18-15,-17 18 16,17 0 0,-18 0-16,1-18 0,17 1 15,0-1-15,-18 0 16,18-17-16,0 0 15,0 17-15,0-18 16,0 1 15,0 0-31,-18-18 16,18 17 0,-53 1-1,36-18-15,-19 0 16,-105 18-1,35-18-15,18 0 16,-194 0 0,123 0-16,-35 0 15,-17 0-15,-19 0 16,19 0 0,-19 0-16,36 0 0,36 17 15,-19 1-15,36 0 16,35-1-16,-35 19 15,71-36-15,-1 17 16,-17 1-16,17-1 16,18-17-16,-17 0 15,-36 18-15,0-18 16,-35 0-16,-53 0 16,0 0-16,18 0 15,-18 0-15,-1 0 16,37 0-16,87 0 15,54-18 1</inkml:trace>
  <inkml:trace contextRef="#ctx0" brushRef="#br0" timeOffset="5882.82">10548 12065 0,'0'0'0,"0"159"15,0-53 1,0-71-16,0-17 16,0-36 46,0-53-46,0-17-16</inkml:trace>
  <inkml:trace contextRef="#ctx0" brushRef="#br0" timeOffset="6726.84">10548 11695 0,'0'0'0,"0"-18"0,35 18 62,18 0-62,0 0 16,53 0 0,53 0-16,52 0 15,36 0-15,53 0 16,-18 0-16,89-35 15,-124 17-15,17-17 16,1 17-16,-106 18 16,-124 0-16,-17 0 15,87 0-15,37 35 16,-19-17-16,18 0 16,-17 17-16,-1-17 15,-17-1-15,-35-17 16,-36 18-16,-18 0 15,1-18 64,0 0-79,-1 0 15,1 17 1,-18 1 15,0 35-15,0-18-16,0 18 0,-18 0 15,1 53 1,17-71-16,-18 35 16,18 19-16,0-36 15,-35 52 1,35-52-16,0-35 15,0 0 1,0-1-16,-35-17 16,-18 0-1,-18 0-15,-52 0 16,17 0-16,-35 0 16,-36 0-16,18 0 15,1 0-15,-54 0 16,-17 0-1,-36 0-15,18 0 0,-88 0 16,88 0-16,-17 0 16,17 0-16,35 0 15,88 0-15,36 0 16,35 0-16,36 0 16</inkml:trace>
  <inkml:trace contextRef="#ctx0" brushRef="#br0" timeOffset="8035.24">10442 11642 0,'-17'17'78,"17"54"-62,0-1-16,0 19 0,0-1 15,0-35 1,0 53-16,0-54 0,17 1 16,1-17-16,-18-19 15,18 19 1,-18-19-16,0 1 15,0 0 1,0-1 125,0 1-126,0-1 1,0 19-16,0-19 16,35-17 249,71 0-249,35 0-16,70 0 15,1 0-15,53 0 16,-18 0 0,-18 0-16,-17 0 0,-71 0 15,-71 0 1,-17 0-16,-53 18 78</inkml:trace>
  <inkml:trace contextRef="#ctx0" brushRef="#br0" timeOffset="14969.61">12753 8132 0,'0'35'16,"0"18"-16,0-18 15,0-17-15,0-1 16,0 19-16,18-19 16,-18 18-16,17 1 15,1-36-15,-18 17 16,17-17-16,19 0 16,17 0-16,0 0 15,17 0 1,-17 0-16,-18-17 15,1-1-15,-19 0 16,-17 1-16,0-1 16,0-35-16,0 0 15,0 0-15,0 1 16,0-1-16,-35-18 16,17 53-16,-17-17 15,-35 35-15,-1 0 16,0 0-16,18 0 15,36 0-15,-36 0 16,53 18-16,-18-18 16,18 17-16,0 19 15,0-19 1,0 19-16,0-19 16,0 19-16,18-1 15,0-18 1,-1 19-16,-17-1 15</inkml:trace>
  <inkml:trace contextRef="#ctx0" brushRef="#br0" timeOffset="16294.18">11800 10866 0,'0'17'0,"0"-34"0,0 52 15,0-18 1,18-17 15,17 0-15,18 0-16,35 0 15,18-17-15,0-1 16,-18-52 0,-70 52-16,0 0 15,-18-17-15,0-18 16,-36 0 0,-17 0-16,18 18 15,17 17-15,-34-17 16,-19 18-16,53 17 15,1-18-15,-36 18 16,35 0 0,-35 0-1,18 35 1,17 0 0,1 36-16,17 0 15,0-54 1,0 1-16,0 17 15,17 0 1,-17-17 0,18-18-1,-18 18-15,0-1 16,35 19 0,-17-36 93,0 0-93</inkml:trace>
  <inkml:trace contextRef="#ctx0" brushRef="#br0" timeOffset="20074.79">12823 8184 0,'18'-17'15,"0"-1"63,17 1-78,-17 17 16,-18 17 93,0 1-109,0 35 16,-18-18-16,18 18 16,0 17-16,-18 19 15,1-36-15,17-18 16,0 18-16,-18 0 15,0 0-15,18-18 16,-35 35-16,0 1 16,17-18-16,-17 17 15,0 1-15,17-36 16,18 36-16,-18-36 16,1 18-16,17-35 15,-18 35 1,18-18-16,-17 0 15,-1-17-15,0 17 16,-17 36-16,17-18 16,-17-1-16,0-16 15,0 70-15,-1-71 16,1 18-16,35-18 16,0 0-16,0-17 15,-18 0-15,18 17 16,-17-17-16,17-1 15,-18 36 1,-17 0-16,17 0 0,-17 53 16,17-53-1,18 0 1,-17 0-16,17-18 0,-18 0 16,18-17-16,-18 35 15,18-18-15,0 18 16,-17-18-16,17 0 15,0 36 1,0-36 0,0-70 140,0-18-156,0 18 16,0-36-1,53-123-15,-1 71 16,1 17-1,0-18-15,0 1 16,18-1-16,-18 1 0,35-106 16,-35 123-1,-18 18-15,-35 52 16,18-17-16,-1 18 16,1 18-16,0-54 15,-1 36-15,1-18 16,0 17-16,-1 1 15,-17-18-15,0 18 16,0 17 0,0-17-16,0 17 15,0 1-15,0-1 16,0 1 0,0-1-16,0 0 0,0-17 15,18 0-15,-18-1 16,0 19-1,17-1 1,1 1-16,0-54 16,-1 53-16,1-35 15,0 36-15,-1-54 16,1 36-16,-18 17 16,0 1-16,18-19 15,-18 19 1,17-19-16,-17 1 15,18 35 1,0-17-16,-18-1 16,-18 53 234,0 18-235,18-18 1,-17 36-16,-1-1 16,0-17-16,1 53 15,-1-35-15,18 35 16,-18-36-16,1 1 15,17-1-15,-18 36 16,0-53-16,18 0 16,0-18-16,0 18 15,-17-18-15,17 18 16,-53 18 0,35-18-16,-17 35 15,-18 0-15,18-35 16,17 18-16,-17-18 15,17-18-15,18-17 16,-35 17 0,35 0-16,-18-17 0,18 17 15,-17 0-15,-1 1 16,18-1-16,-18 0 16,1 0-16,-1 18 15,1 0-15,-1-18 16,0-17-16,1 17 15,-36 18-15,35-35 16,-17 53-16,-36 17 16,36-53-16,17 0 15,-17 18-15,17-18 16,18-17-16,0 0 31,-17-18-31,17 17 31,17-52 157,19-53-172,17-18-1,-18 18-15,35-71 0,-34 53 16,34-35-1,-17 35-15,0 1 0,18-19 16,-1 18-16,1 0 16,35-17-16,-18-18 15,-35 70 1,0-35-16,-18 1 16,-17-1-16,-1 18 15,-17 35-15,0-18 16,0 1-16,0 17 15,0 0-15,0 17 16,0 19-16,0-1 16,0-17-16,0 0 15,0 17-15,0 0 16,0-17-16,0 0 16,0 17-16,0-17 15,0 0-15,0-1 16,0 19-16,0-1 15,0 0 17</inkml:trace>
  <inkml:trace contextRef="#ctx0" brushRef="#br0" timeOffset="43227.9">22207 10707 0</inkml:trace>
  <inkml:trace contextRef="#ctx0" brushRef="#br0" timeOffset="134640.51">14905 12347 0,'0'-17'47,"0"-19"-31,0 19-16,35-54 15,18 18 1,-18-17-16,36 17 16,-36-18-1,53-17-15,1 17 16,16-52-16,1 17 0,0-70 15,-53 70 1,0-35-16,-35 53 16,-1-18-16,-17 18 15,18-18-15,-1-18 16,1-17-16,-18 18 16,35-18-1,1 70 1,-36 36-16,53-18 0,-36 18 15,36-36-15,-35 36 16,17-18-16,-35 35 16,0 1-16,0-19 15,18 19-15,-1-36 16,1 17 0,-18 1-16,0 0 0,18 0 15,-1-36 1,1-123-1,0 106-15,-1-36 16,-17 36-16,0 0 16,18 0-16,-18 35 15,0 0-15,0 18 16,0-1-16,0 1 16,0 0-16,0 0 15,0-18-15,0 17 16,0-17-1,0 0-15,0 18 0,0-35 16,-18 34-16,-17-34 16,17-1-16,-17 18 15,0 18-15,17 0 16,0 17-16,1 1 16,17-1 46,-18 0-46,0 1-1,1 17 1,17-18-16,-35 18 16,17-35-16,0 35 15,-17-36-15,0 19 16,-1-1-16,1 0 15,-53-17-15,35 18 16,-17-1-16,17 0 16,-53 18-16,35 0 15,1-17-15,-19-1 16,37 18-16,-1-18 16,0 1-16,0-1 15,18 18-15,-1 0 16,1 0-16,0 0 15,-36-18-15,-17 18 16,-18 0-16,-17 0 16,-18 0-16,-54 0 15,37 0-15,-36 0 16,17 0-16,1 0 16,17 0-16,0 0 15,-17 0-15,0 0 16,-1 0-16,71 0 15,-35 0-15,-35 0 16,70 0-16,-35 0 16,0 0-1,0 0-15,0 0 16,0 0-16,35 0 16,-35 0-16,17 0 15,18 0 1,-17 0-16,-1 0 0,-17 0 15,0 0-15,0 0 16,0 0-16,17-17 16,-17-1-16,35 1 15,36-1-15,17 0 16,35 18-16,-17 0 16,17 0-16,1 0 15,17 36 16,0-19 16,0 1-31,0 17-16,0 18 16,0 35-16,0 53 15,35 36 1,18 34-1,0 54-15,-18 88 0,36 246 16,35-175-16,35 70 16,0-71-16,-53-88 15,-53-53-15,71 1 16,-71-89-16,1 0 16,-19-71-16,-17 1 15,0-54-15,0 1 16,0 35-16,-17-54 15,-1 1-15,-53 53 16,19-18-16,-1-17 16,-18 0-16,36-19 15,-18 1-15,35-35 16,36-18 62,35 0-78,17-18 16,36 1-16,-35 17 15,-36-18 1,18 18-16,18 0 16,-36 0-16,0 0 15,18 0-15,53 35 16,-36-35-16,54 18 15,17-18-15,53 0 16,35 0-16,18 0 16,53 0-16,35 0 15,-105 18-15,34-1 16,177 54 0,-247-36-16,-53-17 15,-17-18-15,-36 0 16,-35 0-16,0 0 15,-18 0-15,-17 0 16,-1 0-16,19 0 16,-19 0-16,18-18 15,18 18-15,-17 0 16,52 0-16,35 0 16,18 0-16,18 0 15,18 0-15,-89-35 16,0 17-16,-53 1 15,-17 17-15,-18-18 110,18 0-95,-1-17-15,-17-18 16,0-35 0,0 35-16,18-35 15,-1-36-15,1 18 0,0-52 16,-1 17-16,19 35 16,-19-35-16,1 17 15,-18 71-15,18-17 16,-18 17-16,17 0 15,-17 35-15,0-17 16,0 17-16,0-35 16,0 36-16</inkml:trace>
  <inkml:trace contextRef="#ctx0" brushRef="#br0" timeOffset="138524.19">15452 10742 0,'0'35'47,"35"1"-47,0 52 16,18-53 0,0 18-16,0 35 0,-18-35 15,18 35 1,0 18-16,-35-18 0,-1-35 15,-17-17-15,0-19 16,18 18-16,-18 18 16,0-17-16,-35 52 15,17-35-15,-52 70 16,-19-35 0,19-17-16,-1 0 0,1-36 15,34-18-15,36 1 16,36-53 203,-1 17-219,-17-17 15,35-18-15,-36 0 16,18 0-16,18-17 15,-35 17-15,17 17 16,-35-16-16,18-1 16,0 0-16,-1 0 15,-17 17-15,0-16 16,0 16 0,0-17-16,0 18 15,0 0-15,0-18 16,-35 0-16,0 18 15,-1-18-15,1 18 16,0-1-16,0 1 16,-1 35-16,19-35 15,-19 35-15,19-18 16,52 18 109,0 0-109,18 18-16,0 17 15,0 0-15,-18 1 16,18-1-16,-18 0 15,1-17 1,-19 17-16,-17 18 16,0 70-1,0-34-15,-35 87 16,0-88 0,-53 18-1,35-35 1,17-54-16,1 18 15,18-35 1,-1 18-16,18 0 16,-35-18-16</inkml:trace>
  <inkml:trace contextRef="#ctx0" brushRef="#br0" timeOffset="139685.31">15293 11024 0,'0'18'16,"53"0"0,35 35-16,-17-18 15,17 0-15,-53-17 16,0-18-16,18 17 16,-35 1-1,0-18-15,-1 0 16,1 0-16,35 0 15,17-53 1,36-17-16,0-19 0,-18-17 16,-35 1-16,-35-1 15,-1 18 1,-17-18-16,0 35 16,0 18-16,-17 0 0,-1 0 15,-35-35 1,0 35-16,18-17 15,0 52-15,-36-88 16,36 89-16,0-19 16,17 36-16,53 0 234,53 53-218,-35-17-16,18-1 15,-36 0-15,-17 18 16,-1-18-16,-17 1 16,0-1-16,0 18 15,0-18-15,-17 0 16,-71 89-16,17-71 15,-17 35-15,0 0 16,-36 18-16,-17 0 16,71-53-16,-1 17 15,36-34-15,-1-36 16,36 17-16,18-17 156</inkml:trace>
  <inkml:trace contextRef="#ctx0" brushRef="#br0" timeOffset="139829.51">15787 10971 0,'0'0'0,"35"0"0,0-17 16,-17-1-1,0 0 1,17-34-16,-35 34 16,35-53-16,0-17 15,-17-35-15,-18 52 16,0-17-16</inkml:trace>
  <inkml:trace contextRef="#ctx0" brushRef="#br0" timeOffset="140837.56">15893 8431 0,'17'0'16,"19"0"-16,16 18 15,37 53-15,17 17 16,17 18-16,-35-18 15,0 0 1,-17 0-16,-36-35 16,-35 0-16,0 0 15,0 0-15,0 17 16,0-17-16,-35 18 16,-36 35-16,18-36 15,1-17-15,-19 18 16,36-36-16,-1 0 15,19-35-15,-1 0 16,18 18 0,-17-18 93,17-18-109,17-70 16,36-18-16,-35 18 15,17-18-15,-35 36 16,18 17-16,-18 0 16,0 35-16,0-17 15,0 17 1,0 1-16,-18-19 15,0 19-15,1-19 16,-1 36-16,0-17 16,1-18-16,-18 35 15,-1-18-15,19 18 16,-36-35-16,35 35 16,0 0-1</inkml:trace>
  <inkml:trace contextRef="#ctx0" brushRef="#br0" timeOffset="152695.51">15081 9013 0,'-17'0'78,"-1"0"-78,0 0 16,-17 0-1,-18 0-15,-35 0 0,-36 0 16,-34 0-16,-36 0 16,17 0-16,-34 0 15,17 0-15,-18 0 16,36 0-16,-1 0 16,1 0-16,-1 0 15,72 0-15,34 0 16,-17 0-16,35 0 15,18 0 1,-1 0-16,1 0 0,-35 0 16,17 0-1,-53 0-15,-18 0 16,-52 53-16,17-35 16,-53 17-16,18-17 15,0 0-15,36-1 16,17 1-16,-1 0 15,54-1-15,35-17 16,0 18-16,36-18 188,-18 0-173,-1 0-15,1 0 16,0 0-1,-1 0-15,1 0 16,17 0-16,1 0 16,-18 0-16,-1-18 15,19 18-15,-36 0 16,17-17-16,1 17 16,18 0-1,17 17 32,0 1-31,0 17-16,0 36 15,0-1-15,0 18 16,0 53-16,0 54 16,0-37-1,0 54-15,0 35 0,0-53 16,-18 53-16,-35-53 15,35-35 1,1-18-16,-1 0 0,0-35 16,18-18-1,-17 18-15,17 105 16,0-17 0,0-70-1,0-36-15,0 0 16,-18-35-1,18-35-15,0-1 63,0 19-47,0-19-1,0 1 1,0 0 46,71-1-62,35 36 16,35-35-16,106 17 16,105 18-16,89-53 15,177 0-15,52 0 16,-88 0-1,35 0-15,-34 0 16,-107 0-16,0 0 0,-88 0 16,-106 35-1,-105 1-15,-1 17 16,-35-53-16,0 0 16,-17 0-16,17 0 15,176 0 1,-123 0-16,18 0 15,0 0-15,70 17 16,88 18-16,54 54 16,-1-89-16,-123 17 15,88-17-15,-88 0 16,-71 0-16,-17 0 16,-53 0-16,-89 0 15,-17 0-15,-35 0 16,-1-17 31,1-1-32,0 0-15,-1-17 16,1 0-16,17 17 16,-35-17-1,18 0-15,-1-1 16,1-52-16,17-35 15,-35 17-15,18-18 16,17-52-16,1-18 16,-19-53-16,18 18 15,-17 17-15,35-17 16,-18-1-16,-17 54 16,0 0-16,-18 70 15,0-18-15,0 54 16,0 17-16,-18 0 15,18 35 1,-18 18 62,1 0-78,-36 0 16,0-17-16,-35-19 15,17-17-15,-17 1 16,0-1-16,-18 17 16,53 1-1,-18 0-15,-17 0 16,71 35-16,-36-18 16,17 0-16,19 18 15,17-17 1,-36 17-1,19 0 1,-19-18-16,-52 18 16,-35 0-16,-18 0 15,0 0-15,-53 18 16,17-18-16,-17 0 16,-18 17-16,-52 19 15,35-36-15,-18 0 16,-53 0-16,53 0 15,-18 0-15,18 0 16,-17 0-16,17 0 16,35 0-16,-17 0 15,17 0-15,-35 0 16,53 0 0,0 0-16,53 0 0,0 0 15,0 0-15,35 0 16,35 0-1,54 0-15,-18 0 16,17-18-16,0 18 16,18-18 93,0 1-93,0-1-16,-17 18 15,17-18 1,-18 18-16,18-17 16,-18 17-16,18-18 15,0 0 1,0 1-16,0-36 15,0 0-15,18-18 16,0 36-16,17-18 16,0-35-16,-35 70 15,18 1-15,17-36 16,-35 35-16,0 1 16,0-1-1</inkml:trace>
  <inkml:trace contextRef="#ctx0" brushRef="#br0" timeOffset="153596.23">15011 9137 0,'0'-18'16,"0"1"-1,17-1 1,1 0-16,35 1 16,17 17-16,1 0 15,88-18-15,0 18 16,35 0-16,35 0 15,0 0-15,18 0 16,53 0-16,-53 0 16,17 0-16,-17 0 15,18 0 1,-53 0-16,-36 0 16,18 0-16,-53 0 15,124 0 1,-124 0-16,-53 0 15,36 0-15,-36 0 16,159 0 0,-141 0-16,-1 0 15,-16 0-15,34 0 16,18 0 0,-88 0-16,-18 0 15,-17 0-15,0 0 16,-1 0-1,19 0 1,16 18-16,-16 17 16,17-35-16,0 35 15,52-17-15,-16-18 16,16 18-16,-34-18 16,0 0-16,-19 0 15,-16 0-15,-19 0 16,1 0-1,0 0-15,-1 0 16,19 0-16,-1 0 16,0 0-1,0 0-15,1 0 16,-19 0-16,1 0 47,17 17-32,-17 1-15,17 17 16,0 0-16,-17-35 16,0 36-1,-18-19 1,17 36-16,-17 0 16,0 18-16,0 35 15,0 70-15,0-35 16,0 88-16,0 18 15</inkml:trace>
  <inkml:trace contextRef="#ctx0" brushRef="#br0" timeOffset="157670.85">22595 9596 0,'18'17'31,"-18"36"-15,-53 0-16,18 18 15,-53 17-15,-18 18 16,35-71-16,-52 53 16,17-70-16,-17 52 15,52-70-15,36 0 16,-1 0-16,1 0 16</inkml:trace>
  <inkml:trace contextRef="#ctx0" brushRef="#br0" timeOffset="158006.97">21678 9684 0,'0'123'15,"0"-52"-15,0 35 16,0-18-16,0-18 15,0 1-15,0-36 16,18 36-16,-18-54 16,17 1-1,1-18 17,0 0-17,17 0-15,36-18 16,176-35-1,-142 18-15,160-106 32,-247 123-32</inkml:trace>
  <inkml:trace contextRef="#ctx0" brushRef="#br0" timeOffset="-179627.89">16633 1817 0,'0'106'31,"18"-18"-15,-18 35-16,0-52 16,0 123-1,0-124-15,0 1 16,0-36-16,0 1 15,-18-1-15,18-18 16,0 1-16</inkml:trace>
  <inkml:trace contextRef="#ctx0" brushRef="#br0" timeOffset="-179087.28">16669 1923 0,'53'-18'31,"70"0"-31,1 18 16,87-17-16,1 17 15,17 0-15,230 0 32,-230 0-32,18 0 0,0 0 15,-247 0-15,282 0 0,18 0 16,-18 0-16,18 0 15,-53 0 1,53 0-16,-53 0 16,-18 0-16,-17 0 15,-36 0-15,-17 0 16,-35 0-16</inkml:trace>
  <inkml:trace contextRef="#ctx0" brushRef="#br0" timeOffset="-177460.25">16510 2840 0,'0'0'15,"53"0"-15,0 0 0,-18 0 16,36 0-16,-1 0 15,36 0-15,35 0 16,18 0-16,35 0 16,35 0-16,1 0 15,52 0-15,71 0 16,-106 0-16,176 0 16,159 0-16,-53 0 15,-53 0-15,-35 0 16,-158 0-16,-54 0 15,-53 0-15,-70 0 16,-53 0 0,-35 0-16,-1 0 78,-17-18 31,0 1-93,-17-19-1,17 1-15,-18-36 0,0-17 16,1 18-16,-1-18 16,0 17-16,-17 18 15,18 0-15,17 0 16,-18 0-16,18 36 16,0-19-1,0 19-15,-18-19 16,18 1-1,0 18-15,0-1 16,0 0-16,-17 18 31,17-17 157,0-1-188,0 0 15,-18 1 1,0-19-16,1 36 16,17-17-1,-36-1 1,1 1 0</inkml:trace>
  <inkml:trace contextRef="#ctx0" brushRef="#br0" timeOffset="-169506.22">15875 1411 0,'0'0'0</inkml:trace>
  <inkml:trace contextRef="#ctx0" brushRef="#br0" timeOffset="-168914.4">15928 1341 0,'0'-18'16,"0"0"-16,-18 36 109,-35 88-109,18 17 16,0 1 0,17 17-16,18 176 15,0-176-15,18 1 16,-18-72-16,35 1 15,-35-54-15,0 1 16,0 0-16,-70-18 78,-1-53-62,-35-36-16</inkml:trace>
  <inkml:trace contextRef="#ctx0" brushRef="#br0" timeOffset="-168675.56">15311 2046 0,'17'18'0,"36"35"15,0-18-15,-18-35 16,18 18-1,0-1-15,0 1 16,18-18-16,-18 18 16,-1-18-16,19 0 15,-18 0-15,35 0 16,18 0-16,-35-18 16,-1 18-16,-35-18 15,-35 1-15</inkml:trace>
  <inkml:trace contextRef="#ctx0" brushRef="#br0" timeOffset="-164931.58">17198 3528 0,'0'35'31,"0"18"-15,0-18-16,0 18 15,0 0-15,-18-18 16,18 1-16,0-1 16,-17 0-16,17 18 15,0-35 1,0-1-16</inkml:trace>
  <inkml:trace contextRef="#ctx0" brushRef="#br0" timeOffset="-164651.33">17127 3422 0,'0'-18'16,"18"18"46,53 36-46,-19 34-16,-16-35 15,-1-17-15</inkml:trace>
  <inkml:trace contextRef="#ctx0" brushRef="#br0" timeOffset="-164322.06">16916 4339 0,'17'0'31,"36"0"-31,0 0 16,35 0-16,-35 0 15,18 0-15,-1-17 16,1-1 0,-71 0-16</inkml:trace>
  <inkml:trace contextRef="#ctx0" brushRef="#br0" timeOffset="-162050.96">17216 2734 0,'17'18'63,"1"-18"-32,-1 0-31,1 0 16,0 0-16,-1 0 15,1 0-15,17-18 16,1-53-16,-19 36 16,1-35-16,-18 17 15,0-53-15,0 18 16,-18-18-16,-17 35 15,17 1-15,-35-1 16,36 36-16,-1 17 16,0 18 15,1 0-15,-54 0-16,18 53 15,-17 0-15,17 0 16,18 0-1,17 35-15,18 36 16,0-19-16,0 1 16,0-18-16,0-17 15,18 0-15,17-18 16,-35-36-16,18 1 16</inkml:trace>
  <inkml:trace contextRef="#ctx0" brushRef="#br0" timeOffset="-161419.52">17709 2522 0,'0'18'15,"0"53"-15,18-19 16,0 1 0,-1 0-16,1-17 0,-18-1 15,18-35-15,-18 18 16,17-18 0,1 0-16,17 0 15,36-36-15,-36-34 16,36-19-16,-18 1 15,-18 18-15,-18-36 16,1 0-16,-18 36 16,0-1-16,0 36 15,-35-1-15,17 1 16,-17 0-16,17 17 16,-17 18-16,0 0 15,-1 0 1,1 0-1,17 0-15,-34 0 16,16 35-16,-17 1 16,18-1-16,17 53 15,-17-17 1,0-18-16,17 17 0,18-17 16,0-18-1,0 18-15,0-35 16,0 0-16</inkml:trace>
  <inkml:trace contextRef="#ctx0" brushRef="#br0" timeOffset="-160843.74">18433 2558 0,'0'35'15,"0"35"1,0-17-1,0-17-15,0-1 0,0 0 16,17 1 0,1-36 15,52-18-15,-34 0-16,-1-17 15,0 0-15,1-18 16,-19-35-16,-17 17 15,18-17-15,-18-18 16,-53-88 0,18 141-16,-1 18 15,19-1-15,-1 19 16,0 17 0,-17 17-1,18 36-15,-19 18 16,19 17-16,-1 0 15,0 18-15,18-53 16,0 18-16,0-18 16,0-1-16,0 1 15,18-17-15,17 17 16</inkml:trace>
  <inkml:trace contextRef="#ctx0" brushRef="#br0" timeOffset="-159474.72">18997 2505 0,'0'0'0,"53"70"0,-35-34 15,17 34 1,-17-35-16,17-17 15,-35 0-15,17-18 16,19 0 15,52-36-15,18-52-16,0 18 16,-18-19-16,-71 37 15,-17 16-15,0-17 16,0 0-16,0 1 15,-35 16-15,18 1 16,-1 17-16,-17 18 47,-1 36-31,19 34-16,-19 36 15,-16-35-15,-1 17 16,0 0-16,17-35 15,-17 35-15,36-88 16,17 35-16</inkml:trace>
  <inkml:trace contextRef="#ctx0" brushRef="#br0" timeOffset="-159098.04">20073 2858 0,'0'0'0,"-18"70"0,18-17 15,0 0-15,0-18 32,0-17-32,36-18 31,-1-53-16,0-18-15,18-34 16,-18 34-16,-17-35 16,0 0-1,-18 53-15,0-35 16</inkml:trace>
  <inkml:trace contextRef="#ctx0" brushRef="#br0" timeOffset="-158258.53">20126 2364 0,'0'0'16,"-159"123"-16,89-52 16,-19 17-16,37-18 15,16 19-15,36-19 16,0-17-16,0-18 16,0 1-16,36-36 46,-1 0-46,35-53 16,-34 17 0,34-34-16,-34 17 15,-19 0-15,1-35 16,-18 35-16,17-18 0,-17 1 16,0-1-1,0 18 1,-17 0-16,-1 1 0,-35 16 15,36 19 1,-1 17 0,-17 0-1,-1 0-15,-17 17 16,-35 54-16,53-18 16,-18-18-16,-17 71 15,34-36-15,19-34 16,-1 17-16,36-18 15,17-18 1,35 19-16</inkml:trace>
  <inkml:trace contextRef="#ctx0" brushRef="#br0" timeOffset="-157694.18">20761 2575 0,'0'0'0,"0"53"0,0 18 16,0-18-16,0 0 16,0-18-16,18 0 15,-18-17 1,17-1 0,1-17-1,35-35 1,53-35-16,-36 17 15,1 0-15,-54 17 16,1-16-16,-18-1 16,-35-53-1,17 53 1,-17 18-16,0-1 0,17 19 16,0-1-1,1 18 16,-1 0-31,-17 0 16,17 18-16,-35 17 16,18-17-16,17 17 15,-17-17-15,17-1 16,18 1-16,-17-18 16</inkml:trace>
  <inkml:trace contextRef="#ctx0" brushRef="#br0" timeOffset="-150547.83">16175 5750 0,'35'0'46,"-17"-53"-30,-1 18-16,19-18 16,-19 0-16,-17 18 15,0-18-15,0 0 16,0 0-16,0 18 16,0 17-16,0 1 15,-17 17-15,-1 0 47,0 0-31,-34 17-16,-19 72 15,0-19-15,36 1 16,0-1-16,0-17 16,35 0-16,0-18 15,0-17-15,0 17 16,0-17-1,17-18 17,1 0-32,17-18 15,36-17-15,35-36 16,-1 18-16,1-17 16,0-1-16,-53 18 15,17 18-15,-52 0 16,0 35-16,-18 18 47,0 52-32,17 18-15,-17 36 16,0 17-16,0-18 16,0-34-1,0 34-15,0-35 16,-17 36-16,-1-36 15,-17-18-15,17-17 16,-17-17-16,17-19 16,1 1-16,-1-18 15,-17 18-15,-1-18 16,1 0-16,18 0 16,-36 0-1,17-18-15,1-17 16,-18-1-16,53 19 15,-17-36-15,-1 35 16,18 0 0,0-34-16,18 16 0,34-34 15,19-1-15,52-17 16,1 0-16,-18 17 16,0 1-16,-18-1 15,-53 53-15,0-17 16</inkml:trace>
  <inkml:trace contextRef="#ctx0" brushRef="#br0" timeOffset="-149045.12">17110 5715 0,'0'-18'63,"35"18"-32,53 0-16,53 0-15,89 0 16,87 0-16,124-17 16,194 17-16,-18 0 15,-34 0-15,-54 0 16,-194-36-16,-123 19 16,-36-18-16,-141 35 15</inkml:trace>
  <inkml:trace contextRef="#ctx0" brushRef="#br0" timeOffset="-148132.7">17022 4992 0,'0'17'16,"0"54"-16,17-18 16,1 0-16,17 35 15,-35-53-15,18 36 16,-1-18-16,1-36 16,-18 19-16,0-1 15</inkml:trace>
  <inkml:trace contextRef="#ctx0" brushRef="#br0" timeOffset="-147161.4">17110 4904 0,'17'0'32,"72"0"-17,52 0-15,88 0 16,88 0-16,160 0 16,105 0-16,-18 0 15,71 0 1,-106 0-16,-141 0 15,-158 0-15,-1-18 16,-88 18-16,-88 0 16,0 0-16,-35 0 15,-1-18-15,1 18 16,0 0 0,-1 0-16,36 0 15,0 0-15,18 0 16,17 0-16,0 0 15,-17 0 1,-19 0-16,-34 0 16,-18 36 124,0 17-124,-35-1-16,35 1 16,0-17-16,-18-1 15,1 18-15,17-18 16,0-17-16,0-1 15,0 1-15,0 0 16,0-1 0,-18 1-1,0-18 48,18 18-48,-17-18-15,-19 17 16,-17 1 0,18-18-16,-35 18 0,-36-1 15,-18 1-15,54-18 16,-54 17-16,36 1 16,35 0-16,-35-18 15,70 0 1,18 17-1</inkml:trace>
  <inkml:trace contextRef="#ctx0" brushRef="#br0" timeOffset="-146107.86">19103 5345 0,'0'53'31,"0"-1"-31,0 19 16,0-36-16,0 1 15,0-1-15,0-18 16,0 1-16,0 0 31</inkml:trace>
  <inkml:trace contextRef="#ctx0" brushRef="#br0" timeOffset="-145883.29">18838 4957 0,'18'0'47,"17"0"-47,18 0 16,53 35-1,-35-18-15,34 36 0,-34-17 16,0-19-16</inkml:trace>
  <inkml:trace contextRef="#ctx0" brushRef="#br0" timeOffset="-145403.71">18962 5715 0,'0'0'0,"35"18"0,-17 17 15,-1-35 1,1 18-16,0-18 15,-1 0-15,19 0 16,-19 0-16,1 0 16,17 0-16,18 0 15,18-18-15,-36-17 16,-17-18 0,17 0-16,0-18 15,-35 18-15,18 18 16,-18-35-16,0 17 15,0 0-15</inkml:trace>
  <inkml:trace contextRef="#ctx0" brushRef="#br0" timeOffset="-144234.87">19015 4833 0,'-36'0'94,"1"18"-79,35-1-15,-17 19 16,-1-1-16,0 0 15,1-17-15,-1 17 16,18 0-16,0 1 16,-18-1-1,18-17-15,0 17 0,0 18 16,0-36-16,0 36 16,0 0-16,0 0 15,0-18-15,0 1 16,0-19-16,0 1 15,0 35-15,18-18 16,0 0-16,-1 1 16,1-1-16,0 0 15,-18-17-15,17 0 16,1-1-16,-18 1 16,17-18-16,1 17 46,0-17-30,-1 0 0,1 0-16,17 0 15,18-17-15,-18-1 16,36-35-16,-36 36 16,-17-19-16,17 19 15,-17-19-15,0 19 16,-1-1-16,-17-17 15,18-18-15,-18 18 16,0-1 0,0-16-16,0 16 15,0-17-15,0 18 16,0 17-16,0-35 16,0 18-16,0 0 15,0 0-15,0-1 16,0 1-1,-18 17-15,1 1 16,-1-18-16,0 17 16,-17-17-16,17 17 15,1 0 1,-1 1 0,-17 17-16,17-18 15,0 18-15,-17-18 16,18 1-16,-1 17 15,-17 0-15,-18-18 16,35 18 78,0 0-79,1 18 1,-1-18 0,1 0-1</inkml:trace>
  <inkml:trace contextRef="#ctx0" brushRef="#br0" timeOffset="-143531.37">19068 4392 0,'17'0'16,"1"0"-1,17 18-15,-35-1 16,18 19-16,-18 17 15,17-18-15,-17 18 16,0-36-16,0 1 16,0 0-16,0-1 15</inkml:trace>
  <inkml:trace contextRef="#ctx0" brushRef="#br0" timeOffset="-143330.29">18997 4198 0,'0'-18'62,"18"18"-46,35 0 0,0 0-16</inkml:trace>
  <inkml:trace contextRef="#ctx0" brushRef="#br0" timeOffset="-142148.49">19173 5009 0,'0'36'31,"0"17"-15,0 35-16,0-35 15,0 0-15,0-18 16,0 18-16,0-18 16,18 0-1,-18-17-15,0 0 16,0-1 0,0 1-1,0 0 16,0-1-15,0 1 0,0 0 15,0-1 0,0 1 16,0-1-47,0 1 16,0 0-16,0-1 15,0 19-15,0-19 32,0-52 93,0-18-110,0-35-15,-35-18 16,35-106-1,0 107-15,0 34 16,0 0 0,0 1-16,0 17 0,0 18 15,0 17-15,0 0 16</inkml:trace>
  <inkml:trace contextRef="#ctx0" brushRef="#br0" timeOffset="-138027.41">19068 5627 0,'0'0'0,"0"-35"16,0 17-16,0-35 15,0 18-15,0-1 16,17-16-16,1 16 16,-18-34-16,0 17 15,0 17-15,0-16 16,0 16-16,0 19 15,0-36-15,0 35 16,0 0-16,0 1 16,0-1-16,0-17 15,18 70 110,-1 18-109,-17-18-16,18 36 16,-1-18-16,-17 0 15,0 0-15,18 0 16,-18 0-16,18-18 15,-18 0 1,0-17-16,0 17 16,0-17-16,0 17 15,17-35-15,-17 18 16,0-1-16,0 1 31</inkml:trace>
  <inkml:trace contextRef="#ctx0" brushRef="#br0" timeOffset="-134939.54">18927 4674 0,'-18'18'32,"18"0"-1,0-1-15,0 1-1,0 35 1,18-36-1,-1 1 1,1-18 0,17 18-1,0-18 1,1 0-16,-1 0 16,18 0-16,-18 0 15,18 0-15,0 0 16,-35 0-16,17 0 15,0-36-15,0 36 16,-35-17 0,18 17-16,0-18 15,-1 1 1,-17-1 0,0-17-1,0 17-15,0-17 0,0 17 16,0-17-16,0-1 15,0 1-15,0 18 16,0-1 0,0-17-16,0 17 15,0-17-15,0 17 16,0-35-16,0 36 16,0-19-1,-17 19-15,17-1 16,0-17-16,-18-1 15,18 19 1,-18 17-16,18-35 16,-35 17-1,18-17 1,-1 17 15,0 0-15,1 1-1,-1 17 32,0-18-31,1 18 31,-1 0-32,0 0 32,1 0-15,-1 0-17,0 18-15,1-18 16,-18 0-16,17 0 15,-17 0-15,17 0 32,18 17-17,-18-17 1,1 0 0,-1 0-16,0 18 31,1-18 0,17 18-31,-18-18 16,1 0-1,-1 17-15,0 1 32,18 0-32,-17-1 31,-1 1-16,0-1-15,18 1 16,-17 17 0,-1-35-16,0 18 15,18 0-15,-17-1 16,17 1 0,0 0-1,-18-1 1,1 18-16,17-17 15,0 0 1,0 17 0,0-17-16,0-1 15,0 19-15,0-19 0,0 18 16,0 1-16,0-19 16,0 19-16,0-19 15,0 36-15,17-53 16,-17 36-16,18-19 15,-18 18-15,17-17 16,1 0 0,0-1-1,-1 1 1,1-18 0,0 18-1,-18-1 1,35 1-16,0 0 15,-17-18-15,-1 0 16,1 0 15,0 0-15,-1 0 0,1 0-1</inkml:trace>
  <inkml:trace contextRef="#ctx0" brushRef="#br0" timeOffset="-132578.67">17110 3104 0,'53'0'62,"-36"-17"-46,71-1-1,-52 18 1,-19-17-16,1 17 31,0 0-15,-1-18-16</inkml:trace>
  <inkml:trace contextRef="#ctx0" brushRef="#br0" timeOffset="-131773.02">17251 3069 0,'0'35'15,"-18"18"1,1 0-16,-1 18 15,18-36-15,0 53 16,0-35-16,-18 18 16,18-36-16,0 0 15,0 1-15,0-19 16,0 19-16,0-1 16,0-18-16,0 1 15,0 0-15,0-1 16,0 1-16,0 0 15,0-1-15,0 1 16,0 17-16,0-17 31,0 17-15,0-17 0,0-1 77,53-17-46,0 0-31,18 0-1,35 0-15,-36 0 0,18 0 16,-17 0-16,-36 0 16,0 0-16,-17 0 15</inkml:trace>
  <inkml:trace contextRef="#ctx0" brushRef="#br0" timeOffset="-130362.9">19650 3246 0,'35'0'94,"18"0"-94,-35-18 15,17 0 1,-18 1-16,1 17 31,0 0-15,-1 0-1,1 0 17,0 0-17,-1 0 32,-17 17 16,18-17-48,-18 18 1,0 0 0,0 17-1,0 0-15,0-17 16,0 17-16,0 0 15,0-17-15,0 17 16,0 1-16,0-1 16,0-18-16,0 1 15,0 17 1,0 1-16,0-19 0,0 1 16,0 17-1,0-17-15,0-1 16,0 19-16,0-19 0,0 1 15,0 0 1,0-1-16,0 1 16,-18 0 62,1-18-63,-1 0-15,-35 17 16,35-17 0,-34 18-16,34-18 0,0 0 15</inkml:trace>
  <inkml:trace contextRef="#ctx0" brushRef="#br0" timeOffset="-129213.27">19544 4533 0,'18'0'78,"87"0"-78,19 0 16,-18 0-16,0 0 15,17 0-15,-17 0 16,-18 0 0,-35 0-16,0 0 15,35 0 1,-35 0-16,-18 0 15,18 0-15,0 0 16,0 0-16,0 0 16,0 0-16,0 0 15,0 0-15,0 0 16,17 0-16,-35 0 16,18 0-16,-17 0 15,-1 0-15,-17 0 16,-1 0-16,1 0 15,-1 0 1,1 0 0</inkml:trace>
  <inkml:trace contextRef="#ctx0" brushRef="#br0" timeOffset="-128627.7">21061 4410 0,'17'0'47,"19"0"-32,52 0 1,-35 0-16,17 0 0,-17 0 16,-17 0-16,17 0 15,-36 0-15,1 0 16,35 0-16,-36 0 31,-34 17 63,-36 1-79,0 17-15,35-17 16,-35 35-16,18-36 16,-18 36-16,18-35 15,0 0-15,-1 35 16,1-36-16,35 1 16,-18 0-16,1-1 15</inkml:trace>
  <inkml:trace contextRef="#ctx0" brushRef="#br0" timeOffset="-126259.06">17074 3775 0,'-17'0'47,"-1"-18"-31,-17 18-1,0 0-15,-1 0 0,-17 0 16,-35 0 0,18 0-16,-19 0 15,-52 0-15,-53 0 16,-17-35-16,-1 0 16,0 17-1,54-17-15,87 35 0,71-18 16,18 18 15</inkml:trace>
  <inkml:trace contextRef="#ctx0" brushRef="#br0" timeOffset="-125763.09">16104 3475 0,'0'0'0,"-194"0"0,36 0 15,-72 0 1,195 0-16,0 0 16,52 18 62,19 34-63,105 72 1,-71-71-16,-17-18 16,-18 0-16,54-17 15,-72 0-15,19 17 16,-19-35-16,1 18 16,-1-18 15,1 0 0</inkml:trace>
  <inkml:trace contextRef="#ctx0" brushRef="#br0" timeOffset="-123114.21">17145 4092 0,'53'0'47,"35"0"-32,36 0-15,17 0 16,176-17-1,-140-1-15,17 18 16,0 0-16,-36 0 16,36 0-16,-35 0 15,-18 0-15,-70 0 16,-1 0-16,-17 0 16,0 0-16,-35 0 15,17 0 1,-17 0-1,-1 0 1,36 0-16,-35 0 16,0 0-16,35 0 15,-18 0-15,0 0 16,-17 0 0,-1 0-16,19 0 15,-1 0-15,0 0 16,0 0-1,-17 0 32,0 0-15,-1 0-32,1 0 15,0 0-15,-1-18 16,1 18-1,0-17-15,17 17 0,0 0 16,-17-18 0,17 18-16,-17 0 15,-18-18 1,-18 18 78,-70 0-94,-18 0 15,-17 0-15,17 18 16,-71 0-16,36-18 16,-88 0-1,53 35-15,17-35 16,0 0-16,-17 0 15,35 0-15,-1 0 16,1 0-16,0 0 16,53 0-16,-35 0 15,-19 0 1,90 0-16,-1 0 16,17 0-1,1 0-15,-18 0 16,18 18-1,0-1 64,17-17-79,-17 0 0,-1 0 15,1 0 1,0 18-1,17-18 189,106 0-17,71 0-171,35 0-16,0 0 15,300 0 1,-318 0-16,-17 0 16,-35 0-16,-54 0 15,1 0-15,-36 0 16,18 0-16,-35 0 15,87 0 1,-52 0-16,18 0 16,-1 0-16,36 0 15,35 0 1,-70 0-16,0 0 16,-36 0-16,18 0 15,-18 0-15,18 0 16,0 0-16,-18 0 15,0 0 1,18 0-16,-17 0 16,-1 0-16,0 0 15</inkml:trace>
  <inkml:trace contextRef="#ctx0" brushRef="#br0" timeOffset="-121386.79">17268 3104 0,'36'0'62,"34"0"-62,-34 0 16,-1 0 0,-17 0-16,-1 0 15</inkml:trace>
  <inkml:trace contextRef="#ctx0" brushRef="#br0" timeOffset="-120748.37">17304 3087 0,'0'35'16,"35"36"-1,-17-1-15,-18 18 16,0-35-16,0 0 15,0-17-15,0-1 16,0-18-16,0 19 16,0-1-16,0-17 15,17-18-15,-17 17 16,0 1 0,0 0-1,0-1 1,0 1 15,0-1-31,0 1 16,0 0-1,0 17 17,0-17-32,0-1 15</inkml:trace>
  <inkml:trace contextRef="#ctx0" brushRef="#br0" timeOffset="-120444.77">17286 3246 0,'0'35'15,"0"35"1,0 36-16,18-35 15,-1-1-15,-17 19 16,0-54-16,0 0 16,0 0-16,0-17 15,0 0-15,0-1 16,0 1-16</inkml:trace>
  <inkml:trace contextRef="#ctx0" brushRef="#br0" timeOffset="-119186.16">19632 3228 0,'18'0'62,"-1"0"-62,36 0 16,-17 0-16,16 0 16,1 0-1,-35 0 1,0 0-16,17 18 15,-17-18 1,-1 17 78,-17 1-79,0 17 1,0 0-16,0 18 16,0 0-16,0-17 15,0-1-15,0 0 16,0 0 0,0 1-16,0-1 15,0-17-15,0-1 16,-17 36-16,17-35 15,0-1-15,-18 19 16,0-36-16,18 17 16,0 19-1,-17-19 17,17 1-17,-18-1 16,-17-17 1,-18 0-17,-18 0 1,36 0-16,-18 0 0,18 0 16,-18 0-16,18 18 15</inkml:trace>
  <inkml:trace contextRef="#ctx0" brushRef="#br0" timeOffset="-117123.49">17374 2928 0,'18'0'31,"-18"71"-15,18 17 0,-18 35-16,0 18 15,0 1-15,0-37 16,0-16-16,0-37 16,0 1-16,0-17 15,0-19-15,0 1 16,0 0-1,0-71 64,0-36-79,0 1 15,0-53-15,0 18 16,0 34-16,0 19 15,0 17-15,0 18 16,0 17 0,0 106 62,0 71-78,0 53 15,0-1-15,0-34 16,0-36-16,0-35 16,0 0-1,0-89 1,17-17 0,-17-17 187,18 17-203</inkml:trace>
  <inkml:trace contextRef="#ctx0" brushRef="#br0" timeOffset="-110707.89">16933 4304 0,'-17'0'63,"52"-18"-48,88 1 1,1-1 0,17 18-16,53 0 0,18 0 15,176 0 1,-177-18-16,-17-17 16,-35 17-16,18 1 15,-36-18-15,0 17 16,-18 18-16,-17 0 15,-35 0-15,17 0 16,0 0-16,0 0 16,0 0-16,1 0 15,17 0-15,-36 0 16,-17 0-16,0 0 16,0 0-1,-18 0-15,18 0 16,35 0-1,-35 0-15,35 0 16,1 0-16,-1 0 16,35 0-16,18 0 15,-70 0-15,-18 0 16,-36 0-16</inkml:trace>
  <inkml:trace contextRef="#ctx0" brushRef="#br0" timeOffset="-110114.67">21167 3757 0,'-18'0'31,"36"53"-15,17 0-16,18 17 15,-35-52-15,17 17 16,-18 1-16,1-19 47,17-17 0,18-88-47,18-18 15,-1-17-15,19-36 16,-19 0-1,18 36-15,-17-18 16,-36 35-16,-17 35 0,-1 18 16,1 18-1</inkml:trace>
  <inkml:trace contextRef="#ctx0" brushRef="#br0" timeOffset="-102314.49">22895 5415 0,'0'-35'172,"-17"0"-157,17-18 1,0 35-1,0 0 32,0 1-31,0-1-16,0 0 16</inkml:trace>
  <inkml:trace contextRef="#ctx0" brushRef="#br0" timeOffset="-101643.7">22490 2769 0,'0'-17'15,"0"-1"-15,0 0 16,0-52-16,17 35 0,-17-1 16,18 19 62,-18 87-47,0 1-31,0 35 16,0-36-16,0 36 15,0-53-15,0 0 16,0-36-16,0 1 15,0 0-15</inkml:trace>
  <inkml:trace contextRef="#ctx0" brushRef="#br0" timeOffset="-101011.11">22648 4957 0,'0'17'31,"0"89"-31,18-35 16,17 176-1,-35-177-15,18-17 16,17 0-16,-17-18 15,-18-17-15,0-1 16,0 19-16</inkml:trace>
  <inkml:trace contextRef="#ctx0" brushRef="#br0" timeOffset="-98129.92">23918 4075 0,'0'88'32,"0"18"-17,0 52 1,-17-122-16,-1-1 16,18-53 62,0-35-78,0 0 15,0-70 1,35 70-16,-35 35 16,18-17-16,0 35 15,-1-17 1,1 17-1,35 70 1,-18 18-16,18 18 16,-35-53-1,17 0-15,-17-18 16,-18 0-16,0-17 0,17-71 78,1-35-62,17 35-16,-17 0 15,17 18-15,-17 17 16,-1 18-16,1 0 16,0 0-1,-1 0 1,19 0-16,-36 18 15,17 0 1,1-1-16,-1-17 0,-17 35 16,0-17-1,0 0-15,0-1 0,0 1 16,0 0-16,0-1 16,0 1 30,0 0-14</inkml:trace>
  <inkml:trace contextRef="#ctx0" brushRef="#br0" timeOffset="-97836.16">24800 4286 0,'0'0'16,"0"71"-16,18 17 0,-18-35 15,0 0-15,0 0 16,0-18-1,0-17 32,-18-71-31,-17-53-16</inkml:trace>
  <inkml:trace contextRef="#ctx0" brushRef="#br0" timeOffset="-97642.39">24747 3792 0,'18'0'31,"0"36"-31,-1 17 16,36 52-16,-35-52 15,-1 18-15,1-36 16</inkml:trace>
  <inkml:trace contextRef="#ctx0" brushRef="#br0" timeOffset="-97340.89">24924 4374 0,'0'0'0,"0"36"0,0-19 15,0 1 1,0 0-16,0-1 16,0 1-1,0 0 1,0 34-16,0 1 16,0-35-1,35-18 48,18-88-48,18-36 1,-36 71-16,35-52 0</inkml:trace>
  <inkml:trace contextRef="#ctx0" brushRef="#br0" timeOffset="-97157.23">25277 4163 0,'17'17'15,"-17"72"-15,18-1 16,-1 18-16,-17-18 16,0-35-16,0 0 15,0-18-15,0-17 16</inkml:trace>
  <inkml:trace contextRef="#ctx0" brushRef="#br0" timeOffset="-95885.02">24800 4533 0,'0'0'0,"212"35"16,17 1-16,-52-19 15,-72 1-15,-87-18 47,-18 35-47,-53-17 16,-53-18-16,18 0 15,-53 0-15,18 0 16,17 0-16,18 0 16,70 0-16,-17-18 15,17 1 1,18-1-1,0 0-15,0-17 0,0 0 16,18-18 0,105 18-16,-52 35 15,-18-18-15,-36 18 16,1 0 0,-36 0 15,-105 18-16,52-18 1,-70 35-16,0-17 0,0-18 16,35 0-16,18 0 15,17 0-15,18-18 16,36 0-16,-1 1 16,0-1-16,18 0 31,0 1-16,0-1-15,0 0 16,71-17-16</inkml:trace>
  <inkml:trace contextRef="#ctx0" brushRef="#br0" timeOffset="-94560.5">24165 2875 0,'0'35'31,"53"89"-31,-35-1 16,17 1-16,-17-36 15,-1-17-15,-17-18 16,18-89 78,17-52-94,1 17 15,-1 1-15,18 17 16,-36 18-16,1 35 15,0 0 32,52 70-47,-52 1 16,0-1 0,-1-17-16,-17-17 0,0-19 15,35-70 48,-17-35-48,70-71 1,-70 142-16,17-1 16,-17 0-16,-1 18 15,1 0 16,17 36-31,1 52 0,-1-18 16,0 19-16,-35-19 16,18-17-1,0 0-15,-18-18 16,17 1-16,-17-19 16,18 1-1,17-18 1,18-71-16,53-70 15,-36 35-15,1 1 16,-18-1-16,-18 35 16,-17 18-16,-18 18 15,0-18 1,0 35-16,0 1 16,0-1-16,0 1 15,-18 17-15,0 0 16,-34 0-1,-1 0-15,-36 52 16,54 19-16,0 17 16,17 18-16,1 0 15,17-36-15,0-34 16,0-1-16,0-17 16,17-18-1,36 0 1,53-53-1,-53-18-15,35-17 16,-53 35-16,-17 0 16,-18 18-16,0 0 15,18 35 17,-1 17-17,1 36 1,0 53-16,-1-71 15,1 36-15,0-18 16,-18-36-16,35 36 16,-18-53 15,19 0-31,-36-17 16,17-36-16,-17 0 15</inkml:trace>
  <inkml:trace contextRef="#ctx0" brushRef="#br0" timeOffset="-94315.33">25770 2981 0,'18'0'16,"70"71"-16,-35-1 15,18-17-15,-18-18 16,35 36-16,-35-71 15,17 35-15,-34-35 16,17 0-16,-36 0 31,1 0-15,-1-35 0,-17-18-16,0 0 15</inkml:trace>
  <inkml:trace contextRef="#ctx0" brushRef="#br0" timeOffset="-94091.78">26282 2769 0,'0'0'0,"-35"89"0,-18-19 16,-18 36-16,54-18 15,-19-17-15,-17-1 16,36-35-16,17-17 15,-18 0 1,18-1 0,-18 1 15</inkml:trace>
  <inkml:trace contextRef="#ctx0" brushRef="#br0" timeOffset="-86443.2">9454 12188 0,'18'18'63,"35"-53"-48,-35-71 1,70-70-16,0-36 15,36-70-15,-54-53 16,54-89-16,-36-87 16,0 87-16,18-52 15,-89 229-15,-17 0 16,0 89-16,0 87 16,0 18-16,18 35 62</inkml:trace>
  <inkml:trace contextRef="#ctx0" brushRef="#br0" timeOffset="-86039.88">10019 8484 0,'-53'36'78,"-53"87"-78,18 18 16,-36 0-16,19-17 16,87-71-16,-17-36 15</inkml:trace>
  <inkml:trace contextRef="#ctx0" brushRef="#br0" timeOffset="-85843.96">10336 8396 0,'18'0'15,"17"0"1,1 0-1,-1 35-15,0 1 16,0 17-16,-17-18 16,-18 18-16,35-18 15,-17 0-15,-18 1 16</inkml:trace>
  <inkml:trace contextRef="#ctx0" brushRef="#br0" timeOffset="-79868.98">15363 7567 0,'0'18'16,"0"35"-1,36 52-15,17 1 16,-18 35-16,0 18 15,18 123 1,-35-105-16,-1-18 16,19-18-16,-19 17 15,1-16-15,-18 16 16,0-34-16,0 17 16,-35 0-16,-18 35 15,0 18-15,-18-70 16,1-1-1,-18 36-15,17-18 0,0-35 16,1 35 0,-18 0-16,17-35 15,1 18-15,-1 17 16,0 0-16,-17-35 16,-35 52-16,35-17 15,-1-17-15,37-36 16,-1 18-16,0-18 15,17-53-15,36 18 16,-17 0-16,-1-17 16,0 16-16,18-16 15,0-1 1,-17-35-16,17 35 16,-18-35-1,18 18-15,-17-18 16,-1 18-16,0-1 15,1 1 1,-1-18-16,0 17 16</inkml:trace>
  <inkml:trace contextRef="#ctx0" brushRef="#br0" timeOffset="-59196.15">17304 6385 0,'53'0'109,"17"0"-109,54 0 16,17 0-16,53 0 15,53 0 1,53-17-16,0-1 0,105 0 16,-105-35-16,70 1 15,-17 16-15,-35-17 16,-36 18-16,-53 35 16,-70 0-1,-35 0-15,-54 0 0,-17 0 16,-35 0-16</inkml:trace>
  <inkml:trace contextRef="#ctx0" brushRef="#br0" timeOffset="-58873.26">21061 5803 0,'88'0'31,"36"0"-31,-1 18 16,18 17-16,-88-35 16,-18 18-16,-17-1 15,0-17 1,-18 18-16,0 17 16,0 1-16,0 17 15,0-1 1,-53 54-1,0-70-15,-18 16 0,-35-16 16,1-19-16,34-17 16</inkml:trace>
  <inkml:trace contextRef="#ctx0" brushRef="#br0" timeOffset="-57579.63">16739 4075 0,'18'0'78,"0"0"-78,17 0 15,35 0-15,19 0 16,193 0 0,-88 0-16,18 0 15,-1 0-15,1 0 16,-36 0-16,18 0 15,-35 0-15,88 0 16,-18 0-16,-17 0 16,-36 0-16,18 0 15,-35 0-15,-18 0 16,-17 0-16,-71 0 16,0 0-16,-18 0 15,0 0-15,-17 0 16,-1 0-1,1 0 1,0 0-16,-1 0 16,36 0-1,-35 17-15,35 1 16,-18 0-16,36-18 16,-1 0-16,18 0 15,1 0 1,-1 0-16,18 0 15,-36 0-15,-17 0 0,-18 0 16,1 0-16,-19 0 16</inkml:trace>
  <inkml:trace contextRef="#ctx0" brushRef="#br0" timeOffset="-56795.27">16598 3757 0,'0'18'47,"0"17"-31,-53 0-16,0 1 16,0-1-16,1 0 15,16-17-15,1-1 16,17 1-16,-17-18 15,17 18-15,1-18 16,17 17-16,-18 1 16,18 0 62,0 17-78,53 0 15,-18-17-15,36 17 16,17-17-16,-35-1 16,18 1-16,-36 0 15,0-18-15,-17 0 16,-1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0T13:01:33.0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9648 11148 0,'18'0'47,"17"0"-32,1 0-15,17 0 16,0 0-16,17 0 15,54 0 1,-19 0-16,248 0 16,-141 0-1,52 0-15,54 0 16,70 0-16,35 0 16,18 0-16,-53 0 15,159 0 1,-318 0-16,1 0 15,-19-18-15,-17 18 16,-35-17-16,0-19 16,-53 19-16,17-1 15,-17 18 1,-35 0-16,-1-18 0,-17 18 16,18 0-16,-1 0 15,1 0-15,17 0 16,-17 0-1,17 0-15,-35 0 0,35 0 16,-35 0-16,0 0 16,0 0-16,-18 0 15,0 0-15</inkml:trace>
  <inkml:trace contextRef="#ctx0" brushRef="#br0" timeOffset="172168.47">20161 10319 0,'-17'17'31,"-1"54"-15,18-18-16,-71 70 16,19-17-16,-37 18 15,1 17-15,-18-18 16,18-17-16,18-35 15,-1-18-15,71-36 16,-18 1-16</inkml:trace>
  <inkml:trace contextRef="#ctx0" brushRef="#br0" timeOffset="172511.13">19332 10530 0,'18'0'31,"17"0"-15,36 71-16,-1 0 16,36 87-16,0 1 15,-18-53-15,0 17 16,-35-34-16,-17-19 15,-1 1-15,0-54 16,-17 36-16,-1-35 16</inkml:trace>
  <inkml:trace contextRef="#ctx0" brushRef="#br0" timeOffset="174617.13">23883 9578 0,'0'70'47,"0"107"-32,0-1-15,0 18 16,-18 0-16,1-53 16,-1-88-16,18-35 15,0 0-15,0-36 63,0-53-63,0 1 15,0-54-15,0 1 16</inkml:trace>
  <inkml:trace contextRef="#ctx0" brushRef="#br0" timeOffset="174866.59">23848 9596 0,'53'17'15,"17"107"1,18 52-16,-17-52 16,0 17-16,17-18 15,-35-17-15,-18 0 16,18-53-16,-18 0 15,-35-36-15</inkml:trace>
  <inkml:trace contextRef="#ctx0" brushRef="#br0" timeOffset="175095.99">23707 10213 0,'53'18'16,"-18"-1"-1,53 1-15,36-18 16,-19 0-16,19 0 15,-18 0-15,-18 0 16,-53 0-16,0 0 16,18 0-16</inkml:trace>
  <inkml:trace contextRef="#ctx0" brushRef="#br0" timeOffset="175567.61">22013 11148 0,'36'0'0,"52"0"15,53 0-15,53 0 16,35 0-16,89 0 16,211 0-16,0 0 15,-53 0-15,1 0 16,-125 0-16,-122 0 16,-72 0-16,-52 0 15,-88 0-15,0 0 16,-1-18-1</inkml:trace>
  <inkml:trace contextRef="#ctx0" brushRef="#br0" timeOffset="176129.17">24412 11359 0,'0'0'0,"18"106"0,-18-18 16,0 36-16,0-53 15,0 17-15,0-35 16,0 0-16,0-36 15,0 1-15,0-1 16,-18-17 31</inkml:trace>
  <inkml:trace contextRef="#ctx0" brushRef="#br0" timeOffset="176782.75">24324 11359 0,'0'-17'47,"71"17"-47,52 0 15,-17 17-15,-18 36 16,-35-35-16,-35 0 16,-1-1-16,-17 1 15,0 35-15,0-36 16,0 19-16,0-19 16,0 19-16,-35-19 15,-18-17 1,35 0-16,-34 0 15,16 0-15,1 0 16,17 0-16,1 0 16,34 0 62,72 18-78,34 0 15,0-1-15,-52 1 16,0 0 0,-71-1-16,17-17 15,-17 18 1,0-1-16,0 19 16,0-1-1,-17 36-15,-36-36 0,-36 0 16,19 0-16,-36-17 15,53 0-15,0-18 16,0 0-16,36 0 31,-19 0 16</inkml:trace>
  <inkml:trace contextRef="#ctx0" brushRef="#br0" timeOffset="180375.62">21572 10848 0,'-17'0'63,"-71"53"-63,17-18 15,-105 18 1,105-18-16,18 1 15,18-36-15,0 0 16,17 0 0,0 17-16,1-17 31,-19 18-15,1-18-16,17 0 15,18 18 1,-17-18 62,-18 0-62,17 0-1,-17 0 1,17 0-1,-53 0-15,-52 0 16,-36 0-16,-35 0 16,-17 0-16,52 0 15,18 0-15,88 0 16,70 0 62,19 0-78,-1 17 16,35-17-16,54 18 15,-1-1-15,71 19 16,18-19-16,17 36 16,18-17-16,-70-36 15,-1 0-15,-35 17 16,-53-17-16,1 18 15,-72-18-15,19 17 16,-19-17-16,1 18 16</inkml:trace>
  <inkml:trace contextRef="#ctx0" brushRef="#br0" timeOffset="181264.18">20232 11483 0,'0'0'0,"17"0"32,36 0-32,0 0 15,88 35 1,-17 0-16,35 1 16,-18-19-16,17 1 15,-16 0-15,-19-1 16,-17 1-16,-36 0 15,-17-1-15,-17-17 16,-1 0-16,0 0 16,-17 0-1,17 0 1,0-17 0</inkml:trace>
  <inkml:trace contextRef="#ctx0" brushRef="#br0" timeOffset="186991.69">28610 6227 0,'0'17'93,"0"1"-93,0-1 16,0 1-16,0 0 31,18-1-15,0-17 15,-1 0-15,18-17-1,-17-19 1,17 1-16,-17-18 16,0 0-16,-18 18 15,0 0-15,0 0 16,0 17-16,0 0 15,-18 18 1,0 0 0,1 0-1,-1 0 1,-17 0-16,0 0 16,-1 36-16,-17-19 15,18 18 1,0-17-1,35 17 1,0-17 0,0 0-1,0-1-15</inkml:trace>
  <inkml:trace contextRef="#ctx0" brushRef="#br0" timeOffset="189160.45">28540 6156 0,'-18'18'63,"-35"52"-63,-17-17 15,-36 35-15,-18-17 16,-52 17-16,70-53 16,-17 18-1,17 0-15,0-18 0,35 1 16,-17 17-16,18-18 16,-19-17-1,37-1-15,-37 36 16,19-18-16,17-17 15,-18 35-15,18 0 16,18-36-16,-18 19 16,18-1-16,17-17 15,1 35-15,-1-36 16,-35 36-16,18 35 16,0-17-16,-54 70 15,19-18-15,17 1 16,0-1-16,0 1 15,0-36-15,35 18 16,1-53-16,-1 0 16,1 0-16,17-18 15,0 0-15,-18 18 16,0 0-16,1 0 16,17 0-16,0 0 15,0 0-15,0 0 16,0-18-16,0-17 15,0-1-15,0 36 16,35 0-16,-17 53 16,17-36-16,0-17 15,0 18 1,1-36-16,-36-17 16,17-18-16,1 17 15,0-17 16,-1 0-15,1 0-16,17 0 16,0-52-16,18-37 15,53-122 1,-88 158-16,17 35 16,-35 0-16,18 1 15,-18-1 16,17 18-15,1-17-16,-18-1 16,18 0-16,-1 1 15,1-1-15,17 18 16,-35-18-16,35 1 16,18-36-16,0 18 15,0-1 1,18-17-16,-18 0 15,-18 36-15,0-1 16,-17 1-16,0 17 16,34 0 31,19 70-47,35 18 15,-18 0 1,18 1-16,17-1 0,-17-18 15,0 1-15,53 17 16,-71-70 0,-17-1-16,-1-17 15,-17 0-15,18 0 16,34 0-16,-34 0 16,-1 0-16,-17 0 15,18 18 1,105 17-16,-70-17 15,0-18-15,0 18 16,17-1-16,-34-17 16,-1 18-1,0-18-15,-18 0 16,1 0-16,35 0 16,0 0-16,-18 0 15,-53 0-15,0 18 16,-17-18-1,0 0 17,-1 0-17,19 0-15,17 0 16,52-36 0,19 1-16,-1 0 0,54-18 15,-54-18-15,1 18 16,-1 0-16,-70 36 15,0-19-15,-35 36 16,-1-17-16,-17-1 16,18 18-1,-18-17 1,18-1 62,-1-17-78,1-36 16,17 1-16,0-1 15,1-35 1,-1 0-16,-17 18 16,-1-35-16,-17 17 15,0 35-15,0-17 16,-53-106-1,18 123-15,-18-34 16,18 52-16,-53-53 16,52 53-16,-34 0 15,17-17-15,-35 34 16,-18-17-16,53 36 16,0-19-16,-18 1 15,54 17-15,-36-17 16,18 35-16,17-17 15,-17-1-15,-1 18 16,-34-18-16,17 1 16,-18-1-16,-17-17 15,35 35-15,18-18 16,-18 0-16,0-17 16,18 18-16,0-19 15,17 36-15,-17-35 16,17 35-1,0-18 1,1 1 0,-1-19-16,18-16 15,-35-1-15,17 17 16,-52-70-16,-19 1 16,19 52-16,-18-35 15,35 35-15,18 35 16,-18-17-16,35 35 15,0 0 1,1 0 47,-1 0-48,-35 17-15</inkml:trace>
  <inkml:trace contextRef="#ctx0" brushRef="#br0" timeOffset="190064.75">28698 6191 0,'0'-17'31,"0"-1"-15,0 0-16,36 18 15,-1-17-15,-17 17 16,17-18-16,-17 18 16,-1-18-1,1 18 17,0 0-32,17 0 78,35 0-63,54 0-15,-1 18 16,124 17 0,-176-17-16,-54-18 15,1 0-15</inkml:trace>
  <inkml:trace contextRef="#ctx0" brushRef="#br0" timeOffset="194120.55">19614 12241 0,'53'18'16,"106"-18"-16,53 0 16,52 0-16,72 53 15,157-18-15,89 18 16,124 53-16,70-18 15,-70 53-15,35-53 16,-159-35-16,35 53 16,-88-106-16,-106 0 15,354 0 1</inkml:trace>
  <inkml:trace contextRef="#ctx0" brushRef="#br0" timeOffset="213496">10795 12471 0,'0'17'16,"-35"-17"78,-18 0-79,-35 18 1,-36 0-16,1-1 0,17-17 16,-35 0-16,0 0 15,-247 0 1,176 0-16,0 0 16,18 0-1,-17 0-15,-1 0 16,-35 0-16,53 0 15,0 0-15,35 18 16,36 0-16,34-1 16,37-17-16,16 18 15,1-18-15,0 0 16,-1 0-16,-16 0 16,-19 17-16,0 1 15,-34 0-15,-37-18 16,-16 0-16,-36 0 15,-36 0-15,-17 0 16,36 0-16,-1 0 16,18 0-16,35 0 15,36 17-15,-1 1 16,54 0-16,-18-1 16,70-17-16,0 0 15,1 0-15,-1 0 16,0 0-16,1 0 15,-36 18 1,0-18-16,0 18 16,18-18-16,-18 17 15,0-17-15,-18 0 16,54 0-16,-19 0 16,1 0-1,18 0-15,-1 0 16,-17 0-16,-1 0 15,-87 0 1,35 0-16,-1-17 16,19 17-16,-36-36 15,71 36-15,0 0 16,-1-17-16,1 17 16,17 0-16,-17-18 15,-18 18-15,18-18 16,0 1-16,-36-1 15,36 18-15,-18-18 16,0 1-16,35 17 16,1 0-16</inkml:trace>
  <inkml:trace contextRef="#ctx0" brushRef="#br0" timeOffset="-209472.57">27693 10248 0,'-18'35'16,"18"18"-16,-17 0 16,17 0-16,-18-17 15,18-19-15,0 18 16,0-17-16,0 0 15,0-1-15,-17 1 16,-1-18 62,18-53-78,0-35 16,0 35-16,-18 18 15,18-1-15,0 19 16,0-1-16,0-17 16,0 17 31,18 18-32,0 0 1,17 18-1,-18-18 1,19 17-16,-19 1 0,1-18 16,0 18-16,-1-1 31,19 19-31,-36-1 16,17-17-16,1 17 15,-18 0-15,0 0 16,0 1-1,0-19-15,0 1 16,0 0 0,0-1 15</inkml:trace>
  <inkml:trace contextRef="#ctx0" brushRef="#br0" timeOffset="-209093.81">28028 9860 0,'35'88'16,"-17"18"-1,-18 18-15,0-1 16,0-52-16,0-1 15,0-17-15,0 0 16,0-35 0,0-1-1</inkml:trace>
  <inkml:trace contextRef="#ctx0" brushRef="#br0" timeOffset="-208630.97">28310 10248 0,'-35'53'63,"0"-35"-48,17-1-15,-17 1 16,0-18-16,17 0 16,0 18-16,1-18 31,52 35 78,18 18-93,-18-35-1,-17-1-15,17 1 0,0-18 16,-17 0 0,0 0-16,-1 0 15</inkml:trace>
  <inkml:trace contextRef="#ctx0" brushRef="#br0" timeOffset="-208239.74">28663 9913 0,'0'71'31,"0"52"-31,0-17 16,-17-36-16,-1 1 15,18-18-15,-18 0 16,18-35-16,0-1 15,0 1 48,18-53-47</inkml:trace>
  <inkml:trace contextRef="#ctx0" brushRef="#br0" timeOffset="-207056.89">28716 10301 0,'0'18'47,"0"52"-47,0-34 16,0-1-16,0 0 15,0 0-15,18-17 16,-18 0-1,17-1-15,-17 1 32,36-18-17,-1-35 1,18-18-16,-35-18 16,-1 18-16,-17 18 15,0 0-15,0-1 16,-35 19-1,17-1-15,1 1 16,-1 17 0,0 0-1,1 0-15,-1 0 16,0 52-16,1 54 16,17-70-1,0-1-15,0-17 16,17-1-16,1 1 15,17-1 1,-17-17-16,0 0 16,-1 0-16,36 0 15,-18 0-15,-17 0 16,17-17-16,1-1 16,17-17-16,-18 17 15,18-35-15,-18 36 16,-17-1-16,17-17 15,0 17-15,-35 0 16,0 1-16,0-1 16,0-17-16,0 17 31,-35 18-15,-18 0-16,0 18 15,-17 52-15,17 1 16,35-18-1,0-18-15,1 1 16,17-1-16,0-18 31,35-17 1,-17-17-32,17-18 15,-17 17-15,-1-17 16,-17 17-16,0 0 15,18 36 32,-18 35-47,0 0 16,0 88 0,0-88-16,-18 0 15,1 17 1,-1 1-16,-17-18 15,17-36-15,18 36 16,-18-35 0,-17 0-16,17 35 0,-17-36 15,18 18 1,-19-17-16,1 0 16,17-18-16,1 0 31,-1 0-16,18-18-15,-18-52 16,18-19-16,0 36 16,0 0-1,18-17-15,35 17 0,-18 0 16,71-17 0,-71 52-16,1 0 15,-1 1-15,-17 17 16,17 0-1,0-18-15,0 0 0</inkml:trace>
  <inkml:trace contextRef="#ctx0" brushRef="#br0" timeOffset="-206558.36">29563 9931 0,'0'53'47,"0"35"-47,0 0 16,0 35-16,-18-34 15,-17 17 1,17-18-16,1-35 0,17-18 16,-18-17-16,0-1 15,18 18 1</inkml:trace>
  <inkml:trace contextRef="#ctx0" brushRef="#br0" timeOffset="-206223.73">29563 9878 0,'0'0'0,"70"53"16,-17 17-16,18 36 16,-54-71-16,19 18 15,-19-35-15,1 35 16,0-18-1,-18-17-15,17-1 0,-17 1 16,0 0 0,0-1-16,0 1 15,0 0-15</inkml:trace>
  <inkml:trace contextRef="#ctx0" brushRef="#br0" timeOffset="-205601.04">29704 10160 0,'0'0'0,"18"35"0,-1 18 16,1 0-16,17 0 15,-35-18-15,35 1 16,-17-1-16,0 18 16,-1-36-16,19 19 15,-19-19-15,1 1 16,-18 0-1,17 17-15</inkml:trace>
  <inkml:trace contextRef="#ctx0" brushRef="#br0" timeOffset="-205257.01">29633 10495 0,'36'0'47,"17"0"-47,35-17 16,-35-1-16,-18 0 15,-17 1-15,-1-1 32,-17 0-17</inkml:trace>
  <inkml:trace contextRef="#ctx0" brushRef="#br0" timeOffset="-204720.12">29757 10001 0,'0'53'47,"17"53"-32,1-18-15,0-17 16,17-18-16,-17 0 15,-18-18 1,35 0 0,-35-17-16,0-1 0,18-17 15,-18 18 1,0 0 0,17-1-16,-17 1 15,0 0 1</inkml:trace>
  <inkml:trace contextRef="#ctx0" brushRef="#br0" timeOffset="-204065.93">29669 10495 0,'-36'0'94,"19"0"-78,-1 0-16,0 0 46,1 0-30,-18 0-16,17 0 16,0 0-16</inkml:trace>
  <inkml:trace contextRef="#ctx0" brushRef="#br0" timeOffset="-120566.77">18292 13035 0,'0'0'0,"105"53"15,-69-18 1,-1-17-16,18 0 16,0-1-16,-36 1 15,54-18-15,17 35 16,36-17-16,34 17 16,36-17-16,36-18 15,52 0-15,106 0 16,141 0-16,0 0 15,0 0-15,1 0 16,-1 0-16,-53 0 16,0 0-1,-35 0-15,-106 0 0,-17-18 16,-53 0-16,-54-34 16,-52 16-16,-53-34 15,-18 34-15,-35 1 16,35-18-16,-35 0 15,35 0-15,0-35 16,18 0-16,0-35 16,0 17-16,-18 0 15,-70 35 1,17-35-16,-35 36 16,18 17-16,-18-18 15,0-52-15,-18 17 16,0 0-16,-17-17 15,17-36-15,-17-17 16,18 17-16,-36-17 16,-18 17-16,18 0 15,-17-17-15,-19 35 16,19 17-16,-36-17 16,18 35-16,-18-17 15,18 17-15,-71-18 16,36 36-16,-19 0 15,-16-35-15,-19 34 16,-87-17-16,-36-17 16,71 70-16,17-17 15,18 34-15,0 1 16,53 17-16,-36 18 16,19 0-16,16 0 15,1 0-15,-53 0 16,-17 0-1,-107 0-15,1 53 16,-54-17-16,-87 52 16,-1-35-16,-35 35 15,177 35-15,-107-17 16,89-18-16,141 18 16,35-35-16,54 17 15,16 0-15,36 18 16,36 35-16,-1 0 15,18 0-15,0 0 16,0 36-16,0-36 16,0-35-16,0 17 15,0 1-15,0 17 16,18 0-16,17-18 16,-35 18-1,18 36-15,17-36 0,-35 18 16,18 35-16,-1-35 15,-17-18-15,18 0 16,0-35-16,-18-36 16,17-17-16,1-35 15,-1 17 1,1-17-16,0-1 16,17 19-16,0-1 15,-17-18-15,0 19 16,17-19-1</inkml:trace>
  <inkml:trace contextRef="#ctx0" brushRef="#br0" timeOffset="35335.72">23354 8678 0,'0'0'16,"-71"89"-16,36-54 16,-53 88-16,17-70 15,-17 18-15,-18 17 16,18 0-16,-18 18 16,53-35-16,-17 34 15,-1 1-15,18-35 16,0 35-1,-17 35-15,35-53 16,-18 18-16,17 0 16,-34 17-16,52-17 15,-17 0-15,35-18 16,-18 18-16,1 0 16,17-36-16,0-17 15,0-18-15,0 1 16,0-19-1,35 54-15,0-1 0,0 1 16,18 17-16,-17 18 16,-1-18-16,18 18 15,17 0-15,-17-36 16,-17 19-16,69 16 16,-52-34-16,18-36 15,-53 0-15,52 1 16,1-1-16,-1 0 15,18 1-15,-17-19 16,35 19-16,17-19 16,-17 18-16,18 18 15,-72-17-15,37-1 16,-19 0-16,18-17 16,-17 17-16,-18 0 15,0-17 1,0 0-16,-18-1 15,-17 1-15,17-18 16,-17 0 0,-1 0-16,18 0 0,18 18 15,89-18 1,-54 0-16,35 0 16,-35 0-16,18 0 15,-18 0-15,-35 0 16,36-36-16,-37 19 15,125-54 1,-89 1-16,0 34 16,-17 1-16,17-18 15,0 0-15,-35 0 16,-18 36 0,18-19-16,-35 1 15,35-18-15,-36 0 0,36-35 16,-17 35-16,-1-35 15,-35 35 1,35 18-16,-17-1 0,-18-16 16,0 16-16,17 19 15,1-36 1,-18 17-16,0-17 16,0 18-16,18-35 15,-18-19-15,0-34 16,17 0-16,1-1 15,-18 18-15,18-17 16,-1-36-16,-17 71 16,0-53-16,0 0 15,0-18-15,0-53 16,-17 18-16,-54-18 16,-52 1-16,17 17 15,18 70-15,35 71 16,17 0-16,-16 18 15,-1 0-15,17 0 16,-52-18-16</inkml:trace>
  <inkml:trace contextRef="#ctx0" brushRef="#br0" timeOffset="36215.5">22719 8855 0,'35'17'15,"71"-17"1,0 0-16,35 0 16,0 0-16,18-17 15,0-36 1,17 35-16,-35 1 16,-17-1-16,-36 18 15,18 0-15,-54 0 16,19 0-16,-18 18 15,35 52 1,36 1-16,-36-1 0,88 18 16</inkml:trace>
  <inkml:trace contextRef="#ctx0" brushRef="#br0" timeOffset="39983.19">2593 12647 0,'0'0'0,"18"0"47,52 0-32,54 0-15,34 0 0,54 0 16,35 0-16,159 0 15,70 0-15,53 0 16,-53 0-16,-35 0 16,-194 0-16,18 0 15</inkml:trace>
  <inkml:trace contextRef="#ctx0" brushRef="#br0" timeOffset="46550.87">24712 11271 0,'-18'0'15,"1"0"17,-1 0-32,-17 0 15,0 0-15,-18 0 16,-35 18-16,-36 35 16,1 0-16,-54 53 15,18-18-15,18 35 16,53-52-16,-18-1 15,71-52-15,17 53 16,18-36 0,0 18-16,0 17 15,0-17-15,0 0 16,18 0-16,17-35 16,1 70-16,16-18 15,19 36-15,0-18 16,17 1-16,0-19 15,-35-35-15,53 1 16,-36-19-16,1-17 16,17 18-16,-17-18 15,52 0-15,-70 0 16,53 0-16,0-35 16,-36-1-16,18 19 15,-35-36-15,18 0 16,-36 18-16,-17-1 15,-1 1-15,19-18 16,-19-35-16,1 18 16,0 17-16,17-36 15,-35 19-15,0 17 16,0-35-16,0 17 16,0-17-16,-53-35 15,0 52 1,-17-35-16,-1 18 0,0 0 15,36 17 1,0 36-16,0 17 16,17-17-16,-17 35 15,-18-18-15,0-17 16,-35 35 0,35 0-16,-18 0 15,1 0-15,-1 0 16,18 0-16</inkml:trace>
  <inkml:trace contextRef="#ctx0" brushRef="#br0" timeOffset="47408.01">23513 10283 0,'0'0'0,"0"53"0,0 0 16,0 0 0,0-17-16,0-1 0,17 0 15,36 0-15,-18-17 16,-17-18-1,17 0-15,18 18 16,0-18-16,-17 0 16,-1 0-1,35-36-15,1-17 0,17-35 16,18 18-16,-36 17 16,-17-18-16,-17 54 15,-1-19-15,0 1 16,-35 0-16,36 17 15,-19-70-15,-17 17 16,0-52-16,0 35 16,0-36-16,0 18 15,0-17 1,-17-1-16,-1 19 16,-35-1-16,0 53 15,-18-18-15,19 1 16,34 70-1,0 0-15,1 0 16,-19-18 0,1 18-16,0 0 0,-36 0 15,1 0-15,-36 35 16,-18 18-16,1 0 16,17 0-16,-17 0 15,34 0-15,37 0 16,-1-18-16,35 18 15,0 35-15,1-35 16,17 35-16,17 36 16,36 17-16,53 0 15,53 18-15,0-36 16,35 1-16,35-18 16,-17-53-16,-18-1 15</inkml:trace>
  <inkml:trace contextRef="#ctx0" brushRef="#br0" timeOffset="49207.13">24359 12365 0,'53'0'63,"18"0"-47,17-18-16,35-17 15,1 0-15,-36 35 16,-35 0-16,123 0 15,-105 0 1,-36 0-16,1 0 16,-19 0-16,-34 0 47,-54 0-32,-70 0-15,-88 0 16,-18 0-16,-71 0 15,71 0-15,0 0 16,18-53 0,88 35-16,70 0 15,54 18-15,34 0 63,107 0-48,70 36 1,53-19-16,123-17 0</inkml:trace>
  <inkml:trace contextRef="#ctx0" brushRef="#br0" timeOffset="73718.64">14411 13423 0,'18'-35'0,"-18"53"94,-18 52-94,-35 36 15,0 17-15,-17 1 16,-1 17-16,0-18 16,1 1-16,35-18 15,-36 0-15,18-1 16,36-52-16,17-17 16,-18-19-16,18-34 62,0-54-62,35-52 16</inkml:trace>
  <inkml:trace contextRef="#ctx0" brushRef="#br0" timeOffset="73984.14">14270 13441 0,'0'-18'16,"18"36"0,17 70-16,53 88 15,-17-52-15,17 88 16,18-54-16,-36 19 16,-17-19-16,0-69 15,-18-1-15,-17-53 16,-18 0-16,0-17 15,-18-18 32</inkml:trace>
  <inkml:trace contextRef="#ctx0" brushRef="#br0" timeOffset="74234.28">14129 14252 0,'17'-17'47,"36"17"-47,36-36 15,-19 1 1,-17 17-16,35-17 0,-35 35 15,-18 0-15,1 0 16,-19 0-16,36 0 16,18 0-16,35 18 15</inkml:trace>
  <inkml:trace contextRef="#ctx0" brushRef="#br0" timeOffset="74551.99">15328 14146 0,'35'0'15,"-17"0"1,17 0 0,18 0-16,0 0 15,35 18-15,-17-18 16,0 0-16,-1 0 16,1 0-16,-18 0 15,-1 0-15,1-18 16,-17 1-16</inkml:trace>
  <inkml:trace contextRef="#ctx0" brushRef="#br0" timeOffset="75550.09">16598 13317 0,'0'18'16,"0"70"0,0 71-16,0 0 15,0 17 1,0-17-16,0-18 15,-35-53-15,35-17 16,-35 52 0,35-70-16,0-18 15,-53 54-15,35-72 16,18 18-16,-18-17 16,1 0-16,17-1 15</inkml:trace>
  <inkml:trace contextRef="#ctx0" brushRef="#br0" timeOffset="76470.91">16845 14076 0,'-35'35'47,"-18"0"-31,0 18-16,35-35 15,-17 17-15,17 1 16,-17-1 0,18-18-1,-19 1 1,1 0 187,17-1-172,1-17-15,-1 18-16,0 0 16,18-1-16,-17-17 15,-1 18 1,18 0 124,0-1-124,53 36-16,-18-18 16,1 1-16,-1-19 15,0 1-15,0 17 16,-17-17 0,17-18-16,-17 17 15,0-17-15,-1 0 16,1 0 31,0 0-47</inkml:trace>
  <inkml:trace contextRef="#ctx0" brushRef="#br0" timeOffset="78049.95">6579 8908 0,'36'53'47,"69"35"-47,19 0 16,52 0-16,-17 0 15,0-17-15,0-1 16,-18-34 0,0-1-16,-35-17 0,-18-18 15,18 0-15,-18 0 16,18 0-16,17 0 15,18-71 1,0 36-16,53-18 0,-35 0 16,-35 0-16,-1-17 15,-70 34-15,70-52 32,-87 53-32,-19 17 15,19 0-15,-36-17 16,17 18-16,-17-1 15,18-53 1,-18 36 0,0-18-16,0 0 0,0 0 15,-18-17-15,-35-1 16,18-17 0,0 53-16,17-1 15,1 36-15,17-35 16,-18 35-16,0-17 15,1-1 1,-1 0-16,-17-35 16,-18 18-16,18 17 0,-18-17 15,0 0-15,-18 17 16,18-52-16,18 52 16,-18 0-1,0-17-15,18 35 0,-36-35 16,36 17-16,0 1 15,-36 17 1,18-18-16,-17 0 16,-36 18-16,-35-17 0,0-1 15,17 18 1,-17 0-16,0 0 0,-18 0 16,-17 0-16,-1 0 15,19 0 1,-36 0-16,53 18 15,17 17-15,18 18 16,53-18-16,0 36 16,-17-1-16,52-17 15,1 0-15,-36 106 16,53-71 0,-18-35-16,18 18 15,0 17-15,0 18 16,35-71-1,-17-18 1,0 1-16,-1 0 16,1-1-1,35 1-15,0-18 16,17 18 0,54-18-16,-18 0 15,35 0-15,-36 0 0,19 0 16</inkml:trace>
  <inkml:trace contextRef="#ctx0" brushRef="#br0" timeOffset="80223">17216 13935 0,'17'0'31,"18"17"-15,1 1-16,-1 53 15,18 34-15,0-52 16,-18 36-16,36-19 16,-1 36-1,-17-18-15,0-17 16,-35-54-16,-1 19 16,1-19-16</inkml:trace>
  <inkml:trace contextRef="#ctx0" brushRef="#br0" timeOffset="80583.18">17780 14076 0,'-88'88'47,"-71"18"-47,36 0 15,-36-36-15,53 18 16,71-70-16,-18 17 16,35-17-16,1 0 15,-1 17 1</inkml:trace>
  <inkml:trace contextRef="#ctx0" brushRef="#br0" timeOffset="81152.77">18239 13864 0,'0'35'31,"0"107"-31,0-1 16,0 35-1,0-35-15,-18-17 16,-17-1-16,17 1 16,18-177 46</inkml:trace>
  <inkml:trace contextRef="#ctx0" brushRef="#br0" timeOffset="81855.07">18080 14023 0,'35'-18'31,"18"1"-15,0-1-16,70 18 15,-17 0 1,18 0-16,-36 0 16,-35 35-16,-18 1 15,0-1-15,-35 18 16,0 35-16,0-17 0,0-19 15,0 37 1,-70-19 0,-1-17-1,18-35-15,-17-1 16,35-17-16,-1 0 16,1 0-16,17 0 62,54 0-31,69 0-15,1 0-16,18 0 16,-18 18-16,-36 0 15,-35-1-15,-17-17 16,0 18-1,-18 0-15,0-1 16,0 18-16,-53 18 16,0-17-16,0-36 15,-53 35-15,0 0 16,-17-17 0,35 0-16,-18-1 15,53-17-15,0 0 16,18 0 31</inkml:trace>
  <inkml:trace contextRef="#ctx0" brushRef="#br0" timeOffset="82727.13">16598 14199 0,'0'0'16,"35"0"-16,1-17 0,-1 17 15,36-18 1,-18 18-16,52-35 15,-69 17 1,34-17-16,-17 0 16,0-1-16,0 1 15,0 17-15,0-17 16,-36 17-16,36-17 16</inkml:trace>
  <inkml:trace contextRef="#ctx0" brushRef="#br0" timeOffset="83304.5">16581 14605 0,'0'35'16,"0"1"-1,52-1-15,72 35 16,-89-34-1,18-1-15,-18-17 16,1-1-16,-19-17 16,1 18-1,0-18-15,-1 18 16,1-18 0,0 0-16,-1 0 31</inkml:trace>
  <inkml:trace contextRef="#ctx0" brushRef="#br0" timeOffset="83966.11">13053 15046 0,'35'0'94,"194"0"-94,248 0 15,193 0-15,371 0 16,158 35-16,283 1 16,-18-36-16,-212 0 15,-105 0-15,-248 0 16,-281 0-16,-266 0 16,-246 0-16,-71 0 15</inkml:trace>
  <inkml:trace contextRef="#ctx0" brushRef="#br0" timeOffset="85446.08">17339 15628 0,'-18'18'32,"18"35"-32,0 35 15,0 35-15,0-35 16,0 36 0,0-53-16,-17-19 15,17 1 1,0-70 46,0-54-62,0 1 16,0-1-16,0 0 16,0 1-16,0-18 15,0 52-15,0 19 16,0-18-1,0 17 1,17 0 0,1 18-1,17 0-15,18-17 16,0 17-16,-18 0 16,1 0-16,17 0 15,0 17-15,-53 1 16,17-18-16,1 18 15,-1 17-15,-17 0 16,0 0 0,0 1-16,-35 34 15,-18-52-15,0 17 16,-17 0-16,17-35 16,18 0-16,-1 0 15,1 0-15,17 0 16,1 0-16,34 0 62,54 0-62,52 18 16,54 17-16,-18 1 16,17-1-16,-53 0 15,-52-17-15,-36 17 16,-35-17-16,0-1 15,0 36-15,-17-17 16,-1-19-16,-53 36 16,19-53-16,-19 18 15,0-18-15,-34 0 16,-1 0-16,0 0 16,35 0-16,-17 0 15,35 0-15,53-18 16,-17 18-1,17-18-15</inkml:trace>
  <inkml:trace contextRef="#ctx0" brushRef="#br0" timeOffset="86270.72">24959 14975 0,'88'0'47,"18"18"-31,35 0-16,18 35 16,-18-18-16,-35 0 15,-36 18 1,-34-53-16,-36 18 62,0 17-46,-53-17-16,-35 17 16,-1 0-16,-16 18 15,-1-35-15,35 17 16,-158 36-1,194-36 1,17-17-16,-17-1 16,17 1-1,0-1-15</inkml:trace>
  <inkml:trace contextRef="#ctx0" brushRef="#br0" timeOffset="86545.86">24959 15928 0,'0'0'16,"18"18"-1,-1-18 16,36 0-31,0-36 16,176-87 0,-105 52-16,-36 18 15,18-17-15,-18-1 16,-35 18-16,0 0 16,-35 36-1,-18-1 1</inkml:trace>
  <inkml:trace contextRef="#ctx0" brushRef="#br0" timeOffset="87280.58">25947 15381 0,'17'0'0,"1"0"16,0 53-16,-1 0 15,1-18-15,0 18 16,-18-35-16,0-1 16,17 1-1,1 0 32,0-18-47,17 0 16,18 0-16,-18-18 15,36-17-15,-36-18 16,18 0-16,-36 18 16,36-36-16,-35 18 15,0 0-15,-18 18 16,0-18-16,0 18 15,0 0-15,0 17 16,0-17-16,-18 35 16,18-36-16,-18 19 15,1-1-15,-1 0 16,0 1 0,1 17-16,-1 0 15,1 0 1,-1 0-1,0 0 17,-17 0-32,35 35 15,-35 0-15,17 18 16,-17 0-16,17 18 16,0-18-16,1 0 15,-1-18-15,1 0 16,17 18-16,0-35 15,0-1-15,0 1 16,0 0-16,0-1 16,0 1-1,0 0 1,0-1 0,0 1-16,0-1 15,-18 1-15</inkml:trace>
  <inkml:trace contextRef="#ctx0" brushRef="#br0" timeOffset="88808.81">17833 16616 0,'0'0'0,"0"53"15,-18 17-15,-17-52 0,17 17 16,-35-17-1,1 0-15,16-18 16,-34 0-16,-36 0 16,-35-18-1,35-53-15,18-17 16,0-18-16,-1-35 16,1-18-16,53 18 15,35 18-15,0 35 16,53-106-1,0 141-15,70 17 16,1 1 0,70 35-16,0 0 0,-36 0 15,36 18-15,159 70 16,-194-35 0,-88 0-1,-1 0-15,-35-18 0,-17 18 16,0 0-16,-18 17 15,-18 19-15,-53-1 16,19-35-16,-54 53 16,35-54-16,-70 19 15,0 0-15,-71-36 16,18 0-16,0-35 16,-17 0-16,69 0 15,19 0 1,52-53-16,1 18 15</inkml:trace>
  <inkml:trace contextRef="#ctx0" brushRef="#br0" timeOffset="89059.05">16422 15134 0,'0'-17'15,"70"52"1,71 53-16,54 53 16,34 0-16,106 106 15,0-18-15,194 107 16,124 34 0,-71 0-16,71 1 15,-107-124-15,-52-53 16,-229-53-16,-36-70 0</inkml:trace>
  <inkml:trace contextRef="#ctx0" brushRef="#br0" timeOffset="90369.78">21837 16422 0,'0'0'0,"88"35"0,36 18 16,52 35-16,18-17 15,71 70-15,246-18 32,159-52-17,-282-71-15,1 0 0,104-35 16,-16-106-16,17-1 15,-18 1 1,-159-35-16,-52 70 16,-18-53-16,-106 1 15,0 34-15,-35-17 0</inkml:trace>
  <inkml:trace contextRef="#ctx0" brushRef="#br0" timeOffset="90688.94">28152 15011 0,'0'0'0,"17"17"0,19 54 16,-1-36-16,35 36 15,-34-36-15,-1 18 16,0-18 0,-17 0-16,-18-17 15,18 17-15,-18 1 16,0-1-16,-18 0 16,-35 1-1,-18-1 1,1 0-16,17-35 15,-35 35-15</inkml:trace>
  <inkml:trace contextRef="#ctx0" brushRef="#br0" timeOffset="91430.83">28011 15064 0,'17'0'0,"-34"0"0,52 0 31,0 0 0,-17 0 16,17 35 31,-17 0-78,17 0 16,36 54-16,34 16 16,-16-16-16,34 34 15,36 54 1,-106-125 0,-18-16-16,-17-19 15,-18 19-15,0-19 16</inkml:trace>
  <inkml:trace contextRef="#ctx0" brushRef="#br0" timeOffset="91927.59">27958 15558 0,'17'17'47,"-52"54"-31,-53 35-16,-53 52 16,17-34-16,-35-1 15,36-52-15,0-1 16,34-52-16</inkml:trace>
  <inkml:trace contextRef="#ctx0" brushRef="#br0" timeOffset="92665.9">27058 15593 0,'0'-18'16,"0"-17"-1,53 17-15,53-17 16,35 0-16,18-1 15,-53 19-15,17-1 16,-52 18-16,-19 0 16,-34 0-1,0 0 1,-1 0-16,1 18 16,17-18-16,-17 17 15,0-17 48,17 0-48,-18 0 95,1 0-110,0 0 15,17 0-15,0-17 16,-17-1-16,17 18 16,18 0-16,-35-18 15,-1 18-15,1 0 16,0 0 15,-1 18-31,-17 70 16,18 71-16,17 17 15,-35 1-15,18 35 16,17-1-16,0 36 16,1-35-16,34-18 15,-34-53-15</inkml:trace>
  <inkml:trace contextRef="#ctx0" brushRef="#br0" timeOffset="96536.33">4392 3757 0,'124'0'62,"52"0"-62,194 0 16,124 53-1,229-18-15,54-35 16,-72 0-16,-35 0 16,-88 0-16,-158-53 15,-160 0-15,-52 36 16,-88-18-16,-72 35 16,-34 0-16</inkml:trace>
  <inkml:trace contextRef="#ctx0" brushRef="#br0" timeOffset="98875.58">21696 8431 0,'0'0'0,"17"212"0,1 17 16,0 18 0,35 18-16,-18-53 15,0 17-15,-17-17 16,17-18-16,-17-53 15,35 0-15,-36-18 16,1 1-16,-18-54 16,0-17-16,0-18 15,18-17-15</inkml:trace>
  <inkml:trace contextRef="#ctx0" brushRef="#br0" timeOffset="99878.54">22207 8537 0,'89'-35'16,"-1"17"-16,-265 71 0,424-141 15,-194 88-15,-17-18 16,-19 18 0,1 0 46,35 0-46,70 0-16,36 0 15,70 0-15,89 0 16,176 0-16,70 0 16,-35 0-16,18 36 15,-177 17-15,-193-36 16,-54 19-16,-87-36 15,-36 17 95,0 1-79,17 35-31,1 0 16,0 52-16,-1 37 15,1 16-15,35 19 16,-36 17-16,36 0 16,-35-35-16,0-1 15,17 36-15,18 141 16,-36-141-1,-17 36-15,0-1 16,36 36-16,-19-18 16,19-53-16,16 88 31,-52-194-31,18-17 16,-18-36-16,0 18 15,0 0-15,0 17 16,-35 54-16,-89 140 15,71-158 1,1-18-16,-1 1 16,-18-54-16,-70 0 15,70-17 1,-17-18-16,-18-18 16,18 0-16,-35-17 15,17 18-15,88 17 16,-158 0-16,-389-53 15,283 53 1,-159 0 0,159 0-16,-53 0 0,70 0 15,107 0-15,52 0 16,53 0-16</inkml:trace>
  <inkml:trace contextRef="#ctx0" brushRef="#br0" timeOffset="100318.8">21855 10918 0,'0'89'31,"0"52"-15,0 35-16,0 1 15,0 17-15,0 0 16,17-53-16,1-18 16,0-52-16,-18-18 15,17-18-15,-17 18 16,18-53-16,-18 18 15,0 17-15</inkml:trace>
  <inkml:trace contextRef="#ctx0" brushRef="#br0" timeOffset="100656.94">21996 12912 0,'0'35'15,"35"-17"-15,-17 35 16,17-18-16,18 0 15,-18 18-15,53 0 16,36-18 0,52 36-16,36-54 0,70 1 15,159-18-15,847 0 16,-671 0 0,106 0-16,-53 0 15</inkml:trace>
  <inkml:trace contextRef="#ctx0" brushRef="#br0" timeOffset="101512.56">22296 10089 0,'0'106'32,"0"106"-32,0 17 15,0 53-15,0 18 16,0-53-16,52 53 15,-34-88-15,17-18 16,1-53-16,-1-35 16,-17-53-16,35 17 15,-53-34-15,17-19 16,1 18-16,-18 18 16,17 0-16,1 0 15,0-18-15,-18 1 16,17-19-16,1 19 15,-18-19 17,0 1-1,0 0-15,0-1 15,0 19-31,0-19 15,0 18-15,0-17 16,0 35-16,0-35 16,0 17-16,-18-17 15,18 17 1,0-18-16</inkml:trace>
  <inkml:trace contextRef="#ctx0" brushRef="#br0" timeOffset="105316.83">17127 16245 0,'18'18'63,"0"-18"-47,-18 18-16,17 17 15,-17-17-15,0-1 16,0 1-16,0 0 15,-17-18 32,-72-36-47,1-34 16,35-1-16,-17-35 16,17 18-16,0-18 15,35 71 1,18 17-16,0 1 15,36-1 64,52 0-79,0-17 15,71 0-15,17 0 16,36 17-16,17-17 15,0-1-15,-17 1 16,-18 35-16,-88 0 16,0 0-16,-53 0 15,-18 18-15,18 17 16,-18-17-16,18 35 16,18 17-16,-36-35 15,-17 18-15,17-17 16,-18-19-16,-17 19 15,0 16-15,0 1 16,0 0-16,-35 36 16,0-19-16,-36 18 15,36-35-15,0 0 16,-18-18 0,0 1-16,0-19 15,-53-17-15,-17 36 16,-18-19-16,-36 18 15,18 1-15,-17-19 16,88 1-16,-18-18 16,36 18-16,-1-18 15,18 0-15,-35 17 16,35-17-16,-18 0 16,18 0-16,1 0 15,-1 0-15,0 0 16,35-35-16,-17 17 15,0-17-15,17 0 16,-35-18-16,18-18 16,-18 18-16,35 18 15,-35-18-15,53 36 32,0-1-17,0 0-15,0-17 16,0 0-1,0 0-15,35-1 16,18-34 0,18-1-16,88-35 15,-71 53 1,-18 18-16,1 17 16,0-17-16,-54 18 15,36-1-15,-35 18 16,17-18-16,-17 18 15,35 0-15,-18 0 16,0 0-16,0 0 16,-17 0-16,17 0 15,18 0-15,-17 0 16,-19 0-16,36 0 16,-35 18-16,17-18 15,18 0-15,-18 0 16,18 18-16,-35-18 15</inkml:trace>
  <inkml:trace contextRef="#ctx0" brushRef="#br0" timeOffset="111668.02">14393 15505 0,'18'17'31,"17"1"-31,18 0 16,71-1-16,-19-17 16,231 53-1,-107-35 1,0-1-16,18 1 15,0-18-15,35 0 0,53 0 16,-35 0 0,-17 0-16,246 0 15,-265 0 1,-34 0-16,-1 0 16,-17 0-16,-1-18 0,-17 1 15,0-36 1,-53 18-16,36-18 15,-107 35-15,36-35 16,-35 35-16,17-17 16,-53 0-16,18 0 15,0-18-15,-35 35 16,17-17-16,-17-53 16,35 35-16,-18 0 15,-18-35-15,19-36 16,-19 36-16,19-18 15,-1 0-15,-35 18 16,18 0-16,-18 17 16,0-17-16,0 35 15,-53-53-15,17 18 16,-34 0-16,-1 0 16,-35-18-16,-35 35 15,0 18-15,-35-17 16,-18 17-16,17 0 15,-52 18-15,17-1 16,18 1-16,18-18 16,17 18-1,18 0-15,18-1 16,-1 19-16,1-18 16,-36-1-16,0 36 15,-17-35-15,-36 17 16,-52-17-16,-19-18 15,-69 35-15,-636-70 16,564 88 0,-69 0-16,69 0 15,124 0-15,-282 0 16,388 0 0,36 0-16,69 0 15,36 36-15,18-19 16,0 1-16,35-1 15,-53 36-15,35 36 16,1 16-16,-36 19 16,0 17-16,-18 18 15,54 0-15,-1-1 16,18 1-16,0-18 16,0-17-1,53 70 1,-35-124-16,-1 1 15,36-1-15,18 36 16,-1-35-16,1 17 16,52 0-16,1-17 15,34 17-15,54-18 16,-35 1-16,17 35 16,211 0-1,36 35 1,-211-88-16,34-18 15,54-17 1,-36-18-16,318 0 16,-142 0-1,-229 0-15,-52 17 16,-54 1-16,54 17 31,-142-17-31</inkml:trace>
  <inkml:trace contextRef="#ctx0" brushRef="#br0" timeOffset="112646.74">21308 14058 0,'17'0'32,"1"0"-17,0 0 1,-1 0-1,-17 18-15,18-18 16,35 17-16,-18-17 16,-17 0-1,17 18-15,-17 0 16,-18-1 0,0 1-1,0 17 1,0 1-16,-53 34 15,0-17 1,-53 0-16,18 0 16,17-35-16,-52 34 15,17 1-15,18-17 16,53-19-16,-1 1 16,19-18-16,17 18 109</inkml:trace>
  <inkml:trace contextRef="#ctx0" brushRef="#br0" timeOffset="112952.64">21008 14993 0,'18'0'31,"-1"0"-15,1 0-16,17-18 15,0 1-15,71-36 16,-53 35-16,18-17 16,123-53-1,-124 52 1,18 19-16,-35-1 0,-35-17 15,35 17-15,-35-17 16</inkml:trace>
  <inkml:trace contextRef="#ctx0" brushRef="#br0" timeOffset="113364.02">20743 13917 0,'0'-18'0,"53"18"15,-17 18 1,34 0-16,18-1 0,18 19 15,35-1-15,-17-17 16,34-1 0,-16 1-16,-54-18 15,-18 17-15</inkml:trace>
  <inkml:trace contextRef="#ctx0" brushRef="#br0" timeOffset="114037.79">22066 14358 0,'0'0'0,"0"88"0,18 18 15,35 18-15,0-36 16,0 18 0,0-18-16,-36-53 15,18-17-15,-17-1 16,0-17-1,-1 0-15,19 0 16,34-53-16,18-17 16,1-18-16,16-18 15,-34 0-15,-36 18 16,-17 17-16,-18-35 16,0 36-16,-35-36 15,-18 71-15,0-18 16,18 35-16,17 18 15,-17 0 1,-1 18-16,-52 52 16,-18 1-16,-52 17 15,-19-17-15,-17-1 16,35-17-16,54-53 16,52 18-16,35-18 15,0 17-15</inkml:trace>
  <inkml:trace contextRef="#ctx0" brushRef="#br0" timeOffset="114671.42">10689 15734 0,'53'0'31,"194"0"-31,247 0 15,282-88 1,1623-230-16,-953 159 16,36 1-16,-36 87 15,-140-70-15,-248 35 16,-70-70-16,52 88 16,-951 88-1,-54 0-15</inkml:trace>
  <inkml:trace contextRef="#ctx0" brushRef="#br0" timeOffset="-212466.86">12806 11430 0</inkml:trace>
  <inkml:trace contextRef="#ctx0" brushRef="#br0" timeOffset="-211138.12">9984 11307 0,'0'0'0,"0"52"0,0 1 16,0 0-16,17 88 31,1-105-31,-18 17 16,35 35-16,-17-18 16,17 1-1,-35-18-15,35 0 16,-35-36-16,18 19 15,-18-1-15,18 0 16,-18 0-16,17 18 16,1-35-16,-18 17 15,18 1-15,-18-19 16,0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0T13:12:35.4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16686 11642 0,'18'17'63,"-53"72"-47,-1-1-16,19-35 15,-1-18-15,18 0 16,-17 0-16</inkml:trace>
  <inkml:trace contextRef="#ctx0" brushRef="#br0" timeOffset="3624.51">24183 8872 0</inkml:trace>
  <inkml:trace contextRef="#ctx0" brushRef="#br0" timeOffset="4439.3">24183 8837 0,'0'18'266,"0"-1"-250,35 36-16,-35-17 15,0-1-15,53 53 16,-35-53-16,-18 1 15,35 17-15,-35-18 16,18 0-16,-18 0 16,0-17-1,0 0 1,17-1-16,-17 1 16,18 35-1,-18-18 16,18-35 32,17-88-63,0-18 16,18-53-16,-35 71 15,17-18-15,-35 18 16,18 18-16,-18-1 15,17 53-15,-17-17 16,0 106 47</inkml:trace>
  <inkml:trace contextRef="#ctx0" brushRef="#br0" timeOffset="4839.35">23248 10072 0,'71'0'31,"70"0"-15,88 0-16,36 0 15,-18 0-15,70 0 16,36 0-16,-141-18 16,-36-17-1,-70 17-15,-89 1 0,1 17 16,0 0-16</inkml:trace>
  <inkml:trace contextRef="#ctx0" brushRef="#br0" timeOffset="5767.15">23795 10530 0,'18'0'31,"-1"18"-31,1 35 15,17 18-15,0 17 16,1 0-16,-19 18 16,1-18-16,0-35 15,17 17-15,-35-34 16,35 34 15,-17-52 0,-1-18-31,19-88 16,-1-18 0,53-18-16,-35 19 0,-53 34 15,18-35-15,-1 53 16,1 0-16,-18 36 16,0-19-16,0 19 15,0 52 48,18 71-63,-1 0 15,19-18-15,-1 18 16,-18-18-16,19-53 16,-19-17-16,-17 0 15,18-18-15,-18 17 16,18-17-1,17-35 1,18 0 0,0-54-16,-18 1 15,0 35-15,1-53 16,16-17-16,-16 17 16,-19-35-16,1 0 15,0 35-15,-18 36 16,0 17-16,0 35 15,0 0 17</inkml:trace>
  <inkml:trace contextRef="#ctx0" brushRef="#br0" timeOffset="7665.92">18433 7567 0,'35'0'15,"18"53"1,17 18-16,19 70 16,-1-53-16,0 35 15,53 71 1,-70-105-16,-54-72 15,19 18-15,-36-17 16</inkml:trace>
  <inkml:trace contextRef="#ctx0" brushRef="#br0" timeOffset="7966.84">18962 7743 0,'-18'0'31,"1"36"-31,-19 52 15,19 0-15,-36 18 16,17-18-16,1-35 16,-18 35-16,36-52 15,-1-19-15,0 18 16,18-17-16,0 0 31</inkml:trace>
  <inkml:trace contextRef="#ctx0" brushRef="#br0" timeOffset="8739.12">18380 8502 0,'0'18'47,"35"-18"-47,36 0 15,34 0-15,19 0 16,17 0-16,-35 0 16,17 0-16,1 0 15,-36 0-15,-35 0 16,-18 0-16,-17 0 15,-1 0-15</inkml:trace>
  <inkml:trace contextRef="#ctx0" brushRef="#br0" timeOffset="14546.81">24042 11395 0,'0'35'15,"0"18"-15,0-18 0,17 18 16,36-18-16,-35 1 16,17-1-16,53 0 15,-35-17-15,53 0 16,-35-18-16,17 0 15,18 0-15,123-18 16,36-123 0,-18-36 15,-53-70-15,-71-17-1,-70 105-15,-18 18 16,-17-18-16,0-35 15,-18-141 1,0 176-16,0-35 0,-36 53 16,-34-35-1,35 52-15,-18 1 16,-18-1-16,-17 19 16,-36-19-16,-105-52 15,88 123 1,-18 17-16,36-16 15,-36 34-15,-17 18 16,70 0-16,-35 0 16,-159 53-1,123 0-15,36 17 16,-53 36-16,0 18 16,-35-1-16,35-17 15,-18 35-15,89-53 16,-1 18-16,36-53 15,35 18-15,18 34 16,35 1-16,0 71 16,0 52-16,53-35 15,35 88-15,53 18 16,-35-35-16,-18-89 16,53 0-16,18 1 15,-53-71-15,-18-36 16,-35-35-1,18-17-15,-36 0 16,35-1-16,-17-17 16,18 0-16,17 0 15,71 0-15,-18-35 16,0 0-16</inkml:trace>
  <inkml:trace contextRef="#ctx0" brushRef="#br0" timeOffset="15385.23">26053 9913 0,'17'0'63,"54"18"-48,52 35-15,-34-18 16,69 18-16,-52-18 16,-35-17-1,-36-1-15,-17-17 16,-18 18 62,-18 17-78,-88 18 16,-35 0-16,-35 18 15,52-18-15,1 0 16,34-18-16,37 0 16,34-17-16,0-1 15,18 1 1,0 17-16,0-17 15,0 0 1,71-1 0</inkml:trace>
  <inkml:trace contextRef="#ctx0" brushRef="#br0" timeOffset="15714.26">26088 10901 0,'0'0'0,"0"17"16,18-17 31,34 0-16,-16-35-31,52-35 16,0 17-16,0-35 15,-35 52-15,35-34 16,-17-1-16,-36 54 16,-17-19-16,17 19 15,-35-1-15</inkml:trace>
  <inkml:trace contextRef="#ctx0" brushRef="#br0" timeOffset="16167.35">26811 9931 0,'18'0'46,"-1"0"-30,54 70-16,-18-17 16,0 18-16,17 17 15,1-35-15,-18 17 16,17 1-16,-52-53 16,17 17-16,-17 0 15,17-17-15,-17 17 16,-1-35-1,-17 18 1,18-1 31</inkml:trace>
  <inkml:trace contextRef="#ctx0" brushRef="#br0" timeOffset="16510.96">27464 9931 0,'-18'35'31,"-17"71"-31,-18 0 16,0-18-16,-18 53 15,36-88-15,0 35 16,0-35-16,-1-35 16,19 17-16,17 0 15,-36 0 1</inkml:trace>
  <inkml:trace contextRef="#ctx0" brushRef="#br0" timeOffset="20439.49">26899 10830 0,'0'18'47,"0"17"-47,0 18 0,0-35 16,0-1-16,0 1 15,0 0-15,0-1 31,36-17-15,-36 18 0,35-18-16,-17 0 15,70 35 1,-71-35-16,1 0 16,17 0-16,-17 0 31,0 0 0,-1 0-31,1 0 16,17 0-16,-17 0 15,-1 0 1,19 0-16,-1 0 0,0 0 16,-17 0-16,-1 0 15,19 0-15,-1-17 16,0 17-16,1-36 15,-1 19-15,-17-19 16,17 1-16,0 17 16,0-70-1,-17 53-15,17-18 16,-17 0-16,0-35 16,17 35-16,0-35 15,-17 35-15,-18 0 16,17 0-16,-17 0 15,0 18-15,-17-18 16,17 18-16,-36-36 16,19 54-16,-1-36 15,1 17-15,-1-17 16,-17 36-16,17-18 16,18 17-16,-35-17 15,17-1-15,-17 1 16,17 17-16,-17-17 15,17 17-15,1 1 16,-1-1-16,0 1 16,-17-19-16,0 19 15,-1 17-15,19-18 16,-18 0-16,-1 1 16,19 17-1,-1 0 1,-17 0-16,-1-18 15,1 0-15,18 18 16,-19 0 0,19 0-1,-36 0-15,35 0 16</inkml:trace>
  <inkml:trace contextRef="#ctx0" brushRef="#br0" timeOffset="24606.94">19967 14570 0,'0'17'297,"0"72"-281,0 34-16,0-17 16,0 0-16,36 0 15,-19-54-15,-17-16 16,18-19-16,-1 1 47,1-18-32,17 0-15,18-53 16,18-35-16,-18-18 16,17 0-16,-17 18 15,-18 17-15,1-34 16,-19 69 15,1 54 0,-18 70-31,35 18 16,-17-35 0,-18-18-16,53 17 15,-53-52 1,18-1-1,-1-17 1,18 0 0,1 0-16,34 0 15,18-53-15,124-229 32,-194 194-17,-18 53-15,17-1 16,-17 19-16,0-1 15</inkml:trace>
  <inkml:trace contextRef="#ctx0" brushRef="#br0" timeOffset="25090.6">17251 13794 0,'17'0'16,"36"17"0,71 19-16,52-1 15,54-18-15,140 36 16,124-35-16,141 17 15,952 36 1,-722-71-16,-301 0 16,-123 0-16,-229 0 15,-89 0 1</inkml:trace>
  <inkml:trace contextRef="#ctx0" brushRef="#br0" timeOffset="25842.82">20814 13123 0,'0'71'31,"0"17"-31,0-17 16,18 17-16,17 0 15,-35-53-15,17 18 16,1-35-16,-18 0 16,18-1-1,17-17 32,0 0-47,71-70 16,0-36-16,17-35 15,-17 0-15,-35-1 16,-1 19-16,-34 52 16,-1 1-16,-35 52 15,0 1 1,18 17 15,-1 0-15</inkml:trace>
  <inkml:trace contextRef="#ctx0" brushRef="#br0" timeOffset="26289.17">23424 14182 0,'0'0'0,"18"0"16,35 17-16,-18 1 15,36-18-15,35 18 16,-18-1-16,18-17 15,-18 0-15,18 0 16,-36 0-16,-17 0 16,-35 0-16</inkml:trace>
  <inkml:trace contextRef="#ctx0" brushRef="#br0" timeOffset="26584.14">24289 13917 0,'17'0'16,"36"18"-1,0 35-15,35 70 16,36 1-1,-36-19-15,0 1 16,0-18-16,-35-17 16,-17-53-16,-36-1 15,35-17-15</inkml:trace>
  <inkml:trace contextRef="#ctx0" brushRef="#br0" timeOffset="26848.31">25047 14146 0,'-35'0'16,"-18"36"-16,-18 70 15,-17-1-15,0-16 16,0 16-16,17-16 16,36-72-16,-18 36 15,36-53-15,-1 18 16,0-1-16,1-17 31</inkml:trace>
  <inkml:trace contextRef="#ctx0" brushRef="#br0" timeOffset="27494.9">25382 14235 0,'36'0'62,"17"0"-62,-1 0 16,19 0-16,35 0 15,-36 0-15,-17 0 16,0 0-16,-17 0 16,-1 0-16,-18 0 15,-34 35 48,-1-17-48,-17-1 1,0 1-16,-18-1 16,17 1-16,1 0 15,0-1-15,0 1 31,-1 0-15</inkml:trace>
  <inkml:trace contextRef="#ctx0" brushRef="#br0" timeOffset="27849.45">25471 14834 0,'17'0'16,"1"0"-16,35 0 0,0-17 15,0-19-15,0 19 16,17-36-16,-35 35 16,18-17-16,0 17 15,0-35 1,-18 18-16,1 17 0,-1-17 16,-17 35-1</inkml:trace>
  <inkml:trace contextRef="#ctx0" brushRef="#br0" timeOffset="28288.01">25770 14376 0,'-35'35'32,"18"-17"-17,-1-1 1,0 1-16,-17-18 0,-53 35 15,35-35 1,35 0-16,1 0 16,-1 0-1</inkml:trace>
  <inkml:trace contextRef="#ctx0" brushRef="#br0" timeOffset="29319.7">26388 14429 0,'0'17'16,"0"36"-16,0 0 15,0 18 1,0-1-16,0-35 15,0 18-15,0-17 0,0-19 16,17 1 0,1 0-1,0-18 1,52 0 15,-52 0-31,17 0 16,0 0-16,1-18 15,-19 0-15,19-17 16,-19 17-16,-17-35 16,0 18-1,0 0 1,0-53 0,0 17-1,-35 18 1,17 18-1,-17 0 1,0-18 15,17 35-31,18 1 16,-35 17 0,17 0-1,-17 0 16,17 17 1,1 1-32,-1-1 15,0 19-15,1 17 16,-1-18-16,18 0 16,0 18-1,0-18-15,0-17 16,-17-18-1,17 18 17</inkml:trace>
  <inkml:trace contextRef="#ctx0" brushRef="#br0" timeOffset="34999.81">21784 15857 0,'0'106'62,"35"-35"-46,-17 35-16,35-36 16,-35 1-16,17-36 15,-18-17 1,-17-1-1,18-17 32,17-53-31,-17-35-16,35 18 16,0-72-16,-18 90 15,-17-19-15,-1 18 16,-17 18-16,18 17 15</inkml:trace>
  <inkml:trace contextRef="#ctx0" brushRef="#br0" timeOffset="35281.46">22384 15946 0,'0'0'0,"0"17"16,17-17 0,1 0-1,17 0-15,54 0 16,-54 0-1,18 0-15,17-17 16,-34 17-16,16 0 16,-16 0-16,-1 0 15,-17 0-15</inkml:trace>
  <inkml:trace contextRef="#ctx0" brushRef="#br0" timeOffset="36040.56">23072 15804 0,'17'0'16,"-17"36"-1,36 52 1,-19-35-16,19 0 0,-19 0 16,1-18-16,-1-35 15,-17 18 1,18-1 31,0-34-32,-1-19 1,1-34-16,0 17 16,-1 18-16,1-1 15,0 72 48,-18-1-48,17 0 1,1-17-16,-1-1 16,19 1-1,-19-18-15,1 0 16,17 0-16,1 0 15,16 0-15,1 0 16,-35 0-16,88-35 31,-88 17-31,17-17 16,-35 17-16,17-35 16,-17 36-16,0-19 15,0 19-15,0-1 63</inkml:trace>
  <inkml:trace contextRef="#ctx0" brushRef="#br0" timeOffset="36369.71">23901 15787 0,'17'17'32,"19"19"-17,-1 17-15,18 17 16,-36-35-16,19 1 15,-1 17-15,-17-36 16,35 19-16,-53-19 16,52-17-16,-34 18 15,0 0 1,-1-1 0,1-17-16,0 0 15,-1-17 1,1-19-16</inkml:trace>
  <inkml:trace contextRef="#ctx0" brushRef="#br0" timeOffset="36586.56">24395 15752 0,'-36'17'15,"1"54"-15,-36 17 0,-17 18 16,0-18 0,0 0-16,-18 0 15,18-17-15,53-53 16,-18 17-16,35-35 16,0 17-16,1 1 15,-19-18 1</inkml:trace>
  <inkml:trace contextRef="#ctx0" brushRef="#br0" timeOffset="37150.69">21484 16528 0,'88'0'47,"106"0"-47,71 0 15,158 35-15,106-35 16,71 53-16,-106-18 16,-106-35-16,-176 0 15,-53 0 1,-71 0-16,-53 0 15</inkml:trace>
  <inkml:trace contextRef="#ctx0" brushRef="#br0" timeOffset="37911.93">23019 16898 0,'35'0'0,"-35"35"15,35 18-15,-17 0 16,17 0 0,-35-18-16,36 54 15,-19-72-15,-17 1 16,35 17 0,-35-17-1,36-18 1,-1 0-1,18-36-15,-18-34 16,0 35-16,-17 17 16,17-35-16,-35 18 15,18 52 48,17 72-48,1-36-15,-19 17 16,36 36 0,-18-71-16,-17 18 0,0-53 15,17 18-15,0-18 16,1 0 0,16 0-16,-16 0 15,17-18-15,0-35 16,-36 36-16,1-1 15,-1-70-15,-17 70 16,0-17-16,0 0 16,0-1-16</inkml:trace>
  <inkml:trace contextRef="#ctx0" brushRef="#br0" timeOffset="38640.69">25224 16475 0,'17'0'62,"36"0"-62,0 0 16,18 35-1,-36-17-15,0-18 16,-17 0-16,-18 17 16,17 1 15,-17 0-15,-17 17-16,-18-35 15,-18 17-15,-36 1 16,19 0-1,35-1-15,-1-17 16,1 18 0,17 0-16</inkml:trace>
  <inkml:trace contextRef="#ctx0" brushRef="#br0" timeOffset="38999.81">25153 17110 0,'18'0'16,"-18"17"0,35-17-1,18 0-15,17-35 16,72-18-16,-37-17 16,-34 34-16,-18-17 15,-18 36-15,-17-18 16</inkml:trace>
  <inkml:trace contextRef="#ctx0" brushRef="#br0" timeOffset="39695.17">25947 16757 0,'17'35'63,"-17"1"-63,36 34 15,-19-52 1,1-1-16,0-17 31,35 0-31,-18 0 16,35 0-1,-52-17-15,53-36 0,-54 35 16,1-35-16,0 18 16,-18-36-16,17 18 15,-17 1-15,0-1 16,0 17-16,0 1 16,0 17-1,0 1-15,-17 17 16,17-18-1,-36 18 1,-17 0 0,0 0-16,18 0 0,-18 0 15,0 18 1,36-1-16,-89 89 16,88-35-1,-17-1-15,35-17 16,0 0-16,0 0 15,0 35 1,0-35 0,0-35-1</inkml:trace>
  <inkml:trace contextRef="#ctx0" brushRef="#br0" timeOffset="44350.38">23971 17022 0,'0'17'62,"0"1"-46,0 17-16,0-17 15,0 17-15,0-17 16,0 17-16,0-17 16,0-1-1,0 36 1</inkml:trace>
  <inkml:trace contextRef="#ctx0" brushRef="#br0" timeOffset="47580.41">26952 11624 0,'36'18'31,"16"-1"-15,19-17-16,0 18 16,52 0-16,0-1 15,-17-17-15,-17 0 16,-1 0 0,-35 0-16,-18 0 0,-17 0 15</inkml:trace>
  <inkml:trace contextRef="#ctx0" brushRef="#br0" timeOffset="47912.03">27411 11977 0,'0'0'0,"17"0"16,36 0-16,-17-18 0,-1 1 15,0-1 1,-17 18-16,0-18 15,-1 18 32,1 0-31</inkml:trace>
  <inkml:trace contextRef="#ctx0" brushRef="#br0" timeOffset="50728.49">23142 17339 0,'-35'-18'31,"17"-17"-15,1 17 0,-1-17-16,0 0 15,18 17-15,0 1 47,18-1-47,35 18 16,0 0-1,53 0-15,-18 0 0,53 0 16,18 18 0,0 17-16,-1 18 15,-70-18-15,-35-17 16,-17 17-16,-19-17 16,-17 17-1,0 36-15,0-36 16,-70 35-16,17-17 15,-176 35 1,140-88-16,-52 0 16,-159 0 15,265-17-31,17-1 16,1 1-16,-1 17 15,18-18-15,0-35 16,0-18-16,0 1 15</inkml:trace>
  <inkml:trace contextRef="#ctx0" brushRef="#br0" timeOffset="51017.3">23283 17251 0,'18'0'16,"0"0"0,-1 0-1,19 17-15,-19 19 16,18-36-16,18 35 16,88 18-1,18-18 1,-88-17-16,35-18 15,105 18 1,-140-18 0,17 0-16</inkml:trace>
  <inkml:trace contextRef="#ctx0" brushRef="#br0" timeOffset="52168.45">27587 15346 0,'18'35'31,"0"53"-15,17 36-16,18 35 15,-18-36-15,-17-35 16,35 18-16,-36-53 15,18-18-15,-17-17 16,17-18 31,-17-53-31,17-53-16,18 0 15,-18-17-15,1-1 16,-1 36-16,0-35 15,-35 34-15,36 19 16,-36 52 0,17-17-16,1 35 15,0 0 1</inkml:trace>
  <inkml:trace contextRef="#ctx0" brushRef="#br0" timeOffset="52468.5">28434 15910 0,'35'0'31,"18"-17"-31,0-1 16,0 18-16,17-18 16,89-17-1,-106 17 1,71 1 0,-71 17-16,17-35 15,-52 17 1</inkml:trace>
  <inkml:trace contextRef="#ctx0" brushRef="#br0" timeOffset="53008">29175 15469 0,'17'53'16,"19"71"-1,-1-18 1,-17-18-16,17 0 0,0-35 16,-35 0-1,18-36 1,-1-17 31,19-53-47,-1-52 15,-17 52-15,-1-18 16,-17 18-16,18-35 16,-18 70-1,0 36 32,18 88-47,-1-18 16,18 124-1,-35-159-15,36 0 16,-19-36-16,-17 1 16,36-18 15,17-18-31,-18-17 16,18-53-16,0-18 15,0 18-15,-53-18 16,17-18-16,1-123 31,-18 195-31,0 34 16</inkml:trace>
  <inkml:trace contextRef="#ctx0" brushRef="#br0" timeOffset="53282.22">30092 15381 0,'0'0'16,"106"194"0,0 0-1,-1-88-15,-69-35 16,-1-36-16,18 0 16,17 36 15,-52-107 16,-18 19-47,0-36 15,0 0-15</inkml:trace>
  <inkml:trace contextRef="#ctx0" brushRef="#br0" timeOffset="53527.55">30621 15540 0,'0'0'0,"-18"0"16,-17 53-16,-35 17 15,17 36-15,-18 0 16,36-18 0,-18 18-16,35-53 15,-35 35 1,18-70-16,35-1 15,-17-17-15,17 18 16,-18-18-16,0 0 16</inkml:trace>
  <inkml:trace contextRef="#ctx0" brushRef="#br0" timeOffset="54107.38">30815 15540 0,'35'0'15,"-17"0"1,88 0-1,-18 0-15,-17 0 16,-1 0-16,18 0 16,-70 0-1,17 0 1,-35 18-16,36-18 16,-36 17 30,0 1-14,-18 17-32,-17-17 15,-18 35 1,-35 0-16,52-18 0,-52 18 16,0 17-16,35-52 15,18 35-15,-18-18 16,35-17-1</inkml:trace>
  <inkml:trace contextRef="#ctx0" brushRef="#br0" timeOffset="54446.88">30850 16157 0,'18'0'16,"0"0"-1,17 0 1,36-17-16,-36-19 15,35 1 1,-17 0-16,35-18 0,-52 35 16,17-17-1,-18 0-15,0-1 32,-35 19-32</inkml:trace>
  <inkml:trace contextRef="#ctx0" brushRef="#br0" timeOffset="55231.84">31556 15840 0,'18'0'16,"17"53"0,-35-18-16,18-17 15,17 17-15,-35-18 16,17 1-16,1-18 47,0 0-32,-1 0 1,1 0 15,0 0 1,-1-18-17,-17 1-15,36-36 16,-36 18-16,0-1 15,0-17-15,0 1 16,17-1-16,-17 17 16,0 19-16,0-36 15,0 35-15,0 1 16,0-1 0,0 0-1,-17 18 16,-1 0-15,-35 0-16,0 0 16,-17 0-16,34 0 15,-17 36-15,0-19 16,18 1-16,35-1 16,-17-17-1,-1 36-15,0 17 0,1 0 16,-1 35-16,18-18 15,0 1-15,0-18 16,0 0-16,0-36 16,0 19-16,18-36 31,-1 0 16,1 0-32</inkml:trace>
  <inkml:trace contextRef="#ctx0" brushRef="#br0" timeOffset="55664.6">31485 15787 0,'0'17'15,"0"36"1,0-17-16,0 17 16,18-1-1,0-34-15,-18 17 0,17-17 16,1-18 62</inkml:trace>
  <inkml:trace contextRef="#ctx0" brushRef="#br0" timeOffset="106255.34">29192 16034 0,'18'0'31,"-18"17"-31,53 54 16,-18-18-16,36 0 16,-36 0-16,36-36 15,-18 36-15,-1-35 16,1 0-16,0-1 16,-35-17-16,17 0 15,0 0-15,-17 0 16,53-35-16,-36-36 15,18-17-15,0 0 16,-18-53-16,-17-71 31,-18 124-31,-18-35 0,-17 17 16,-18 0-16,18 0 16,17 53-1,-53-53-15,54 89 16,-1 17 15,-35 0-31,0 0 16,-35 0-1,-18 17-15,-17 71 16,-36-17-16,53 17 16,36 0-16,34-17 15,36 0-15,0-19 16,18 1-16,0 0 15,17-35-15,-17 17 16,17-35-16</inkml:trace>
  <inkml:trace contextRef="#ctx0" brushRef="#br0" timeOffset="106585.17">29069 14923 0,'53'158'15,"70"54"-15,1 17 16,-1-17-1,-17-18-15,0-18 16,0-35-16,-53-35 16,0-18-16,-1-35 15,-34 0-15,-18-35 16,18-18-16</inkml:trace>
  <inkml:trace contextRef="#ctx0" brushRef="#br0" timeOffset="118688.79">22966 11712 0</inkml:trace>
  <inkml:trace contextRef="#ctx0" brushRef="#br0" timeOffset="121193.74">22507 11906 0,'18'0'62,"17"0"-46,18 0 0,18 0-16,70 0 15,0 0-15,71-17 16,52 17-16,18 0 16,53 0-16,18-18 15,300 0 1,-441 18-16,-36 0 15,-17 0-15,-53 0 16,-36 0-16,71 0 16,-88 0-1,0 0-15,35 0 16,-17 0-16,-18 0 16,53 0-16,-36 0 15,18 0 1,-35 0-16,0 0 15,-18 0-15,18 0 16,-35 0-16,35 0 16,-36 0-16,19 0 15,-1 0 1,0 0-16,1 0 16,-1 0-16,18 0 15,88 0 1,-35 0-16,-18 0 15,35 0-15,1 0 16,-54 0-16,-17 0 16,18 0-16,-53 0 15,-1 0-15,1 0 16,-1 0 0,1 0-1,0 0 1,-1 0-1,1 0 1,0 0-16,-1 0 31,1 0 1,17 0-17,-17 0-15,-1 0 16,1 0-16,0 0 15,-1 0-15,1 0 32,0 0-1,-1 0-15,1 0 140,0-17-141,-18-1 17,17 18-17,1-35 1,-18 0 0,0-36-16,18-17 15,34-142 1,-52 54-16,0 0 15,0-36-15,18 0 16,-18-176 0,0 230-1,0-125-15,0 72 0,0-1 16,0 53-16,0 36 16,0 35-16,0-1 15,0 54-15,0 17 16,0-17-16,-18 18 15,-17 17 79,18 0-78,-1 0-16,-17 0 15,-54 17 1,-69 1-16,-54-1 16,-17-17-16,-54 0 15,-546 0 1,300 0-16,-35 0 16,35 0-16,141 0 15,141 0-15,17 0 16,89 0-16,-18 36 15,18-36-15,71 0 16,17 0-16,35 0 16,-17 35-16,17-35 15,1 0-15,-19 0 16,-16 0-16,16 18 16,1-18-16,-36 17 15,18-17-15,-52 18 16,16-18-16,1 0 15,35 0 1,0 0-16,1 0 0,34 0 109,18 18-93,0 70-16,0 18 16,35 52-16,0-17 15,18 71-15,-17-18 16,-1 18-16,-17-36 16,-1 124-1,-17-141 1,0 105-1,0-193-15,0 35 16,0-71-16,0 18 16,0-35-16,18 17 15,-1 53 1,-17-53 0,18 54-16,-18-19 15,18 18-15,-1 1 0,-17-54 16,0 18-16,0-36 15,0 1-15,0 17 16,0-17 0,0 0-1,0-1-15</inkml:trace>
  <inkml:trace contextRef="#ctx0" brushRef="#br0" timeOffset="122531.62">23319 11271 0,'0'0'0,"0"-70"0,0 17 16,0 0-16,0 18 16,17-18-16,1 17 15,0 19-15,-1-19 16,1 36 0,-18-17-16,17-1 31,1 1 16,-18-1-32,18-17-15,17-36 16,-17 18-16,35 0 16,17-35-16,1-18 15,-18 36-15,17-19 16,-35 54-16,18-35 15,-17 17-15,17 35 16,-18-17-16,0 17 16,-17 18-16,-1-17 15,19 17-15,-19 0 16,19-18-16,34 0 16,1 18-16,17-17 15,35-1-15,-17 0 16,-35 18-16,-1 0 15,-34 0-15,-1 0 16,-18 18-16,19 17 16,-19-17-1,125 211 1,-90-141 0,-16-52-1,-1 34-15,18 18 16,-35 1-1,-18 34 17,0-70-32,-36 18 15,-17 34-15,-17 1 16,35-53-16,-36 35 16,-299 212 15,281-247-31,-175 71 31,228-107-15,19-17-16,-1 0 15,-17 0-15,-18-17 16,0-1-16,35 0 16,-17 1-16,-53-1 15,70 0-15,-35-17 16,18 17-16,-18-17 15,0 18 1,36-19-16,-54-17 16,53 18-16,-34 0 15,16 17-15</inkml:trace>
  <inkml:trace contextRef="#ctx0" brushRef="#br0" timeOffset="122992.29">23142 10495 0,'0'0'0,"36"0"0,-1 0 16,18 0-1,0 0-15,17 0 16,36 18-16,35 52 15,53 54-15,35-1 16,54 36-16,52 70 16,-53-35-16,18 0 15,-71-35-15,-17-35 16,-53-36-16,-18-18 16,-35-17-16,-54-35 15</inkml:trace>
  <inkml:trace contextRef="#ctx0" brushRef="#br0" timeOffset="127601.55">19985 1711 0</inkml:trace>
  <inkml:trace contextRef="#ctx0" brushRef="#br0" timeOffset="129856.14">20126 1905 0,'0'18'63,"0"35"-48,0-1-15,0 19 16,18 17-16,-18-17 16,0 52-1,0-35 1,0-52-16,0-1 15,0 18-15,0-18 16,35 18 15,0-71 32,-17-52-63,17-1 15,-17-52-15,17 17 16,-17 36-16,-1-19 16,1 36-16,0 18 15,-18 17-15,0-17 16</inkml:trace>
  <inkml:trace contextRef="#ctx0" brushRef="#br0" timeOffset="130417.81">20761 2028 0,'18'0'62,"17"18"-46,35 17-1,1 1-15,-36-36 0,18 17 16,-18-17-16,-35 18 16,18-18-16,0 18 47,-18 17-16,-53-17-16,-18-1-15,18 1 16,-35-1 0,71 1-16,-36-18 0,17 18 15,-17-1-15,18-17 16</inkml:trace>
  <inkml:trace contextRef="#ctx0" brushRef="#br0" timeOffset="130686.84">20567 2699 0,'0'0'0,"35"-18"0,18-35 15,0 36-15,35-54 16,0 36-16,-35-18 15,36 18-15,-54-1 16,18 19-16,0-19 16,-36 19-16,19 17 15,-19-18-15,1 0 16,-18 1-16</inkml:trace>
  <inkml:trace contextRef="#ctx0" brushRef="#br0" timeOffset="131403.49">21467 2417 0,'0'17'15,"0"18"1,17-17-16,-17 17 16,18 1-16,-18-19 15,35 1-15,-17 17 16,17-17-16,-17-1 16,17 1-16,-17-18 15,34 0-15,1 0 16,-17 0-16,17 0 15,-36 0-15,19-18 16,16 1 0,-16-18-16,-1-159 31,-35 123-15,0 53-16,0-35 15,-53-35-15,0 53 16,18 0-16,-18-18 15,18 35-15,-1 18 16,19 0-16,-1 0 16,0 0-16,-17 0 15,-18 18-15,0 17 16,0 53-16,18 0 16,0-52-16,17-1 15,18 18-15,0-18 16,0 0-16,0-17 15,0 0-15,0 17 16,0 0-16,18 1 16</inkml:trace>
  <inkml:trace contextRef="#ctx0" brushRef="#br0" timeOffset="131848.79">19156 3087 0,'17'17'16,"54"-17"-16,70 0 0,18 36 15,70-36-15,18 0 16,71 0-16,705 0 15,405 0 32,-1339 0-47,-36 0 0,-36 0 32,-34 0 14</inkml:trace>
  <inkml:trace contextRef="#ctx0" brushRef="#br0" timeOffset="148181.21">15293 8872 0,'0'0'0,"0"36"31,35 17-31,0-18 16,18 35-16,18 1 15,0-18 1,17-18-16,-18 0 16,54 1-16,-18-19 15,17 1-15,18 0 16,53 17-16,-35-17 15,17 17-15,-17-18 16,17-17-16,1 18 16,-18 0-16,-1 17 15,-17-17-15,18-1 16,0-17-16,-36 0 16,-17 18-16,159-18 15,-142 0 1,1 0-16,-18 0 15,-18 0-15,0 0 16,18-53 0,-18 0-16,-17 18 15,17-36-15,-53 18 0,36-70 32,-54 52-32,-17 1 15,0-18-15,0 17 16,0-35-16,0-105 15,0 122 1,0 1-16,-35 0 16,-36-71-1,36 89-15,-35-19 16,17 37 0,-53 34-1,-53-35 1,-88-18-1,106 36 1,-476-53 0,211-18-1,159 71 1,-123-18 0,-89 35 15,336 18-31,-19 0 0,37 0 15,-19 0-15,-17 0 16,0 0-16,-18 36 16,18-1-16,-35 35 15,52-17-15,1 18 16,-1-1-16,18 19 16,36-36-1,-1 17-15,54-17 16,-19 35-16,19-35 15,-1 0-15,0-18 16,18 1-16,-17-19 16,17 89-1,0-18 1,0-52 0,0-1-16,35 53 15,18 0 16,-18-53-31,1 36 16,69 52 0,-69-87-1,34-1-15,1-17 16,35 17-16,-1 0 16,-16 1-16,16-19 15,1 18-15,0 1 16,-18-1-16,-35-35 15,53 18 1,-53-18-16,0 0 16,-18 0-16,0 0 15,18 0-15,-17 0 16,-1 0-16,18 0 16</inkml:trace>
  <inkml:trace contextRef="#ctx0" brushRef="#br0" timeOffset="155833.45">11130 1076 0,'18'0'47,"17"18"-31,-35 35-16,18-18 15,-1 18 1,1-18-16,0 18 0,-1 0 15,-17-36-15,18 1 16,-18 17-16,0-17 16,18 0-16,-1 17 15,-17-17 1,18 17 0,17-53 30,18-70-30,0 0-16,17 0 16,1 17-16,-53 1 15,35 17-15,-36 17 16,19 19 0,-36-1-16,35 18 0</inkml:trace>
  <inkml:trace contextRef="#ctx0" brushRef="#br0" timeOffset="156121.7">11765 1482 0,'0'0'0,"0"17"16,0 36-16,0-35 16,0 17-16,0-17 15,18-1-15,-18 1 16,0 0 0,0-54 46</inkml:trace>
  <inkml:trace contextRef="#ctx0" brushRef="#br0" timeOffset="156335.88">11765 1217 0,'18'0'78,"-18"35"-62,35 18-1,-17-35-15,-18 0 16</inkml:trace>
  <inkml:trace contextRef="#ctx0" brushRef="#br0" timeOffset="156636.59">11959 1570 0,'0'18'47,"0"-1"-31,0 18-16,0-17 15,0 0-15,0-1 16,0 19-16</inkml:trace>
  <inkml:trace contextRef="#ctx0" brushRef="#br0" timeOffset="157351.04">12241 1235 0,'18'17'31,"-18"54"-15,18 17-16,-1 18 15,-17 0-15,0-18 16,0-35-16,18-18 15,-18-17 17,18-36-17,-1-52 1,1 17 0,35-53-16,-18 35 15,-17 18-15,-1-35 0,1 35 16,0 36-16,-1-19 15,-17 19 1,18 34 31,0 72-31,-18 16-16,17-34 15,1 0-15,-18-36 16,0 0-16,17-35 15,1 18-15,0-18 47,35-18-31,-36-17-16,19-18 16,-1 0-16,18-18 15,-18-34-15,18-54 16,-35 88-16,-1 18 15</inkml:trace>
  <inkml:trace contextRef="#ctx0" brushRef="#br0" timeOffset="157720.51">13194 1411 0,'0'0'0,"18"18"0,-18-1 16,0 36-16,17 0 15,-17 0-15,0 0 16,0 0-16,0 0 16,0-35-1,0-1-15,0-34 63</inkml:trace>
  <inkml:trace contextRef="#ctx0" brushRef="#br0" timeOffset="157937.49">13176 988 0,'53'0'62,"-35"0"-62,-1 17 16,19 1-16</inkml:trace>
  <inkml:trace contextRef="#ctx0" brushRef="#br0" timeOffset="164015.88">10918 2417 0,'0'70'47,"36"71"-31,-1-70-16,0 35 15,1-1-15,-19-34 16,19-18-16,-36-18 16,0 18-16,0-35 15,17 17 1,1 0 0,-18-17-1,0 0 16,17-36-15,1-35 0,0-35-16,-1 0 15,19-18-15,-36 35 16,35-17-16,0 53 16,-35-1-16,35-34 15,-17 35-15,-18 17 16,18 0-16</inkml:trace>
  <inkml:trace contextRef="#ctx0" brushRef="#br0" timeOffset="164838.32">11571 2381 0,'0'0'0,"18"18"47,-18 0-31,0 34-16,0 1 0,0 53 31,-36-53-31,19 18 16</inkml:trace>
  <inkml:trace contextRef="#ctx0" brushRef="#br0" timeOffset="165273.37">11730 2928 0,'18'-18'16,"-1"18"-1,18 0 1,18 0-16,36 0 15,34 0-15,18 0 16,18 0-16,-53 0 16,-36 0-16,-52 0 15</inkml:trace>
  <inkml:trace contextRef="#ctx0" brushRef="#br0" timeOffset="165594.38">12118 3193 0,'18'0'47,"17"0"-32,18 0-15,0 0 16,53 0 0,-54 0-16,1 0 15,36-36-15,-54 36 16,0-17-16</inkml:trace>
  <inkml:trace contextRef="#ctx0" brushRef="#br0" timeOffset="166112.63">12859 2505 0,'0'0'0,"17"0"15,1 106 1,17 17-16,-17 18 16,17-17-16,1-19 15,-19-52-15,1 0 16,-18-17-16,17-19 15,19-17 32,-19-70-31,19-1-16,-1-17 16,0-36-16,-17 36 15,17-18-15,-17 53 16,17-35-16,-35 71 15,0-1-15</inkml:trace>
  <inkml:trace contextRef="#ctx0" brushRef="#br0" timeOffset="166441.17">13388 2999 0,'0'0'0,"0"17"16,0 19-16,0-19 16,0 36-16,0-18 15,0-17-15,0 35 16,0-18-16,0 0 15,0 1 1,0-19-16,0 1 16,0 0-16,18-36 47</inkml:trace>
  <inkml:trace contextRef="#ctx0" brushRef="#br0" timeOffset="167048.16">13564 2628 0,'0'18'78,"0"-1"-63,0 1-15,0 17 16</inkml:trace>
  <inkml:trace contextRef="#ctx0" brushRef="#br0" timeOffset="167385.79">13600 3122 0,'0'18'62,"53"-18"-62,-1 0 16,37-18-16,-36 0 15,-18 18-15,-18-17 16,1 17-16</inkml:trace>
  <inkml:trace contextRef="#ctx0" brushRef="#br0" timeOffset="168078.57">14446 2840 0,'71'53'47,"-36"17"-32,18-17-15,0 35 16,-35-52-16,-1-19 15,1 36-15,-1-35 16</inkml:trace>
  <inkml:trace contextRef="#ctx0" brushRef="#br0" timeOffset="168449.9">14781 2769 0,'-17'18'32,"-36"88"-17,0-36 1,-18 19-16,1 16 0,17-34 15,18-1-15,-1-34 16,19-1-16,-1-17 16,18-1-16</inkml:trace>
  <inkml:trace contextRef="#ctx0" brushRef="#br0" timeOffset="168751.59">14870 3157 0,'17'0'94</inkml:trace>
  <inkml:trace contextRef="#ctx0" brushRef="#br0" timeOffset="169759.16">15187 2734 0,'0'35'16,"0"18"0,0 18-16,0-1 15,0-17-15,0 0 16,0-18-16,18 36 15,-1-36 1,1 1-16,0-19 16,17-17 46,-17-88-46,-1 35-16,1-35 15,17-18 1,-17 0-16,-18 89 16,0-1-1,17 18 17,-17 53-17,18 17 1,17 36-16,-17 0 15,35 0-15,-35-53 16,-18-18-16,17-17 16,1-18 15,-1 0-15,19-53-1,-19 18-15,19-1 16,-19-17-16,19-17 15,-19-1-15,18 1 16,-17-18-16,0 17 16</inkml:trace>
  <inkml:trace contextRef="#ctx0" brushRef="#br0" timeOffset="170455.55">15963 3069 0,'0'-17'16,"0"34"62,0 36-62,0-18-16,0 18 15,0-17-15,0-1 16,0-18-16,0 19 15,0-19 1,0 19-16,0-19 31</inkml:trace>
  <inkml:trace contextRef="#ctx0" brushRef="#br0" timeOffset="170751.47">15963 2981 0</inkml:trace>
  <inkml:trace contextRef="#ctx0" brushRef="#br0" timeOffset="172631.81">27834 16492 0,'0'18'62,"88"-18"-62,1 0 16,69 0-16,1 0 15,-18-18 1,-17 1-16,34-1 16,-16 18-16,-19 0 15,0 0-15,1 0 16,-36 0-16,-35 0 15,0-18-15,-18 1 16,-17 17-16,17 0 16,-17 0-1,-1-18-15,54 18 16,-53 0 0,35 0-16,-1 0 15,37 0-15,-19 0 16,-17 0-16,0 0 15,-18 0-15,1 0 16,-1 0 0,0 0 15,-17 0-31,-1 0 16,36 0-1,0 0-15,18 0 16,17 35-16,0-35 15,-53 0-15,36 18 16,-53-18 0,-1 0-1,1 0 17,0 0-1,-1 0-16</inkml:trace>
  <inkml:trace contextRef="#ctx0" brushRef="#br0" timeOffset="173729.13">28046 16475 0,'0'70'15,"0"89"1,17 141-1,1-159-15,0-70 16,-1 34-16,-17-69 16,18-19-16,-18 1 15,0-36 48,0-123-48</inkml:trace>
  <inkml:trace contextRef="#ctx0" brushRef="#br0" timeOffset="174097.86">27975 16686 0,'-17'0'31,"-1"53"-16,0 36-15,-17-37 16,17-16-16,1-1 16,-1-35-1,18 18 17,0-36-17,0-53 1,0-17-1,35 53-15,-17 35 16,0 0 0,-1 0-16,19 0 15,17 53-15,17 17 16,36 36 0,-53-70-16,-35-36 15,-1 17-15,18-17 31</inkml:trace>
  <inkml:trace contextRef="#ctx0" brushRef="#br0" timeOffset="174617.68">29528 16475 0,'0'53'47,"35"141"-47,-18 0 15,1-53-15,0 0 0,-1-53 16,1-35 0,-18-18-16,0-17 15,18 0-15,-18-1 16,0 1 0,0-36 30,0-52-46,0-36 16</inkml:trace>
  <inkml:trace contextRef="#ctx0" brushRef="#br0" timeOffset="174879.95">29580 16439 0,'-17'18'32,"-1"53"-32,1-1 15,17-17 1,-36 0-16,36-35 0,-17-1 16,17-34 46,0-36-46</inkml:trace>
  <inkml:trace contextRef="#ctx0" brushRef="#br0" timeOffset="175031.51">29475 16598 0,'17'0'31,"71"35"-15,-35 18-16,53 0 15,-53-35-15,0 17 16,-18-17-16,-35 0 16</inkml:trace>
  <inkml:trace contextRef="#ctx0" brushRef="#br0" timeOffset="177887.04">10848 3898 0,'35'0'78,"18"0"-62,18 0-16,70 0 15,53 0 1,-18 0-16,54 0 0,69 0 16,-16 0-16,52 0 15,-71 0-15,-17 0 16,141 0 0,-282 0-16,-53 0 15,-35 0-15,17 0 78,0 0-78,1 0 16,16 0-16,19 0 16,35 0-16,17 0 15,36 0-15,17 0 16,1 0-16,17 0 15,0 0 1,-18 0-16,18 0 16,-35-17-16,0-19 15,-71 19-15,18 17 16,-36-18-16,-34 0 16,52 1-16,-53-1 15,18 18-15,-18 0 16,18-18-16,35 1 15,-70 17 1,17 0 0,-17 0-1,17 0 1,1 0 0,158 0 15,-177 0-31,1 0 0,0 0 15,-1 0 17</inkml:trace>
  <inkml:trace contextRef="#ctx0" brushRef="#br0" timeOffset="182352.68">16792 3687 0,'0'-36'109,"0"-52"-109,-17 18 16,-36-36 0,17 0-16,1-18 0,0 1 15,17 52 1,-17-52-16,-36-36 16,18 53-16,1 18 15,16-18-15,-17 18 16,36 70-16,17 1 15,-18 17 79,0 0-31,1 0-63,-1 0 15,-35 0-15,-17 0 16,-36 0-16,-35 0 16,-18 0-1,-35 0-15,35 0 0,-70 0 16,17 0-1,1 0-15,17 0 16,-18 0-16,35 0 16,1 0-16,17 0 15,-123 0 1,159 0-16,-18 0 16,35 0-16,-18 0 15,-17 0-15,0 0 16,35 0-16,0 0 15,-17 0-15,17 0 16,0 0-16,-17 17 16,-1 1-16,-17 0 15,0-1-15,-18 1 16,18 0-16,0-18 16,0 0-16,53 0 15,-18 0-15,18 0 16,52 0-16,1 0 15,0 0-15,-18 0 32,18-18-32,-18 18 0,18-18 15,-18 18 1,35 0-16,0 0 16,1 0-16,-1 0 15,0 0 48,1 0-32,17 18 0,0 53-15,0-1-16,0 18 15,0 36-15,0 17 16,0 141 0,0-141-1,0-17-15,0-18 0,0 17 16,0-17-16,0-36 16,0 19-1,0-54 1,0-18-1,0 1 17,0 0-17,0-1 1,0 1 0,17-18 62,19 18-78,52-1 15,53 1 1,106 0-16,-18-1 0,53-17 16,353 88-1,-388-88-15,-53 0 16,-70 0-16,-89 0 15</inkml:trace>
  <inkml:trace contextRef="#ctx0" brushRef="#br0" timeOffset="196079.38">14076 3493 0,'17'0'16,"1"0"-1,35 0-15,18 0 16,-1 0-16,1 17 16,17-17-16,-35 0 15,-18 0-15,-17 0 16,-1 0-16,1 0 16,17 0-1</inkml:trace>
  <inkml:trace contextRef="#ctx0" brushRef="#br0" timeOffset="196387.38">14146 3739 0,'18'0'16,"53"0"0,17 0-16,18 0 15,-53 0 1,-1 0-1,19-17 1,-53 17 0</inkml:trace>
  <inkml:trace contextRef="#ctx0" brushRef="#br0" timeOffset="198623.11">10918 3598 0,'18'0'31,"0"0"-15,35 0-1,0 0-15,17 0 16,1 0-16,17 0 15,-35 0-15,-18 0 16,0 0-16,-17 0 16,-106 0 218,-53 0-218,-36 0-16,36 0 15,0 0-15,35 0 16,53 0 0,71 0 46,0 0-46,17 18-16,0-18 15,18 0-15,0 18 16,35-1-16,-53-17 16,1 0-16,-1 0 15,0 18-15,1-18 16,17 0-16,-36 0 15,18 0 1,-17 0-16,0 0 16,-1 18 62,-34-18-47</inkml:trace>
  <inkml:trace contextRef="#ctx0" brushRef="#br0" timeOffset="199352.39">14023 3687 0,'0'0'0,"53"0"15,17-18-15,1 0 16,0 18-1,-19-17-15,37 17 0,-54 0 16,0 0 0,0 0-16,18 0 0,18 0 15,-18 0-15,0 0 16,17 0-16,19 0 31</inkml:trace>
  <inkml:trace contextRef="#ctx0" brushRef="#br0" timeOffset="199631.15">14288 3792 0,'0'0'0,"70"0"16,36 0-16,17 0 16,-17-17-16,18-1 15,-54-17-15,-34 35 16,-19-18-16,1 18 15</inkml:trace>
  <inkml:trace contextRef="#ctx0" brushRef="#br0" timeOffset="205415.36">11095 4092 0,'18'0'94,"158"0"-79,36 0-15,70 0 16,-35 0-16,35 0 16,-17 0-16,17 0 15,18 0-15,-53 0 16,194 0 0,-124 0-1,-123-17 1,-123-1-16,17 18 15,71-18 1,-1 18 0,-34 18-1,-36 0-15,-35-1 16,123 19 0,-70-1-16,18-18 15,352 19 16,-388-36-31,36 0 16,-1 0-16,36 0 31,-106 0-31,-18 0 16,0 0-16,-17 0 47,-1-18-16</inkml:trace>
  <inkml:trace contextRef="#ctx0" brushRef="#br0" timeOffset="207839.99">23389 17480 0,'0'0'0,"159"-88"15,-53 70-15,-71 18 16,0 0-1,-17 0 1,0 18-16,-1-18 16,1 18-16,-18 17 15,0 0-15,0-17 16,0 35-16,0-18 16,-35 18-16,-89-18 15,36-17 1,-18-1-16,18-17 15,70 0 1,18-35 15,71-35-31,-18-1 16,53 1 0,158-54-16,-193 106 15,-54 18 1,36 0-1,-53 36 1,0 17-16,0-18 0,-17 18 16,-107 35-1,54-53 1,-36-35-16,18 18 16,-18-18-16,18 18 15,35-18-15,35 0 16</inkml:trace>
  <inkml:trace contextRef="#ctx0" brushRef="#br0" timeOffset="211343.73">11024 3598 0,'18'0'16,"0"0"0,-1 0 15,1 0 0,0 0-15,-1 0-16,1 18 15,17-18-15,0 18 16,-17-18 0,0 0-16,17 0 15,0 0 1,-17 0-16,-1 0 15,19 0 1,-36-18-16,17 0 0,1 18 16,0-17-1,-1-19-15,1 19 0,0-18 16,-1-1-16,1 1 16,-1 0 15,1-1-16,0 36 1,-1-35-16,1 0 16,0-18-1,-18 18-15,17-1 16,1 1-16,0-35 16,-1 34-16,19-17 15,-36 0-15,35 1 16,-18-37-1,-17 36-15,0 0 16,0 18-16,0-35 31,0 34-31,0 1 16,0 0-16,0 0 16,0 17-1,0-17-15,0 17 16,-17-35-1,-1 35-15,1 1 16,-1-1-16,18 1 16,-18 17-16,1-18 15,-19 18-15,-17-35 0,18-1 16,-35 19 0,17-1-1,35 18-15,-17 0 16,17 0-16,-17 0 15,-18 0-15,35 0 16,-35 0 0,36 0-1,-1 0 1,0 0-16,1 0 16,-1 0-16,-17 0 15,17 18-15,-17-18 16,-18 35-16,35-17 15,-17-1-15,0 1 16,35 0-16,-35-1 16,-1 36-16,1-18 15,0 1-15,17-1 16,-52 124 0,52-106-1,-17 52-15,35 1 0,-18 18 16,0-54-16,1 1 15,17 52 1,-18-35-16,18-52 16,0 70-1,18-36 1,17-17 0,-17-35-16,17 17 15,0 0 1,0-17-16,-17 0 0,35-1 15,0-17 1,0 18 0,-18-1-16,18-17 15,-18 0-15,1 0 16,-1 0-16,-17 0 16,-1 0-16,1 0 15,-1 0 1</inkml:trace>
  <inkml:trace contextRef="#ctx0" brushRef="#br0" timeOffset="-210766.28">17374 2981 0,'-17'0'16,"34"0"78,36 18-94,-17-18 15,16 17-15,-16 1 16,-19-18-16,19 18 16,-36-1 46,0 1-46,-18 17-1,18-17-15,-18-18 16,-17 17 0,0 1-16,0 0 15,-1-1-15,19 1 16,-1 0-16,0-18 16,1 0-16,-1 17 31,0-17-16</inkml:trace>
  <inkml:trace contextRef="#ctx0" brushRef="#br0" timeOffset="-210460.02">17357 3634 0,'17'0'32,"36"0"-17,0-36-15,18-34 16,-18 35-16,70-89 31,-70 53-31,0-17 16,-35 53-16,-18 17 15</inkml:trace>
  <inkml:trace contextRef="#ctx0" brushRef="#br0" timeOffset="-209975.85">17903 3334 0,'0'0'0,"0"35"0,0 0 15,18 18-15,-18-35 16,18 52-1,-1-52-15,-17 0 16,18-18 15,17 0-31,36-18 16,-36-17-16,53-36 16,-70 18-16,17 18 15,-17-88 1,-18 34-1,-53 1 1,0-18 0,0 71-16,36 0 15,-1 35 1,0 0 0,-17 0-16,-36 53 15,36 35-15,-71 176 31,106-193-15,0 0-16,0-18 16,36-1-16,-1 1 15</inkml:trace>
  <inkml:trace contextRef="#ctx0" brushRef="#br0" timeOffset="-208993.98">27358 17216 0,'18'0'47,"87"0"-47,72-18 16,705-88-1,494-53 1,-653 142-16,-35-54 16,-106 71-16,-35-17 31,-459-1-31,-35 18 15,-53-18-15</inkml:trace>
  <inkml:trace contextRef="#ctx0" brushRef="#br0" timeOffset="-191719.49">11518 12435 0,'-17'0'31,"-1"0"-31,-35 89 16,18-1-16,-18 35 15,18 54-15,-1-54 16,19-17-16,-1 0 16,0-36-16,18-17 15,0 0-15,0-35 16,0-1-1,0 1 32</inkml:trace>
  <inkml:trace contextRef="#ctx0" brushRef="#br0" timeOffset="-191488.6">10901 13106 0,'0'-18'31,"35"18"-15,36 0-16,17 0 15,71 0-15,-18 0 16,0 0-16,-18-35 15,-52 17-15,-36 18 16,0 0-16,1-17 16</inkml:trace>
  <inkml:trace contextRef="#ctx0" brushRef="#br0" timeOffset="-191245.76">11853 12841 0,'0'0'0,"36"0"16,17 0-16,-18-18 16,0 18-16,18-17 15,18-1-15,-19 18 16,19 0-16,-18 0 15,18-17-15,-54-1 16,1 0-16</inkml:trace>
  <inkml:trace contextRef="#ctx0" brushRef="#br0" timeOffset="-190973.77">12188 13018 0,'0'0'0,"0"70"15,-35 1-15,18 34 0,17-69 16,-18 34-16,18-17 16,0-35-16,0-1 15,0 1 1,0 0-1,18-18-15,17 0 16,18-18-16,17 0 16,1 1-16,-1-18 15</inkml:trace>
  <inkml:trace contextRef="#ctx0" brushRef="#br0" timeOffset="-190770">12647 13123 0,'0'18'16,"0"17"-16,0 1 16,0-1-1,-18 18-15,1-36 0,17 1 16,0 0-16</inkml:trace>
  <inkml:trace contextRef="#ctx0" brushRef="#br0" timeOffset="-190601.45">12541 12841 0,'0'-18'15,"18"18"17</inkml:trace>
  <inkml:trace contextRef="#ctx0" brushRef="#br0" timeOffset="-190137.19">12665 12912 0</inkml:trace>
  <inkml:trace contextRef="#ctx0" brushRef="#br0" timeOffset="-189280.32">13141 12912 0,'18'0'172,"-1"-18"-156,19 0-16,-1 18 15,0 0-15,0 0 16,1 0-16,-1 0 16,-17 0-1,-1 0-15,1 0 0,-1 0 16,-17 18 31,0 17-47,0 89 31,0-54-31,0 36 31,0-53-31,0-18 0,0 1 16,0-1-16,0-17 15,0 17-15,0-18 16,-17 1 47,-18 0-48,-1-18 1,-34 0-16</inkml:trace>
  <inkml:trace contextRef="#ctx0" brushRef="#br0" timeOffset="-188953.58">13723 12947 0,'71'0'31,"-1"0"-31,18 0 0,1 0 16,-1 0 0,18 0-16,-36-18 15,-35 1-15,-17 17 16</inkml:trace>
  <inkml:trace contextRef="#ctx0" brushRef="#br0" timeOffset="-188686.3">14005 13088 0,'0'0'0,"-53"159"16,53-106-16,-17 0 15,17-36-15,0 19 16,0-19-1,17-17-15,-17 18 16,36-18 0,-1 0-16,18 0 15,17 0-15,-17-35 16,18-18 0,-18 0-16</inkml:trace>
  <inkml:trace contextRef="#ctx0" brushRef="#br0" timeOffset="-188400.49">14411 13212 0,'0'35'15,"18"18"1,-18 35-16,0 0 16,0 0-16,0 36 15,0-54-15,0 54 16,0-1-1,0-105-15,0 0 16,0-1 0,-18-17-1,0 0 1,1 0-16,-89-17 16,71-19-16,-18-52 15,-53-141 1,53 70-16</inkml:trace>
  <inkml:trace contextRef="#ctx0" brushRef="#br0" timeOffset="-188201.37">14199 12506 0,'18'0'47,"0"0"-31,17 18-16,-17-1 15,52 1-15,1 35 16,-36-18-16</inkml:trace>
  <inkml:trace contextRef="#ctx0" brushRef="#br0" timeOffset="-187745.61">14570 12894 0,'0'0'0,"35"18"0,-17-1 15,-1-17 1,1 0-16,17 0 15,0 0 1,1 0-16,-1 0 16,-17 0-1,-1 0 32,1 0-31,0 36-16,-18-1 15,0 18 1,0 0-16,0 35 0,0-35 16,0 17-16,0-17 15,0-17-15,0-1 16,0-18 0,0 1-16,0 0 31,-36-18-16,1 0-15,-18 0 16,0 0-16</inkml:trace>
  <inkml:trace contextRef="#ctx0" brushRef="#br0" timeOffset="-187354.13">13529 14146 0,'35'18'31,"124"-18"-15,53 0-16,70 0 16,-17 0-16,-19 0 15,-34-18-15,-88 1 16,-89-1-16,0 0 15,-17 18 17</inkml:trace>
  <inkml:trace contextRef="#ctx0" brushRef="#br0" timeOffset="-186608.24">15328 12912 0,'0'0'15,"35"17"-15,1-17 32,-19 0-17,19 0-15,17 0 16,0 0 0,-1 0-16,19 0 0,-53 0 15,-1 0 1,-17 18 31</inkml:trace>
  <inkml:trace contextRef="#ctx0" brushRef="#br0" timeOffset="-186383.01">15134 13388 0,'53'0'32,"18"-18"-17,17 18-15,35-17 16,18-1-16,-17 0 16,-18 1-16,-53-1 15,-18 18-15,-17 0 16,-1 0 15</inkml:trace>
  <inkml:trace contextRef="#ctx0" brushRef="#br0" timeOffset="-185543.78">15928 13476 0,'0'0'0,"0"18"0,35-1 15,-17 36-15,17-17 16,18 17 0,-18-1-16,1-34 0,-1 0 15,0-18-15,18 17 16,-35-17-16,35 0 16,-18 18-16,18-18 15,0 18 1,0-18-16,17 0 0,1 0 15,-1 0 1,1 0-16,-18 0 16,35 0-16,18 0 15,0-18-15,17-53 16,1 19-16,-54 34 16,36-53-16,0 18 15,-36-17-15,36-36 16,-71 53-1,-35 18-15,18-18 16,-18 0-16,0-141 31,-53 141-31,-17-35 16,17 53-16,-18-18 31,-35 0-31,53 53 16,-194-18 15,195 18-31,-54 35 0,53 18 16,-35 0-16,17 0 15,1 18-15,-19 17 16,36-53-16,18 53 16,0 1-1,0-37-15,-18 19 16,35 17-16,0-35 15,-17 0-15,35-18 16,0 1-16,0-1 16,0-17-1,0-1 1,0 1-16,0-1 16</inkml:trace>
  <inkml:trace contextRef="#ctx0" brushRef="#br0" timeOffset="-184696.76">16210 13705 0,'-17'0'15,"-1"-35"1,-17-53 0,-18 0-16,35 17 15,0-17-15,1-35 16,17-1-16,0 36 16,35-18-16,36 18 15,17 0-15,441-106 31,-335 158-31,35 1 16,1 17-16,-54 18 16,-35 0-16,-17 0 15,-72 0-15,19 0 16,-36 18-16,36 35 16,-36-18-16,18 36 15,-18-36-15,18 36 16,-53 17-16,36-18 15,-36 1-15,17 17 32,-17-35-32,0 0 15,0 0-15,-17-18 16,-36 53 0,-71 18-1,54-53-15,-36 18 16,18-1-16,-1-34 15,36-1-15,1 0 16,-1-17-16,0-18 16,-18 17-16,1-17 15,-19 18-15,-34-18 16,17 0-16,18 0 16,0 0-16,17 0 15,-70-18-15,18-17 16,-19-18-1,90 53-15,-1-17 16,17-1-16,19 18 16,-19-18-1,36 1 1,-17 17 0</inkml:trace>
  <inkml:trace contextRef="#ctx0" brushRef="#br0" timeOffset="-176482.26">10654 3739 0,'18'0'79,"-1"0"-79,1 0 15,17 0-15,18 0 16,18 0-1,17 0-15,176-17 16,-175 17 0,-54-18-16,18 18 15,-18 0-15,-17-17 16,35 17 0,-18 0 15,-53 0 78,-35 0-109,-53 0 16,-52 0-16,-54 0 15,-17 0-15,-1 0 16,-17 0-16,71 0 16,53 0-16,52 0 15,36 0-15,105 0 157,71 0-157,71 0 15,35 0 1,53 0-16,-18 0 15,-53 0-15,-35 0 16,-52 0-16,-54 0 16,-53 0-16,0 0 31,-17 0-31</inkml:trace>
  <inkml:trace contextRef="#ctx0" brushRef="#br0" timeOffset="-174296.21">12594 11095 0,'0'18'31,"0"17"-16,0-18-15,0 1 0,18-18 63,-1-18-63,19-34 16,-1-37-16,-35 19 15,18-1-15,-18 1 16,0-36-16,-36 35 15,1 36-15,-18 0 16,36 35 0,-1 0-16,-17 0 15,-1 17-15,-105 318 32,124-229-32,-1 35 15,0-17-15,18 17 16,0 0-16,18-17 15,53-19-15,-54-69 16,1-19 0,-1 1-16,-52-18 62</inkml:trace>
  <inkml:trace contextRef="#ctx0" brushRef="#br0" timeOffset="-174056.74">11977 11501 0,'0'-18'15,"0"0"-15,159-17 16,-54 17-1,19-17 1,193-53 0,-211 70-1,-71 18-15,18-17 16,-35-1 0,-18 0-16</inkml:trace>
  <inkml:trace contextRef="#ctx0" brushRef="#br0" timeOffset="-173896.1">12876 11183 0,'0'-18'15,"36"18"1,52-35-16,35 0 16,-52 35-16,-1-18 15,-17 1 1</inkml:trace>
  <inkml:trace contextRef="#ctx0" brushRef="#br0" timeOffset="-173664.71">13247 11254 0,'-53'158'16,"106"-316"-16,-106 387 0,18-123 15,17-53-15,0 0 16,1 0-16,17-18 15,0-18-15,0 19 32,17-36-17,1 0-15,53 0 0,105 0 32,-106-18-32,19 0 15,-72-17-15,1 18 0</inkml:trace>
  <inkml:trace contextRef="#ctx0" brushRef="#br0" timeOffset="-173437.45">13600 11412 0,'0'53'31,"0"35"-31,0-17 15,0-18-15,0 0 16,0-18-16,0-17 16,0-1-1,17-34 17</inkml:trace>
  <inkml:trace contextRef="#ctx0" brushRef="#br0" timeOffset="-172903">13670 11113 0,'18'0'16,"-1"0"15,19 0-31,17 0 16,105 0 0,-105 0-16,18 0 15,-36 0-15,18 0 16,-35 0-1,-1 0 1,1 0 0,0 0 15,-18 17-15,0 18-16,0 18 0,0 18 15,0 17 1,0-17-16,0 34 0,0-34 15,0-18-15,0 0 16,0-18 0,0 0-1,-18-35 17,-17 0-17,-18 18-15,35-18 16</inkml:trace>
  <inkml:trace contextRef="#ctx0" brushRef="#br0" timeOffset="-172633.93">14534 11077 0,'18'0'16,"0"0"-1,35 0-15,-18-17 0,18 17 16,0-18-16,-18 18 16,18-18-1,-18 18-15,1 0 16,-19 0-16,1 0 15</inkml:trace>
  <inkml:trace contextRef="#ctx0" brushRef="#br0" timeOffset="-172326.89">14746 11377 0,'0'0'0,"-18"88"16,18-17-16,-17-18 0,17 0 15,0 0 1,0-18-16,0-17 16,17-1 30,36-17-30,0 0 0,-17 0-16,34-53 15,-17 18-15,-18 17 16,-35 1-16</inkml:trace>
  <inkml:trace contextRef="#ctx0" brushRef="#br0" timeOffset="-172017.32">15205 10936 0,'0'35'31,"0"54"-31,-36 52 16,19 17-16,-36-16 16,18-1-16,-1-18 15,36-52-15,-17-1 16,17-34 0,0-19 15,53-70-31,35-70 15</inkml:trace>
  <inkml:trace contextRef="#ctx0" brushRef="#br0" timeOffset="-171583.96">15469 11254 0,'0'35'47,"-35"-17"-47,0 34 15,17-34-15,-35 17 16,36-17-16,-19 17 16,1-35-16,35 18 62,18 0-15,-18-1-31,35 1-16,-17-1 15,-1-17 1,-17 18-16,18-18 15,-1 0 17,1 0-32,0 0 15,35 0 1</inkml:trace>
  <inkml:trace contextRef="#ctx0" brushRef="#br0" timeOffset="-171065.13">15522 11042 0,'18'-18'47,"35"1"-47,35 17 15,-17 0-15,34 0 16,1 0-16,-53 0 16,0 0-1,-18 0-15,-17 0 16,0 0 15,-18 17 0,0 36-15,0-17-16,0 16 16,0 1-1,0 18-15,-18-18 0,18 0 16,-18 0-16,1 0 16,17-1-16,-18 1 15,0 0-15,18-35 16,-17 0-16,17-1 15,-18-17-15,18 18 32,-18 0-17,1-18-15,-18 0 0,-1 0 16,-17 0-16,18 0 16</inkml:trace>
  <inkml:trace contextRef="#ctx0" brushRef="#br0" timeOffset="-170417.76">11695 12347 0,'158'-17'31,"125"17"-31,334 0 16,194 0-16,54 0 15,34 0-15,883-36 32,-1694-17-17,-35 36-15,-36-1 16,-17 0-16,36-17 16,-36 18-16,17-1 15</inkml:trace>
  <inkml:trace contextRef="#ctx0" brushRef="#br0" timeOffset="-169325.69">16492 11236 0,'0'-18'16,"18"18"-1,35 0-15,17 18 16,89 17-16,-18 1 16,-17-1-16,-18-18 15,-89-17-15,-17 18 31,0 0-15,-70 17 0,-54 18-16,36-35 15,-247 105 1,211-70-16</inkml:trace>
  <inkml:trace contextRef="#ctx0" brushRef="#br0" timeOffset="-168913.57">17463 11359 0,'17'0'16,"1"36"-1,-18-1-15,0 0 16,17 36-16,-17-54 16,18-17-16,-18 36 15,18-36 1,-1 0 0,19-18-16,-1-35 15,-17 36 1,-18-36-16,0 0 15,-18 35-15,0 0 0,-17-17 16,17 18 0,-17 17-16,0 0 15,17 0 1</inkml:trace>
  <inkml:trace contextRef="#ctx0" brushRef="#br0" timeOffset="-168126.63">17022 10478 0,'0'0'0,"-71"17"0,-35 36 15,-17 0-15,-1 0 16,18-35-16,36 17 16,35-35-1,17 0-15,0 0 16,18 17-16,18 1 78,35 0-62,35 17-16,-17 0 15,52 1-15,-17-36 16,0 35-16,-18-18 16,-18 1-16,-52-18 15,0 18-15,-1-18 16,19 0 15</inkml:trace>
  <inkml:trace contextRef="#ctx0" brushRef="#br0" timeOffset="-167639.84">17392 10760 0,'0'17'32,"0"19"-17,0-1-15,0-17 16,18-1-1,-1-17 1,19 0 0,-19-17-1,18-107 1,-35 89 0,-35-36-1,0-17 1,-18 70-1,35 18 1,1 0 0,-1 0-16,-17 18 15,35 17-15,-18 18 16,18-17 0,0-1-16,0-18 15,0 1-15,0 0 16,0-1-16,35 1 15,-35 0-15</inkml:trace>
  <inkml:trace contextRef="#ctx0" brushRef="#br0" timeOffset="-157140.45">12100 14534 0,'-17'-17'47,"34"17"-47,36-18 15,0 1-15,35 17 16,89-36 0,-1 36-16,106 0 15,71 0-15,176 0 16,0 0-16,618 0 15,-583 0 1,354 0 0,-513 36-16,-158-19 0,-35 18 15,-53-17-15,-36-18 16,-52 0 0,-1 0-16,-34 0 0,-1 0 15,-18 0-15,1 0 16,-71 0 171,-123 0-187,-36 0 16,-35 0 0,-176 0-16,-159 0 0,17 0 15,-70 0-15,-70 0 16,70 0-1,17 0-15,36 0 0,106 0 16,-88-35 0,352 17-16,53-35 15,89 36-15,-1 17 32,89 0 249,70 0-281,106 0 15,18 0-15,35 0 16,52 0-16,-16 0 16,52 0-16,-35 0 15,-53 0-15,17 0 16,-52 0 0,-36 0-16,1 0 15,-19 0-15,1 0 16,-18 0-16,-35 0 15,-18 0-15,18 0 16,-18 0-16,36 0 16,-1 0-16,18 0 15,18 0-15,-35 0 16,34 0-16,-34 0 16,-18 0-16,17 0 15,-17 0-15,0 0 16,0 0-16,-36 0 15,1 0-15,-36 0 16,0 0-16,1 0 16,-19 0-1,1 0 1,-1 0 31,1 0-32,0-18 1,-1 18 15,1-18-15,0 18 0,-1 0-1,1 0-15,35 0 16,0 0-16,0-17 15,17 17-15,18-18 16,1 0-16,-1 1 16,0-1-1,-53 18-15,-17 0 16,17 0-16,0 0 16,-17-17-1,0 17 1</inkml:trace>
  <inkml:trace contextRef="#ctx0" brushRef="#br0" timeOffset="-122625.22">3440 14517 0,'0'0'0,"17"-18"79,1 18-48,0-17-31,-1 17 15,71-18-15,53 0 16,248 18 0,-125 0-16,18 0 15,230 0 1,-283 0-16,-17 0 16,-53 0-16,-71 0 15,-35 0 1,-18 0-16,-17 0 15,-1 0-15,36 0 0,-18 0 16,36 0 0,17 0-16,0 0 15,89 0-15,-36 0 16,18 0-16,-1 0 16,1 0-16,-18 0 15,0 0-15,177 0 31,-195 0-31,18 0 16,53 0-16,389 0 31,-354 0-31,194-35 16,-229 17 0,141-35-1,-211 53 1,-18-17-16,-89 17 15,1-18-15,0 18 47,17 0-31,-18 0-16,19 0 16,-19 0-1,1 0 1</inkml:trace>
  <inkml:trace contextRef="#ctx0" brushRef="#br0" timeOffset="-70634.04">21908 16933 0,'17'0'47,"89"0"-31,53 0-16,141 36 15,211 34-15,248-52 16,175 52-16,160-34 16,0-36-16,52 0 15,-87 0-15,-19 0 16,-175 0-16,281 0 15,-881 0 1,-107 0-16,-69 0 16,-36 0-16,-36 0 15,1 0 17,-1 0-32,19 0 15,17-18-15,0 0 16,-1 18-16,-16-17 15,-1 17-15,0 0 16,1-18-16</inkml:trace>
  <inkml:trace contextRef="#ctx0" brushRef="#br0" timeOffset="-64962.01">28487 16828 0,'17'0'62,"89"0"-62,35 0 16,36 0-16,87 0 16,19 0-16,105 0 15,-53 0 1,53 0-16,-106 0 16,-35 0-16,-35 0 15,-106 0-15,-54 0 16,-16 0-1,-89 0 126,-88 0-141,-36 0 16,-105 0-16,-106 0 15,-141 0-15,0 0 16,-530 0 0,671 0-16,141 0 15,53 0-15,71 0 16,70 0-16</inkml:trace>
  <inkml:trace contextRef="#ctx0" brushRef="#br0" timeOffset="-63521.13">10248 4004 0,'53'0'47,"71"0"-32,70 0-15,141 0 16,141 0-16,335 0 16,1 0-16,87 0 15,54 0-15,-89 0 16,812 0 0,-1076-88-16,-195 35 15,-70-18-15,-176 54 16,-18-1-16,-53 0 15,-52 18-15,-19-17 16,1 17 62</inkml:trace>
  <inkml:trace contextRef="#ctx0" brushRef="#br0" timeOffset="28815.79">4216 13564 0,'0'0'0,"17"18"0,19 35 16,-1 0-16,-17-18 15,34 36-15,-16-36 16,52 53-16,0-17 16,-17-1-16,52 18 15,-35-35-15,18 0 16,-35-17-16,52-19 15,-52-17-15,-1 0 16,1 0-16,35 0 16,-36-70-16,-17-1 15,0 0-15,0-52 16,-35 17-16,-1 71 16,-17-53-16,0 17 15,0-158 1,-123-36-1,-159-52 17,211 299-17,-17 0-15,17 18 16,1 0-16,-71 53 16,0 0-16,17 0 15,-17 18-15,-18-1 16,106-17-16,18 18 15,-18-1-15,-70 36 16,105-53 0,0-18-1,18 18-15,0 0 16,0 35 0</inkml:trace>
  <inkml:trace contextRef="#ctx0" brushRef="#br0" timeOffset="45126.43">21167 17463 0,'0'0'0,"899"-36"15,-123 36-15,-246 0 16,-54 0-16,-247 18 16,-105 17-16,-89-35 15,-35 18-15,0 17 32,0 53-32,-71-17 15,-52 70 1,-18 0-16,-106 53 0,-53 53 15,-123 141-15,35-159 16,123-229 0,89 0-16,105 0 15,53 0 1,18-88 62,0-53-78</inkml:trace>
  <inkml:trace contextRef="#ctx0" brushRef="#br0" timeOffset="46277.33">8784 10548 0,'18'0'63,"123"35"-63,35 1 15,177 52-15,159 0 16,140 18 0,-70-53-16,124 35 15,52-53-15,-87-35 16,863 0 0,-1181 0-1,-124-17-15,-35-19 16,-53 1-16,-17 0 15,-36 17-15,0-17 16,-35 17-16,0 18 16,53 0-1,-88 0 1,-1 0-16,1 0 31</inkml:trace>
  <inkml:trace contextRef="#ctx0" brushRef="#br0" timeOffset="48423.93">18697 9948 0,'18'36'16,"0"87"0,-1 18-16,1-17 15,-18 52 1,0 0-1,0 1-15,0-71 0,0 17 16,0-52-16,0-18 16,0-36-16,0 19 15</inkml:trace>
  <inkml:trace contextRef="#ctx0" brushRef="#br0" timeOffset="48910.53">18909 10636 0,'18'71'31,"-1"-1"-31,18 54 15,1-18-15,-1-36 16,0 18-16,18-35 16,-18 0-16,1-35 15,-19-18 17,36-71-32,-35 18 15,17-52-15,-35 52 16,0-36-16,0 37 15,-53-54-15,0 18 16,0-1-16,18 72 16,18-19-16,-19 1 15,19 35 1,-1 0-16,0 0 16,-35 0-16,-17 71 15,-89 140 1,106-122-16,0-37 15,18 19-15,17-36 16,1-17-16,17 0 16</inkml:trace>
  <inkml:trace contextRef="#ctx0" brushRef="#br0" timeOffset="50783.48">19473 10054 0,'0'-17'15,"0"-1"48,18 0-48,53 18 1,123 0 0,-106 0-16,-18 0 15,19 18-15,-37 0 16,1 34 15,-53 1-31,0-17 0,0 17 16,0 52-1,-158 54 17,122-159-32,36 18 0,18-18 93,105-35-93,-17 17 16,0-17-16,-53 35 16,-35-18-16</inkml:trace>
  <inkml:trace contextRef="#ctx0" brushRef="#br0" timeOffset="51437.69">18962 11448 0,'0'17'31,"17"1"-16,36 0-15,18-1 16,52-17-16,36 0 16,-18 0-16,-17 0 15,17-17-15,-18-1 16,1 0-16,-1 1 16,71-19 15,-176 36-31,0 0 47</inkml:trace>
  <inkml:trace contextRef="#ctx0" brushRef="#br0" timeOffset="52118.46">18944 11430 0,'-17'0'47,"17"18"-32,0-1 79,0 1-78,52 0-16,1-1 15,0-17-15,18 0 16,-1 0-1,36 0-15,0 0 16,53 0-16,-53 0 16,17 0-16,1-35 15,-71 35-15,-18-35 16,-18 17 0,1 18-16</inkml:trace>
  <inkml:trace contextRef="#ctx0" brushRef="#br0" timeOffset="52935.09">20426 10530 0,'0'0'0,"0"36"15,0-1-15,0-17 32,-18-1-17,-35 1 1,0 17-16,-35 18 15,18 0-15,-54 0 16,18 17-16,0-17 16,18 0-16,53-35 15,0 0-15</inkml:trace>
  <inkml:trace contextRef="#ctx0" brushRef="#br0" timeOffset="53797.47">20161 10566 0,'0'0'0,"36"0"16,-1 0-16,-18-18 16,1 18-1,0 0-15,17-18 16,-17 18-16,-18-17 15,0-1 17,-18 1-1,18-19-15,0 19-1,0-1-15,0 0 16,0-17-16,0 17 31,18 54 78,-1-1-109,19 18 16,-36-35-16,17-1 16,1 1-1,-18-1 17,0 1-17,0 0 1,0-1-16,0 1 15,0 0-15,0-1 16,0 19 0,-18-19-1</inkml:trace>
  <inkml:trace contextRef="#ctx0" brushRef="#br0" timeOffset="58126.46">20232 7973 0,'17'-18'47,"36"18"-32,0 35-15,0 1 16,18 17-16,-1 0 15,-34-18-15,-36 0 16,0 18 0,0 18-16,-36 17 0,-70 0 15,36-53 1,35-17 0,105-36 93,36-17-93,18 0-16,-1 17 15,-17 0-15,-18 18 16,-35-17-1,-18 17-15,-17 0 79,-1 53-79,36 17 15,0 18-15,-17-52 16,-1 17-16,18-36 15,-36 1-15,1-18 16,0 0-16,-1 0 16,1 0-1,35 0 1,0-35-16,-18-1 16,0-17-16,-17-35 15,-18 35-15,0 0 16,0 18-16,-18-18 15,-52-35 1,35 70-16,-36-17 16,18 17-16,35 18 15,-17 0 1,0 53 0,0 71-1,17-71-15,0 53 16,18-71-1,0-17-15,0 17 16</inkml:trace>
  <inkml:trace contextRef="#ctx0" brushRef="#br0" timeOffset="58621.53">19526 8890 0,'0'0'0,"18"18"0,0-18 16,140 0 0,-70 0-16,54 0 15,16 0-15,54 0 16,35 0 0,35 0-16,-35 0 15,176 0 1,-281 0-16,-54 0 0,0 0 31</inkml:trace>
  <inkml:trace contextRef="#ctx0" brushRef="#br0" timeOffset="59040.37">19632 9119 0,'18'0'16,"52"0"0,18 0-16,54 0 15,69 0-15,19 0 16,34 0-16,54 0 15,70 0 1,-53 0-16,-88 0 16,-53 0-16,-71 0 15,-70 0-15</inkml:trace>
  <inkml:trace contextRef="#ctx0" brushRef="#br0" timeOffset="62646.39">3563 12400 0,'0'0'0,"18"0"31,35 0-15,17 0-16,54 0 16,17 0-16,35 0 15,53 0-15,36 0 16,17 0-16,106 0 15,424 106 1,-477-35-16,-106-36 16,159-18-1,-282-17 1,-53 0-16,-18 0 0,18 0 31,0-17-31,35-1 16,0 1-16,54-1 15,34 0-15,18 18 16,265 0 0,-230 0-16,35 0 15,-34 0-15,-71 0 16,35 0-16,-36 0 16,-17 0-16,-17 0 15,-1 0-15,-34 0 16,-19 0-16,-17 0 15,-18 0-15,-17 0 16</inkml:trace>
  <inkml:trace contextRef="#ctx0" brushRef="#br0" timeOffset="64118.68">106 9525 0,'17'0'16,"19"18"15,-19-18-15,54 17-16,-53-17 15,52 0-15,-35 0 16</inkml:trace>
  <inkml:trace contextRef="#ctx0" brushRef="#br0" timeOffset="64391.76">529 9560 0,'18'36'15,"-18"34"1,0-17-16,0 18 16,0-1-16,0 18 15,0 36-15,0-1 16,0-52 0,0 17-16,0-17 15,35 34 1,-35-87-16,18 0 15,-18-1-15,35-34 32</inkml:trace>
  <inkml:trace contextRef="#ctx0" brushRef="#br0" timeOffset="65351.17">794 10001 0,'0'0'0,"35"18"16,-17 17-16,17 18 15,-17-35-15,17-18 16,18 17-16,-18-17 16,0 0-16,18 0 15,-17 0 1,69-70-1,-87 17-15,-18-106 32,0 106-17,-53 53-15,35-17 16,1 17 0,-1 0-16,-17 17 15,-36 213 1,71-160-1,0 1-15,0-18 16,0-1-16,0-34 16,36 0-16,-19-1 15,36 1-15,18 0 16,35-1-16,17-17 16,-35 0-16,36 0 15,-1-53-15,18-35 16,-35 0-16,-35 0 15,-18 17 1,-18-17-16,18 35 16,-53-17-16,-71-213 31,18 230-15,0-17-16,-52 17 0,69 53 15,1 0 1,0 0-16,-1 0 0,19 18 15,-18-1 1,35 54-16,-18-1 16,18-34-16,0 17 15,0-18-15,53 35 16,17-17 0,-17-35-16,0 0 15,0-18 1,-18 17-16,-17-17 15,17 0-15,-17-17 16,17-1 0,-35 0-16,0 36 62,0 53-62,0 17 16,-17 53-16,-36 18 15,-36 70 1,54-176-16,0 0 16,35-18-16,0-17 15</inkml:trace>
  <inkml:trace contextRef="#ctx0" brushRef="#br0" timeOffset="94589.97">11642 14288 0,'-18'-18'31,"53"0"-15,54-17 0,52 17-16,35 1 15,36-1-15,17 18 16,0 0-16,54 0 16,16 0-16,-52 0 15,-35 0-15,-71 0 16,-35 0-16,-88-18 15,-1 18-15</inkml:trace>
  <inkml:trace contextRef="#ctx0" brushRef="#br0" timeOffset="94944.25">11271 14129 0,'18'0'32,"70"0"-17,53 0-15,71 0 16,17 0-16,18-36 16,124-16-16,105 52 15,-123-18-15,-106 18 16,-36 0-16,-52 0 15,-53 0-15,-71 0 16,-17 0-16,-1 0 16</inkml:trace>
  <inkml:trace contextRef="#ctx0" brushRef="#br0" timeOffset="96215.45">12718 13670 0,'0'35'15,"17"1"1,54-1-16,-36 0 16,18 1-16,18-1 15,-18-18-15,-18-17 16,0 0-16,0 0 15,1 0-15,-19 0 16,36 0-16,0-35 16,0 0-16,18-18 15,-19 0-15,19 18 16,-36 0-16,1-1 16,-1 19-16,-17-19 15,17 19-15,-18-19 16,-17 19-16,36-19 15,-36 19-15,0-36 16,0 0 0,0 18-16,-18-18 15,-17 0 1,17 18-16,-17-1 16,-18-69-1,18 69-15,17 1 16,0 17-16,-70-52 31,53 34-15,17 36-16,-17-17 15,-71-36 1,71 18-16,-36 35 16,18-36-16,-35 1 15,53 17 1,0-17-16,-18 18 15,-18-1-15,18-17 16,-17-1-16,-71 1 16,88 17-1,-18 1 1,36 17 0,0-18-16,-18 1 0,-18 17 15,-52 0 1,-36 0-16</inkml:trace>
  <inkml:trace contextRef="#ctx0" brushRef="#br0" timeOffset="96768.46">11518 12383 0,'-864'0'47,"1940"0"-47,-1288 0 0,-687 17 0,881-17 0,18 18 16,-18-1 0,-17 1-1,17 17-15,-34 18 16,34-17-16,-35 52 15,35-18-15,-17 18 16,0 18-16,-1-35 16,-16 52-16,16 18 15,36-35-15,0-18 16,0 18-16,0-35 16,0-18-16,0 0 15,0-18-15,36 0 16,-1 18-16,0-18 15,36 18-15,-1-17 16,-17-1-16,18 0 16,-1-17-16,18 17 15,-17-17-15,35 17 16,-53-17-16,0-1 16,17-17-16,-17 0 15,18 0-15,17 0 16,0 0-16,-17 0 15,52 0-15,18-35 16,-53 35-16,71-35 16,-18 17-1,0 0-15,36 1 16,-18-18-16,123-1 16,-159 19-1,-17-1-15,-35 18 16,-1 0-16,1 0 15,-18-18-15,35 18 16,-18-17-16,-34-1 16,17 0-16</inkml:trace>
  <inkml:trace contextRef="#ctx0" brushRef="#br0" timeOffset="97295.36">13035 13494 0,'0'70'31,"0"19"-31,53 122 16,0 36-16,-18 53 15,-35-88-15,18-36 16,0 0-16,-18-87 16,17-1-16,-17-71 15,0 1-15,0 0 16,18-18 15,-18-106 0,-18-70-15</inkml:trace>
  <inkml:trace contextRef="#ctx0" brushRef="#br0" timeOffset="97565.92">12735 13688 0,'-17'70'62,"-19"1"-62,19-1 16,-19 19-16,19-54 16,17 0-16,0-17 15,0-36 17</inkml:trace>
  <inkml:trace contextRef="#ctx0" brushRef="#br0" timeOffset="97815.2">12841 13406 0,'0'0'0,"35"0"0,36 70 15,35 18-15,17 1 16,18-1-16,-17 0 15,35 0-15,-71-53 16,-35-17-16,0 17 16,-36-35-1</inkml:trace>
  <inkml:trace contextRef="#ctx0" brushRef="#br0" timeOffset="98229.69">13035 13670 0,'-17'0'32,"-1"18"-32,-53 52 15,1 71 1,17-70-16,18-18 16,17-35-16</inkml:trace>
  <inkml:trace contextRef="#ctx0" brushRef="#br0" timeOffset="98535.46">12982 13688 0,'0'35'47,"0"0"-32,-53 18-15,-35 35 16,0-35-16,35-17 16,18-36-16,17 0 15</inkml:trace>
  <inkml:trace contextRef="#ctx0" brushRef="#br0" timeOffset="104911.05">11606 15699 0,'-35'0'16,"35"17"-16,-18 1 15,18-36 48,0-70-63,0-18 16,-35 0-1,-18-17-15,0 35 16,18 52-16,17 36 15,1 0 1,17 18 0,-18 88-16,1 53 15,-1 17 1,-17 36-16,17-18 0,0-18 16,-17-17-16,17-53 15,1-18-15,17-35 16,-18 0-16,1-36 31,-1-17-31,-17 0 16,-18-53-1,-18-17-15</inkml:trace>
  <inkml:trace contextRef="#ctx0" brushRef="#br0" timeOffset="105160.44">10460 15822 0,'0'-18'63,"88"1"-48,177 17 1,-142 0-16,18 0 15,-53 0-15,-35-18 16,-17 18-16,-19 0 16</inkml:trace>
  <inkml:trace contextRef="#ctx0" brushRef="#br0" timeOffset="105656.45">11324 15699 0,'18'0'31,"-1"0"-15,1 0-16,0 0 0,-1 0 15,1 0 1,0 0-1,-1 0 1,1 0 0,0 0-1,-36 17 48,18 19-63,-35 16 15,35 1-15,-18 0 16,18 0-16,-18-18 16,1 36-1,17-18-15,0-18 16,0 1-16,0-19 16,0 18-1,17-35 48,19-17-48,-36-1-15</inkml:trace>
  <inkml:trace contextRef="#ctx0" brushRef="#br0" timeOffset="105983.39">11518 15716 0,'18'0'16,"17"0"-1,0 0 1,1 0 0,-19 0-16,19 0 0,-1 0 15,0 0-15,0 0 16,-17 0-16,0 0 16,17 0-16,-17 0 15,-1 0 1,1 0-16,0 0 15</inkml:trace>
  <inkml:trace contextRef="#ctx0" brushRef="#br0" timeOffset="106431.79">11642 16245 0,'0'0'0,"0"53"16,-36 18-16,36-36 16,0-17-1,36-18 63,-1 0-62,-17-18-16,-1 18 16,19-35-16,-19 35 31</inkml:trace>
  <inkml:trace contextRef="#ctx0" brushRef="#br0" timeOffset="107240.34">12453 15893 0,'-35'0'32,"0"35"-32,-1 18 15,-17 35-15,0 53 16,36-35-1,17-53 1,17 17 0,1-52-1,0-18 1,35 0-16,35-35 16,0-18-16,-35 53 15,35-53-15,-70 18 16,-1-1-16,1 1 15,0 0-15</inkml:trace>
  <inkml:trace contextRef="#ctx0" brushRef="#br0" timeOffset="107745.53">12788 15875 0,'18'0'15,"-1"0"1,36 0-16,-35 0 16,17 0-16,1 0 15,-19 0-15,1 0 16,0 0-1,-18 18 17,0-1-17,-36 36 1,19 0-16,-19 18 0,19-18 16,-1 17-16,18-17 15,-18 35-15,1-52 16,17-1-16,-18-18 15,18 1-15,0 17 32,18-17-1,-1-18-15,1 0-16,17 0 15,18 0-15,18-88 16,-36 17-16,18 1 15,35-1-15,-70 36 16</inkml:trace>
  <inkml:trace contextRef="#ctx0" brushRef="#br0" timeOffset="107990.77">13282 16140 0,'18'-36'16,"17"1"15,-88 106-15,124-124 30,-71 70-30,0 19-16,0-19 16,0 19-16,-18-1 15,0-18-15,1 19 16,-1-1-16</inkml:trace>
  <inkml:trace contextRef="#ctx0" brushRef="#br0" timeOffset="108200.17">13423 15699 0,'18'0'79,"17"17"-64</inkml:trace>
  <inkml:trace contextRef="#ctx0" brushRef="#br0" timeOffset="108673.07">13423 15928 0,'0'0'0,"0"35"15,0-17 32,35-18-31,1-18-16,-19 1 15,19-1-15,-36 53 125,-36 53-109,1-52 0,17 17-16,1-36 15,-1-17 32,1 0-31,-1 0-1,0-17 1</inkml:trace>
  <inkml:trace contextRef="#ctx0" brushRef="#br0" timeOffset="110039.27">13441 16069 0,'17'0'62,"19"0"-62,-19 0 16,19 0-16,-19 0 16,1 0-1,0 0-15,17-18 16,-17 18 0,-1 0 30,1 0-46,-1 0 16,-17 18 0,18 0-16,-18 17 15,18-17-15,-18 17 16,17 18-16,-17-18 16,0 0-16,0 18 15,0-35-15,0 0 16,0 17-1,0 0-15,0-17 0,-35-1 16,35 36-16,-35 0 16,17-35-16,-17 35 15,35-36-15,-18 1 16,1-18 0,-19 0 46,19-18-46</inkml:trace>
  <inkml:trace contextRef="#ctx0" brushRef="#br0" timeOffset="110663.71">13899 15946 0,'18'0'46,"17"0"-30,-17 0-16,35 0 16,0 0-16,17 0 15,1 17-15,-18 1 16,-18-18-16,-17 0 16,-1 17-16,-17 1 31,18 17-31,0 18 15,-18 0-15,0 0 16,0 71 0,0-89-1,0 18-15,0-18 0,0 0 16,0 1 0,0-19-16,0 19 15,0-19-15,-18 1 0,0-1 31,1-17-31,-18 0 16,17 0 0,-35 0-16,18 0 0,17 0 31</inkml:trace>
  <inkml:trace contextRef="#ctx0" brushRef="#br0" timeOffset="111014.53">14517 16016 0,'0'0'0,"88"-18"15,-35 1-15,0-1 16,0 18-16,0 0 16,0-17-16,-36 17 15,19-18 1,-19 18 31</inkml:trace>
  <inkml:trace contextRef="#ctx0" brushRef="#br0" timeOffset="111535.21">14728 16545 0,'0'0'0,"0"106"16,0-53-16,0 0 0,0-35 15,0-1-15,0 19 16,36-36 15,-1-18-31,36-35 16,-18 0-1,-18-18-15,0-34 16,18-36 0,-35 70 15,-18 89 31,0 52-62,0 18 16,0 1-16,-18-1 16,0 18-16,18-36 15,0-17-15,-17 0 16,-19 0 0,19-35-16,-1 17 15,1-35 1,-1 0-1,-17 0 1,17 0-16,-17 0 16,17 0-16,0 0 15,-52-35-15</inkml:trace>
  <inkml:trace contextRef="#ctx0" brushRef="#br0" timeOffset="111766.59">15064 15769 0,'17'0'15,"1"0"1,0 0 15,34 0-15,-34 18-16</inkml:trace>
  <inkml:trace contextRef="#ctx0" brushRef="#br0" timeOffset="112281.02">15240 15928 0,'0'0'0,"18"0"15,-1 0 1,1 0-16,17 0 16,-17 0-16,35 0 15,-36 0 1,19 0-16,-19 0 15,1 0 1,0 18 15,-18-1-31,0 1 16,17-1-16,-17 36 16,18-17-16,-18 17 15,0-18-15,0 0 16,0 18-16,0 35 15,0-17-15,0-1 16,0 1-16,0-18 16,-18-18-16,18-17 15,0-1-15,-35-17 63,-18 0-48,18-17-15,-18-19 16,18 36 0,-18-35-16,0 18 15,35 17-15</inkml:trace>
  <inkml:trace contextRef="#ctx0" brushRef="#br0" timeOffset="112623.23">14799 16157 0,'0'18'32,"0"70"-32,0 36 15,18-19-15,-18-34 16,0-1-16,17-34 16,-17-1-16,0-17 15</inkml:trace>
  <inkml:trace contextRef="#ctx0" brushRef="#br0" timeOffset="113237.55">11395 17674 0,'0'18'31,"17"105"-31,54 1 16,-53-1 0,-1-17-16,1-35 0,-1 17 15,19-35-15,-19-18 16,-17 0-16,36 18 16,-36-35-1</inkml:trace>
  <inkml:trace contextRef="#ctx0" brushRef="#br0" timeOffset="113486.46">11889 18203 0,'0'0'0,"17"0"15,1 0-15,17 0 16,18 0 0,35 0-16,36 0 15,-1 0-15,18 0 16,-17 0-16,-54-17 16,-17-1-16,-35 18 15,0 0-15</inkml:trace>
  <inkml:trace contextRef="#ctx0" brushRef="#br0" timeOffset="113983.45">12876 18009 0,'18'18'16,"0"70"-16,-18-17 16,35 17-1,-35-35-15,0-36 16,0 1-16,0 0 16,0-36 30,0-35-46,0 0 16,0-17-16,0 17 16,0-18-16,0 36 15,18 17-15,17-17 16,-17 35 0,17 0 15,0 35-16,18 54 1,-53-19-16,18 18 16,-18 53-1,-18-70-15,-17-18 16,17-18-16,0-17 16,1-1-16,-1-17 31,-17 0-31,0 0 15</inkml:trace>
  <inkml:trace contextRef="#ctx0" brushRef="#br0" timeOffset="114405.67">11836 18821 0,'106'35'47,"105"-17"-47,124 17 16,212 0-16,71-35 15,-1 0-15,-35 0 16,-300 0-16,-176 0 16,-53 0-1</inkml:trace>
  <inkml:trace contextRef="#ctx0" brushRef="#br0" timeOffset="121540.58">12700 16863 0,'0'17'47,"35"1"-31,1 17-16,-19-17 15,18 0-15,36-1 16,-18 19-16,0-1 15,53-18 1,0 19-16,35-19 0,-88-17 16,35 0-16,-18 0 15,1 0-15,-36 0 16,0 0-16,1 0 16,-1 0-1,-35 0-15,18 0 16,17-17-16,-17-1 15,52-17 1,-52 17-16,35 1 16,-36 17-1,36-18-15,35-17 32,-52 17-32,-1-17 15,-17 17-15,17-17 16,-35 17-16,35-17 15,-17-18-15,-1 0 16,1 0-16,0 0 16,-18 0-16,17 0 15,-17 18-15</inkml:trace>
  <inkml:trace contextRef="#ctx0" brushRef="#br0" timeOffset="123754.05">11853 15963 0,'0'18'15,"18"-1"1,-18 1-16,0 17 16,18-17-16,-1 17 15,1 18-15,0-35 16,-1 35-16,1 0 15,17-36 1,-35 1-16,18 35 16,-18-35-16,17 17 15,1 18-15,-18-18 16,18 0-16,-1-17 16,1 17-1,70 36 1,-35-18-16,0-36 0,-35 1 15,-1 0 1,1-1-16,35 19 31,-18-19-15,0 1-16,1-1 16,-1-17-16,0 18 15,0 0-15,18-1 16,18-17-16,52 53 15,-70-35 1,53 35-16,106 17 16,-124-34-1,0-19-15,-17 1 16,-18-18-16,-18 0 16,18 0-1,-35 0 1,-1 0-1,18-35-15,-17-1 16,35-17-16,-35 36 16,17-1-1,18-17-15,-18 17 16,-17 18-16,17-35 0,0 17 16,36-35-1,-36 18-15,0 18 16,-17-1-16,53-35 31,-18 0-31,-36 35 16,1 1-16,-1 17 15,1-71 1,0 54-16,-1-19 16,1 1-16,0 0 15,-1-1 1,-17-16-16,36-1 0,-36 0 15,0 17 1,0-16-16,17 16 0,-17 19 16,0-36-16,0 0 15,0 17-15,0 1 16,-35-35-16,0 34 16,35-17-16,-71-52 31,18 52-31,18 0 0,-18 0 15,0 18-15,-123-71 32,158 88-17,-35 0 1,0 1-16,18 17 0,-36 0 16,-34-35-1,34 35-15,-53-18 16,36 0-16,-18 1 15,-140-1 1,157 18 0,19 0-16,17 0 15,-53 18 1,35-1-16,-52 36 31,35-18-31,17 1 0,1-19 16,-1 19-16,1-1 15,-19 36 1,72-71 0,-36 35-1,35-18-15,-70 54 16,88-36 0,-35 1-16,17 16 15,18 1-15,0 18 16,0-1-1,0-17-15,0 36 16,35-54-16,-17 0 16,17 0-16,1 18 15,-19-53-15,-17 18 16,35 0-16,-17-1 16</inkml:trace>
  <inkml:trace contextRef="#ctx0" brushRef="#br0" timeOffset="160406.7">12753 17392 0,'18'0'46,"87"0"-30,-16-35-16,69-1 16,-17 1-16,53 0 15,-52 17-15,16 1 16,36-1-16,-17 0 16,-18 18-16,17 0 15,-53-17-15,36-1 16,-53 0-16,-18 1 15,0-1-15,-35 18 16,0-18 0,35 18-16,-35-17 0,35 17 15,18-18 1,-35 1-16,35 17 0,-53-18 16,-18 0-1</inkml:trace>
  <inkml:trace contextRef="#ctx0" brushRef="#br0" timeOffset="161129.81">14887 16933 0,'-17'0'16,"17"18"0,53 53-1,35-1 1,18 1-16,17-18 16,0-1-16,-17-34 15,-17 0-15,16-18 16,-16 0-16,-1-18 15,-18-17-15,36-36 16,-35 1-16,17-54 16,0-34-16,-53 34 15,18-35-15,0-17 16,-53 35-16,0 0 16,0 17-16,-53 1 15,0 52-15,-35-52 16,35 87-16,-17-52 15,-89 35 1,71 36 0,0 17-16,17 0 0,0 0 15,-34 35-15,34 0 16,0 18-16,36-53 16,0 35-16,0-17 15,-1 17-15,19-17 16,-19 70-16,1 0 15,0 53 1,0 18-16,17 0 16,0 0-16,18 17 15,0 1-15,18-19 16,53 1-16,-1-53 16,1 0-16,-1 0 15,-17-36-15,-18-35 16,1-17-16,-1 0 15,0-18-15,1 0 16,-19 0-16</inkml:trace>
  <inkml:trace contextRef="#ctx0" brushRef="#br0" timeOffset="166406.17">12030 17145 0,'0'18'47,"0"-1"-32,35 19 1,0-19-16,18 18 16,53 1-1,0-19-15,17 1 16,-17 0-16,53-18 15,-36 0 1,-105 0 0,17 0-16,1-18 15,-19 18-15,1-18 16,17-17-16,53 0 16,-17-36-16,35-17 15,0-18-15,-18 0 16,-18 18-16,1-35 15,-1 17-15,-17 0 16,-35 18-16,0 35 16,-1-53-1,1 36 1,-18 34-16,0 1 16,0 0-16,0 17 15,0-17-15,0-18 16,-35 0-1,17 18-15,-35-36 16,-35-52 0,53 87-1,-1 1-15,-34-18 16,-265-141 15,246 177-31,54-1 16,-18 0-16,18 1 15,-18 17-15,0 0 16,-17 0-16,17 0 16,0 0-16,-18 0 15,-70 17 1,53 1-16,0 0 16,-18-1-16,-18 18 15,1 1-15,-124 70 31,123-36-31,-17 1 16,71-1-16,-1-34 0,-52 52 16,88-18-1,-1-17 1,36 0-16,-17-18 16,-19 36-1,1 70 1,17-53-16,18-52 15,0 210 17,0-175-32,0-18 15,0 0-15,53 35 16,-17-35-16,-1 0 16,18 17-16,-18-34 15,0 17-15,1-18 16,-1 0-16,35 36 15,-34-36-15,105 71 16,212 17 15,-283-105-15,1-18-16,35 0 16,176 0-1,-194 0 1,18 0-1,-18 0-15,-17 0 0,52-35 16,-17 17 0,17-17-16,1 0 15,-18 17-15,-36 0 0,1 1 16,35-1 0,-1-17-16,-52 35 15,36-18-15,-1-17 16,0-1-16,-18-16 15,-17 34-15,0 0 16,-17-17-16,-19 35 16,19-18-16,-1 1 15</inkml:trace>
  <inkml:trace contextRef="#ctx0" brushRef="#br0" timeOffset="172893.61">10389 9895 0</inkml:trace>
  <inkml:trace contextRef="#ctx0" brushRef="#br0" timeOffset="175669.58">9472 14429 0,'-106'53'32,"-88"-1"-17,-53 19-15,-35-36 16,-371 53 0,177-88-16,-88 0 15,-142 0-15,248 0 16,458-17-16,-388 17 0,-1 0 15,389-18-15,-105 18 0,-1 0 16,106-17-16,0-19 16,0 19-1,17-1-15,-17 0 16,0 1 0,0-1-1,71 18 16,35-18-15,53 1-16,88-54 16,52 1-16,178-71 15,-142 88-15,0-71 16,-53 54-16,-105 17 16,-54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" panose="020F0502020204030204" pitchFamily="34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87EE966E-85C9-FC43-84C5-650BBDF8D382}" type="datetimeFigureOut">
              <a:rPr kumimoji="1" lang="zh-CN" altLang="en-US" smtClean="0"/>
              <a:t>2021/10/10</a:t>
            </a:fld>
            <a:endParaRPr kumimoji="1"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" panose="020F0502020204030204" pitchFamily="34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DD29A65A-AEE6-D04D-8FAA-46DB45621A8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1</a:t>
            </a:fld>
            <a:endParaRPr kumimoji="1"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642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623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8903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29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6462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732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328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17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57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18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922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二分答案，变成判定性问题，能不能选出</a:t>
            </a:r>
            <a:r>
              <a:rPr lang="en-US" altLang="zh-CN" dirty="0"/>
              <a:t>K</a:t>
            </a:r>
            <a:r>
              <a:rPr lang="zh-CN" altLang="en-US" dirty="0"/>
              <a:t>个点使得这</a:t>
            </a:r>
            <a:r>
              <a:rPr lang="en-US" altLang="zh-CN" dirty="0"/>
              <a:t>K</a:t>
            </a:r>
            <a:r>
              <a:rPr lang="zh-CN" altLang="en-US" dirty="0"/>
              <a:t>个点的总价值和大于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由于分母是</a:t>
            </a:r>
            <a:r>
              <a:rPr lang="en-US" altLang="zh-CN" dirty="0"/>
              <a:t>0</a:t>
            </a:r>
            <a:r>
              <a:rPr lang="zh-CN" altLang="en-US" dirty="0"/>
              <a:t>，分子不再重要，因此重量就不需要考虑了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][k]</a:t>
            </a:r>
            <a:r>
              <a:rPr lang="zh-CN" altLang="en-US" dirty="0"/>
              <a:t>表示</a:t>
            </a:r>
            <a:r>
              <a:rPr lang="en-US" altLang="zh-CN" dirty="0" err="1"/>
              <a:t>i</a:t>
            </a:r>
            <a:r>
              <a:rPr lang="zh-CN" altLang="en-US" dirty="0"/>
              <a:t>为根选</a:t>
            </a:r>
            <a:r>
              <a:rPr lang="en-US" altLang="zh-CN" dirty="0"/>
              <a:t>k</a:t>
            </a:r>
            <a:r>
              <a:rPr lang="zh-CN" altLang="en-US" dirty="0"/>
              <a:t>个最大，用和之前树</a:t>
            </a:r>
            <a:r>
              <a:rPr lang="en-US" altLang="zh-CN" dirty="0" err="1"/>
              <a:t>dp</a:t>
            </a:r>
            <a:r>
              <a:rPr lang="zh-CN" altLang="en-US" dirty="0"/>
              <a:t>一样的思路加上子树大小优化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 err="1"/>
              <a:t>NKlogA</a:t>
            </a:r>
            <a:r>
              <a:rPr lang="zh-CN" altLang="en-US" dirty="0"/>
              <a:t>，需要卡常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19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30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302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每次</a:t>
            </a:r>
            <a:r>
              <a:rPr lang="en-US" altLang="zh-CN" dirty="0" err="1"/>
              <a:t>dp</a:t>
            </a:r>
            <a:r>
              <a:rPr lang="zh-CN" altLang="en-US" dirty="0"/>
              <a:t>常数不小，尽量减少</a:t>
            </a:r>
            <a:r>
              <a:rPr lang="en-US" altLang="zh-CN" dirty="0" err="1"/>
              <a:t>dp</a:t>
            </a:r>
            <a:r>
              <a:rPr lang="zh-CN" altLang="en-US" dirty="0"/>
              <a:t>次数，可以考虑对于先</a:t>
            </a:r>
            <a:r>
              <a:rPr lang="en-US" altLang="zh-CN" dirty="0" err="1"/>
              <a:t>xjb</a:t>
            </a:r>
            <a:r>
              <a:rPr lang="zh-CN" altLang="en-US" dirty="0"/>
              <a:t>贪心出一个上下界，然后再进行二分</a:t>
            </a:r>
            <a:endParaRPr lang="en-US" altLang="zh-CN" dirty="0"/>
          </a:p>
          <a:p>
            <a:r>
              <a:rPr lang="zh-CN" altLang="en-US" dirty="0"/>
              <a:t>实际数据上这样操作可以大量减少二分次数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20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7432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依然分数规划二分答案，不难发现如果没有长度限制最大最小值一定在端点处取得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Aj</a:t>
            </a:r>
            <a:r>
              <a:rPr lang="en-US" altLang="zh-CN" dirty="0"/>
              <a:t>-Ai)/(</a:t>
            </a:r>
            <a:r>
              <a:rPr lang="en-US" altLang="zh-CN" dirty="0" err="1"/>
              <a:t>j-i+K</a:t>
            </a:r>
            <a:r>
              <a:rPr lang="en-US" altLang="zh-CN" dirty="0"/>
              <a:t>)&gt;=w</a:t>
            </a:r>
          </a:p>
          <a:p>
            <a:r>
              <a:rPr lang="en-US" altLang="zh-CN" dirty="0" err="1"/>
              <a:t>Aj-jw-Ai+iw</a:t>
            </a:r>
            <a:r>
              <a:rPr lang="en-US" altLang="zh-CN" dirty="0"/>
              <a:t>&gt;=Kw</a:t>
            </a:r>
          </a:p>
          <a:p>
            <a:r>
              <a:rPr lang="en-US" altLang="zh-CN" dirty="0" err="1"/>
              <a:t>Bj</a:t>
            </a:r>
            <a:r>
              <a:rPr lang="en-US" altLang="zh-CN" dirty="0"/>
              <a:t>-Bi&gt;=C</a:t>
            </a:r>
          </a:p>
          <a:p>
            <a:r>
              <a:rPr lang="zh-CN" altLang="en-US" dirty="0"/>
              <a:t>维护单调队列每次弹栈即可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21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042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22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520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考虑答案的构成，假如进行了</a:t>
            </a:r>
            <a:r>
              <a:rPr lang="en-US" altLang="zh-CN" dirty="0" err="1"/>
              <a:t>i</a:t>
            </a:r>
            <a:r>
              <a:rPr lang="zh-CN" altLang="en-US" dirty="0"/>
              <a:t>次递归之后，目前传进去的参数最大是</a:t>
            </a:r>
            <a:r>
              <a:rPr lang="en-US" altLang="zh-CN" dirty="0"/>
              <a:t>r</a:t>
            </a:r>
            <a:r>
              <a:rPr lang="zh-CN" altLang="en-US" dirty="0"/>
              <a:t>，那么之前每一层都至少有一个</a:t>
            </a:r>
            <a:r>
              <a:rPr lang="en-US" altLang="zh-CN" dirty="0"/>
              <a:t>xi</a:t>
            </a:r>
          </a:p>
          <a:p>
            <a:r>
              <a:rPr lang="zh-CN" altLang="en-US" dirty="0"/>
              <a:t>除了</a:t>
            </a:r>
            <a:r>
              <a:rPr lang="en-US" altLang="zh-CN" dirty="0"/>
              <a:t>xi</a:t>
            </a:r>
            <a:r>
              <a:rPr lang="zh-CN" altLang="en-US" dirty="0"/>
              <a:t>之外还可以获得一定额外的收益，称这个收益是</a:t>
            </a:r>
            <a:r>
              <a:rPr lang="en-US" altLang="zh-CN" dirty="0"/>
              <a:t>k</a:t>
            </a:r>
            <a:r>
              <a:rPr lang="zh-CN" altLang="en-US" dirty="0"/>
              <a:t>，那么</a:t>
            </a:r>
            <a:r>
              <a:rPr lang="en-US" altLang="zh-CN" dirty="0"/>
              <a:t>(</a:t>
            </a:r>
            <a:r>
              <a:rPr lang="en-US" altLang="zh-CN" dirty="0" err="1"/>
              <a:t>i,r,k</a:t>
            </a:r>
            <a:r>
              <a:rPr lang="en-US" altLang="zh-CN" dirty="0"/>
              <a:t>)</a:t>
            </a:r>
            <a:r>
              <a:rPr lang="zh-CN" altLang="en-US" dirty="0"/>
              <a:t>对应了一种状态</a:t>
            </a:r>
            <a:endParaRPr lang="en-US" altLang="zh-CN" dirty="0"/>
          </a:p>
          <a:p>
            <a:r>
              <a:rPr lang="zh-CN" altLang="en-US" dirty="0"/>
              <a:t>考虑</a:t>
            </a:r>
            <a:r>
              <a:rPr lang="en-US" altLang="zh-CN" dirty="0"/>
              <a:t>(</a:t>
            </a:r>
            <a:r>
              <a:rPr lang="en-US" altLang="zh-CN" dirty="0" err="1"/>
              <a:t>i,r,k</a:t>
            </a:r>
            <a:r>
              <a:rPr lang="en-US" altLang="zh-CN" dirty="0"/>
              <a:t>)</a:t>
            </a:r>
            <a:r>
              <a:rPr lang="zh-CN" altLang="en-US" dirty="0"/>
              <a:t>向后转移可以转移到</a:t>
            </a:r>
            <a:r>
              <a:rPr lang="en-US" altLang="zh-CN" dirty="0"/>
              <a:t>(i+1,a[i+1]-1,k)</a:t>
            </a:r>
            <a:r>
              <a:rPr lang="zh-CN" altLang="en-US" dirty="0"/>
              <a:t>和</a:t>
            </a:r>
            <a:r>
              <a:rPr lang="en-US" altLang="zh-CN" dirty="0"/>
              <a:t>(i+1,r mod a[i+1],</a:t>
            </a:r>
            <a:r>
              <a:rPr lang="en-US" altLang="zh-CN" dirty="0" err="1"/>
              <a:t>k+i</a:t>
            </a:r>
            <a:r>
              <a:rPr lang="en-US" altLang="zh-CN" dirty="0"/>
              <a:t>(r-r mod a[</a:t>
            </a:r>
            <a:r>
              <a:rPr lang="en-US" altLang="zh-CN" dirty="0" err="1"/>
              <a:t>i</a:t>
            </a:r>
            <a:r>
              <a:rPr lang="en-US" altLang="zh-CN" dirty="0"/>
              <a:t>]))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23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88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24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4772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25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416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26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65076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27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0476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28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3588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29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982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7079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30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080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477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891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501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028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022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0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759F8C8A-FA2A-6D4A-95BE-AE52DA1698C6}" type="datetime1">
              <a:rPr kumimoji="1" lang="zh-CN" altLang="en-US" smtClean="0"/>
              <a:t>2021/10/10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A4E7FA9D-4673-9A45-BF44-D6BB8D1E0A03}" type="datetime1">
              <a:rPr kumimoji="1" lang="zh-CN" altLang="en-US" smtClean="0"/>
              <a:t>2021/10/10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181058BA-DC9D-014F-BE02-F49D15F4C064}" type="datetime1">
              <a:rPr kumimoji="1" lang="zh-CN" altLang="en-US" smtClean="0"/>
              <a:t>2021/10/10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AF6BD545-1E46-7943-A03D-68409A64E953}" type="datetime1">
              <a:rPr kumimoji="1" lang="zh-CN" altLang="en-US" smtClean="0"/>
              <a:t>2021/10/10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AAD50F0F-6730-6944-9CC4-9BB25B50C2F9}" type="datetime1">
              <a:rPr kumimoji="1" lang="zh-CN" altLang="en-US" smtClean="0"/>
              <a:t>2021/10/10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99E401BE-0131-2F46-BA29-6C096E7F6028}" type="datetime1">
              <a:rPr kumimoji="1" lang="zh-CN" altLang="en-US" smtClean="0"/>
              <a:t>2021/10/10</a:t>
            </a:fld>
            <a:endParaRPr kumimoji="1"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A22F620E-0F87-094D-B622-7586C3ED4BE8}" type="datetime1">
              <a:rPr kumimoji="1" lang="zh-CN" altLang="en-US" smtClean="0"/>
              <a:t>2021/10/10</a:t>
            </a:fld>
            <a:endParaRPr kumimoji="1"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3B08A96A-198E-0845-97C3-0F0AB7A5C521}" type="datetime1">
              <a:rPr kumimoji="1" lang="zh-CN" altLang="en-US" smtClean="0"/>
              <a:t>2021/10/10</a:t>
            </a:fld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E27E546-6D76-D145-88C2-DAF96CC95782}" type="datetime1">
              <a:rPr kumimoji="1" lang="zh-CN" altLang="en-US" smtClean="0"/>
              <a:t>2021/10/10</a:t>
            </a:fld>
            <a:endParaRPr kumimoji="1"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/>
            </a:lvl1pPr>
            <a:lvl2pPr>
              <a:defRPr sz="2800" b="0" i="0"/>
            </a:lvl2pPr>
            <a:lvl3pPr>
              <a:defRPr sz="2400" b="0" i="0"/>
            </a:lvl3pPr>
            <a:lvl4pPr>
              <a:defRPr sz="2000" b="0" i="0"/>
            </a:lvl4pPr>
            <a:lvl5pPr>
              <a:defRPr sz="2000" b="0" i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5EA365C2-6D71-694C-B7FD-47FCA069F463}" type="datetime1">
              <a:rPr kumimoji="1" lang="zh-CN" altLang="en-US" smtClean="0"/>
              <a:t>2021/10/10</a:t>
            </a:fld>
            <a:endParaRPr kumimoji="1"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8D46EC48-001B-914C-BA8C-4512FB724C02}" type="datetime1">
              <a:rPr kumimoji="1" lang="zh-CN" altLang="en-US" smtClean="0"/>
              <a:t>2021/10/10</a:t>
            </a:fld>
            <a:endParaRPr kumimoji="1"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28EB3078-A6BE-654E-8805-A71B90632B8E}" type="datetime1">
              <a:rPr kumimoji="1" lang="zh-CN" altLang="en-US" smtClean="0"/>
              <a:t>2021/10/10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301745" y="-931738"/>
            <a:ext cx="10289412" cy="10289412"/>
            <a:chOff x="4301745" y="-931738"/>
            <a:chExt cx="10289412" cy="10289412"/>
          </a:xfrm>
        </p:grpSpPr>
        <p:sp>
          <p:nvSpPr>
            <p:cNvPr id="13" name="菱形 12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4" name="菱形 13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033771" y="1826053"/>
            <a:ext cx="8124458" cy="3205896"/>
            <a:chOff x="2795953" y="2180492"/>
            <a:chExt cx="6600093" cy="2497016"/>
          </a:xfrm>
        </p:grpSpPr>
        <p:sp>
          <p:nvSpPr>
            <p:cNvPr id="6" name="矩形 5"/>
            <p:cNvSpPr/>
            <p:nvPr/>
          </p:nvSpPr>
          <p:spPr>
            <a:xfrm>
              <a:off x="2795953" y="2180492"/>
              <a:ext cx="6600093" cy="2497016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7" name="梯形 6"/>
            <p:cNvSpPr/>
            <p:nvPr/>
          </p:nvSpPr>
          <p:spPr>
            <a:xfrm flipV="1">
              <a:off x="5064206" y="2180492"/>
              <a:ext cx="2063583" cy="269631"/>
            </a:xfrm>
            <a:prstGeom prst="trapezoid">
              <a:avLst>
                <a:gd name="adj" fmla="val 9337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95626" y="2417318"/>
            <a:ext cx="597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b="1" dirty="0">
                <a:latin typeface="Calibri" panose="020F0502020204030204" pitchFamily="34" charset="0"/>
                <a:cs typeface="Biome" panose="020B0503030204020804" pitchFamily="34" charset="0"/>
              </a:rPr>
              <a:t>杂题选讲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539147" y="3809609"/>
            <a:ext cx="5113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latin typeface="Calibri" panose="020F0502020204030204" pitchFamily="34" charset="0"/>
                <a:cs typeface="Biome" panose="020B0503030204020804" pitchFamily="34" charset="0"/>
              </a:rPr>
              <a:t>清华大学 软件学院</a:t>
            </a:r>
            <a:endParaRPr kumimoji="1" lang="en-US" altLang="zh-CN" sz="2000" dirty="0">
              <a:latin typeface="Calibri" panose="020F0502020204030204" pitchFamily="34" charset="0"/>
              <a:cs typeface="Biome" panose="020B0503030204020804" pitchFamily="34" charset="0"/>
            </a:endParaRPr>
          </a:p>
          <a:p>
            <a:pPr algn="ctr"/>
            <a:r>
              <a:rPr kumimoji="1" lang="zh-CN" altLang="en-US" sz="2000" dirty="0">
                <a:latin typeface="Calibri" panose="020F0502020204030204" pitchFamily="34" charset="0"/>
                <a:cs typeface="Biome" panose="020B0503030204020804" pitchFamily="34" charset="0"/>
              </a:rPr>
              <a:t>唐彬峪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1</a:t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Medium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小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去打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OI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，这个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OI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的罚时是最后一个通过题目的时间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小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的每个题有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easy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hard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版本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小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解决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easy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hard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分别要一定的时间（整数），解决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hard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必须先做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Easy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小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很厉害，小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easy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一定能过，每个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hard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最后有一定概率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FST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每个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easy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hard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分别可以得到一些分（不一定一样，值阈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1e9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一共有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个题，看题和提交不需要时间，比赛共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分钟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n&lt;=1000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m&lt;=1560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求小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的做题策略，使得小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期望分数最高，在此基础上让期望时间最短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A849A48E-9DAD-4822-932D-D9B0DB669DB7}"/>
                  </a:ext>
                </a:extLst>
              </p14:cNvPr>
              <p14:cNvContentPartPr/>
              <p14:nvPr/>
            </p14:nvContentPartPr>
            <p14:xfrm>
              <a:off x="2190600" y="1886040"/>
              <a:ext cx="8337960" cy="45342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A849A48E-9DAD-4822-932D-D9B0DB669D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1240" y="1876680"/>
                <a:ext cx="8356680" cy="45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902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Medium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一共有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个题，看题和提交不需要时间，比赛共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分钟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n&lt;=1000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m&lt;=1560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求小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的做题策略，使得小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期望分数最高，在此基础上让期望时间最短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先不考虑期望时间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55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Medium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一共有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个题，看题和提交不需要时间，比赛共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分钟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n&lt;=1000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m&lt;=1560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求小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的做题策略，使得小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期望分数最高，在此基础上让期望时间最短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然后考虑时间无限长，按什么顺序做题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E3898E8-C451-4E99-BFDA-6E7648976D57}"/>
                  </a:ext>
                </a:extLst>
              </p14:cNvPr>
              <p14:cNvContentPartPr/>
              <p14:nvPr/>
            </p14:nvContentPartPr>
            <p14:xfrm>
              <a:off x="2495520" y="495360"/>
              <a:ext cx="9690480" cy="59691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E3898E8-C451-4E99-BFDA-6E7648976D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86160" y="486000"/>
                <a:ext cx="9709200" cy="598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064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Medium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一共有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个题，看题和提交不需要时间，比赛共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分钟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n&lt;=1000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m&lt;=1560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求小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的做题策略，使得小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期望分数最高，在此基础上让期望时间最短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把上述两个拼起来即可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069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Medium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一共有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个题，看题和提交不需要时间，比赛共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分钟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n&lt;=1000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m&lt;=1560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求小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的做题策略，使得小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期望分数最高，在此基础上让期望时间最短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把上述两个拼起来即可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636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Medium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loj3074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C1333893-A17B-4F76-B554-28238D7C29AA}"/>
                  </a:ext>
                </a:extLst>
              </p14:cNvPr>
              <p14:cNvContentPartPr/>
              <p14:nvPr/>
            </p14:nvContentPartPr>
            <p14:xfrm>
              <a:off x="743040" y="647640"/>
              <a:ext cx="11068200" cy="58867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C1333893-A17B-4F76-B554-28238D7C29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680" y="638280"/>
                <a:ext cx="11086920" cy="590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020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Hard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16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给定一棵带边权的树，一次询问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找到一条边数在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[L,R]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的路径，使得这条路径的边权的中位数尽可能大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N=50000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N=200000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49B70135-C8B6-43CD-BE16-72BDB5106B5B}"/>
                  </a:ext>
                </a:extLst>
              </p14:cNvPr>
              <p14:cNvContentPartPr/>
              <p14:nvPr/>
            </p14:nvContentPartPr>
            <p14:xfrm>
              <a:off x="3397320" y="469800"/>
              <a:ext cx="6108840" cy="43185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49B70135-C8B6-43CD-BE16-72BDB5106B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7960" y="460440"/>
                <a:ext cx="6127560" cy="433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7263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Hard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17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Loj6770</a:t>
            </a:r>
          </a:p>
        </p:txBody>
      </p:sp>
    </p:spTree>
    <p:extLst>
      <p:ext uri="{BB962C8B-B14F-4D97-AF65-F5344CB8AC3E}">
        <p14:creationId xmlns:p14="http://schemas.microsoft.com/office/powerpoint/2010/main" val="3214193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0/1</a:t>
            </a:r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分数规划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18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给定一棵有根树，要求选一些点，每一个点有一个价值和一个重量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假如选了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，那么也必须选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的父节点，其中根节点没有价值也没有重量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要求选出恰好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个点，希望这些点的单位价值最大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求最大的单位价值，实数输出三位小数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N,K&lt;=2500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，时间限制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05715461-813F-4CB9-AACC-1D8E55BC2BC1}"/>
                  </a:ext>
                </a:extLst>
              </p14:cNvPr>
              <p14:cNvContentPartPr/>
              <p14:nvPr/>
            </p14:nvContentPartPr>
            <p14:xfrm>
              <a:off x="933480" y="1327320"/>
              <a:ext cx="10458720" cy="51883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05715461-813F-4CB9-AACC-1D8E55BC2B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4120" y="1317960"/>
                <a:ext cx="10477440" cy="520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4684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0/1</a:t>
            </a:r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分数规划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19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给定一棵有根树，要求选一些点，每一个点有一个价值和一个重量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假如选了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，那么也必须选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的父节点，其中根节点没有价值也没有重量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要求选出恰好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个点，希望这些点的单位价值最大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求最大的单位价值，实数输出三位小数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N,K&lt;=2500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，时间限制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1s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注意到输出和平时不太一样</a:t>
            </a:r>
            <a:endParaRPr lang="en-US" altLang="zh-CN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56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Warm up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求树上的最长上升子序列，子序列必须在一条链上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N=100000</a:t>
            </a:r>
          </a:p>
        </p:txBody>
      </p:sp>
    </p:spTree>
    <p:extLst>
      <p:ext uri="{BB962C8B-B14F-4D97-AF65-F5344CB8AC3E}">
        <p14:creationId xmlns:p14="http://schemas.microsoft.com/office/powerpoint/2010/main" val="2762727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0/1</a:t>
            </a:r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分数规划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20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给定一棵有根树，要求选一些点，每一个点有一个价值和一个重量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假如选了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，那么也必须选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的父节点，其中根节点没有价值也没有重量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要求选出恰好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个点，希望这些点的单位价值最大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求最大的单位价值，实数输出三位小数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N,K&lt;=2500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，时间限制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1s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NKlogA</a:t>
            </a: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为什么还是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了？</a:t>
            </a:r>
            <a:endParaRPr lang="en-US" altLang="zh-CN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05BC5AB1-5BCC-40AB-9960-2176C4C74404}"/>
                  </a:ext>
                </a:extLst>
              </p14:cNvPr>
              <p14:cNvContentPartPr/>
              <p14:nvPr/>
            </p14:nvContentPartPr>
            <p14:xfrm>
              <a:off x="38160" y="355680"/>
              <a:ext cx="11874960" cy="64962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05BC5AB1-5BCC-40AB-9960-2176C4C744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00" y="346320"/>
                <a:ext cx="11893680" cy="65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566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单调队列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21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给定一个数列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ai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ai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都是正整数，现在要选出连续的一段，使得这段的长度在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l,r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之间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令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M(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为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-j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之间最大的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ai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m(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为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-j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之间最小的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ai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要求最大化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(M(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)-m(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))/(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r-l+K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，其中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是给定的常数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N&lt;=1e5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，输出六位小数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B331B2C7-AE15-4DA7-BEC3-57652FF58801}"/>
                  </a:ext>
                </a:extLst>
              </p14:cNvPr>
              <p14:cNvContentPartPr/>
              <p14:nvPr/>
            </p14:nvContentPartPr>
            <p14:xfrm>
              <a:off x="2152800" y="120600"/>
              <a:ext cx="8839440" cy="67312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B331B2C7-AE15-4DA7-BEC3-57652FF588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3440" y="111240"/>
                <a:ext cx="8858160" cy="675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8214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多边形三角剖分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22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给定一个正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边形，每个点上有点权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三角剖分的代价是三个顶点的积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求代价最小的剖分值和方案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N&lt;=200?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N&lt;=2000?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N&lt;=50000?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B3FFF397-CF16-473D-B1DF-133BA9FD3F83}"/>
                  </a:ext>
                </a:extLst>
              </p14:cNvPr>
              <p14:cNvContentPartPr/>
              <p14:nvPr/>
            </p14:nvContentPartPr>
            <p14:xfrm>
              <a:off x="870120" y="1301760"/>
              <a:ext cx="4152960" cy="39373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B3FFF397-CF16-473D-B1DF-133BA9FD3F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0760" y="1292400"/>
                <a:ext cx="4171680" cy="395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7775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取模优化转移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23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F(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x,n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)=x mod a[n]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F(x,n-1)=(x mod a[n-1])+F(x mod a[n-1],n)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数组，求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使得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F(x,1)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最大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N&lt;=1e5, a[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]&lt;=1e13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B1C9BD90-6A14-488C-B937-795A361C4F8C}"/>
                  </a:ext>
                </a:extLst>
              </p14:cNvPr>
              <p14:cNvContentPartPr/>
              <p14:nvPr/>
            </p14:nvContentPartPr>
            <p14:xfrm>
              <a:off x="5327640" y="324000"/>
              <a:ext cx="6020280" cy="48898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B1C9BD90-6A14-488C-B937-795A361C4F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8280" y="314640"/>
                <a:ext cx="6039000" cy="490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44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奇怪的思维题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24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为什么讲构造题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因为出构造题要写交互太麻烦了（划掉）</a:t>
            </a:r>
            <a:endParaRPr lang="en-US" altLang="zh-CN" sz="20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交互题，棋盘上有一个皇后和一个马，整个棋盘的大小是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n*n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你需要在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n+c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步之内使用皇后吃掉马（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是常数，并且应该尽可能小）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487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奇怪的思维题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25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你落在了一个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n*n*n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的立方体表面上，每一次你可以向着一个方向前进恰好一步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你始终站在某个表面的中心位置，现在在某一处有一个目的地在某个表面中心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每走一步你会直到你距离中心的欧几里得距离是增大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不变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减小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你需要在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O(n)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步之内走到目的地并且告知交互库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你只能告知交互库你到终点一次，并且你不知道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的大小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2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奇怪的思维题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26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首先考虑现在的位置和目的地的位置之间的关系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分别考虑是否和最终目的地在同一个平面内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沿着立方体走一个环，至少有一种情况能让我们获取到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获得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之后只需要定出自己的相对位置即可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145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奇怪的思维题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27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你有一个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个点的无标号无向图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你可以选择一个长度，系统会传给你一个长度为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串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你需要输出一张图 图的点和边会被系统打乱并还给你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你需要还原出原来的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串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现在希望这个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串尽可能的长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14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奇怪的思维题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28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房间内桌上扣着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张牌，分别是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1-n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现在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个人依次走进去，翻开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n/2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张牌，如果看到自己对应的号码（也是一个排列）就算成功，然后走出房间无法给之后的人留下任何信息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牌的顺序不会改变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我们希望能有一个策略，让所有人都成功的概率尽可能大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328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奇怪的思维题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29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每个人翻开自己编号的牌，并且跟着走排列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于是变成是否存在一个长度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&gt;N/2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的置换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概率的分析需要借助一些数学估算技巧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实际概率收敛到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0.3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左右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20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Warm up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求树上的最长上升子序列，子序列必须在一条链上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N=100000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找到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LCA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就变成一段上升和一段下降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05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奇怪的思维题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30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小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写下一个有限的正整数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小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开始操作，每次小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提供一个正整数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bi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小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可以选择把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变成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A+bi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或是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|A-bi|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（绝对值）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请问小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最少多少回合可以把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的末尾变成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（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也算）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60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Medium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给定一棵带边权的树，每条边会获得一个收益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整棵树有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n*(n-1)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条路径，对于每条路径，这条路径上边权最大的那些边获得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的收益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求收益最大的边以及其收益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N=100000</a:t>
            </a:r>
          </a:p>
        </p:txBody>
      </p:sp>
    </p:spTree>
    <p:extLst>
      <p:ext uri="{BB962C8B-B14F-4D97-AF65-F5344CB8AC3E}">
        <p14:creationId xmlns:p14="http://schemas.microsoft.com/office/powerpoint/2010/main" val="63729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Medium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给定一棵带边权的树，每条边会获得一个收益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整棵树有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n*(n-1)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条路径，对于每条路径，这条路径上边权最大的那些边获得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的收益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求收益最大的边以及其收益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假如考试还剩</a:t>
            </a:r>
            <a:r>
              <a:rPr lang="en-US" altLang="zh-CN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30min</a:t>
            </a:r>
            <a:r>
              <a:rPr lang="zh-CN" altLang="en-US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，写什么？</a:t>
            </a:r>
            <a:endParaRPr lang="en-US" altLang="zh-CN" sz="2000" b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5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Medium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给定一棵带边权的树，每条边会获得一个收益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整棵树有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n*(n-1)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条路径，对于每条路径，这条路径上边权最大的那些边获得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的收益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求收益最大的边以及其收益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按边权从小到大开始恢复这棵树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72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Medium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个宏定义，宏定义右边左边保证是一串字母（变量），右边保证是四则符号、括号、变量和常数的组合，每一个宏长度不超过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最终给出一行，求这一行宏定义是否能正确表达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正确表达指的是每一个宏的右边都能作为一个整体出现被计算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如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2*sum, define sum 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x+y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，这个时候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2*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x+y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就不是我们想要的效果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但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define sum (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x+y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就可以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N,M=2000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BEAA06F2-D0EA-4C1F-82CD-F9A5537D981D}"/>
                  </a:ext>
                </a:extLst>
              </p14:cNvPr>
              <p14:cNvContentPartPr/>
              <p14:nvPr/>
            </p14:nvContentPartPr>
            <p14:xfrm>
              <a:off x="2997360" y="5073480"/>
              <a:ext cx="1105200" cy="3690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BEAA06F2-D0EA-4C1F-82CD-F9A5537D98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88000" y="5064120"/>
                <a:ext cx="1123920" cy="38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9354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Medium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提示（题目样例也给出了类似提示）：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连续多个减法、除法需要括号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运算优先级出现差异需要括号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括号套着的东西要么一定正确要么一定不正确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还有一些状态难以确定是否正确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3A667EE3-2EC4-4BB6-9B0A-43E981BE898C}"/>
                  </a:ext>
                </a:extLst>
              </p14:cNvPr>
              <p14:cNvContentPartPr/>
              <p14:nvPr/>
            </p14:nvContentPartPr>
            <p14:xfrm>
              <a:off x="628560" y="241200"/>
              <a:ext cx="11557440" cy="58806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3A667EE3-2EC4-4BB6-9B0A-43E981BE89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200" y="231840"/>
                <a:ext cx="11576160" cy="589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0154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Medium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每种串可以用哪些状态表达？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#define a b-c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#define a2 1-a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#define a3 1/a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#define A B/C</a:t>
            </a:r>
            <a:endParaRPr lang="en-US" altLang="zh-CN" sz="2000" b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#define A2 1-A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#define A3 1/A2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127A4161-9247-4375-B379-9D1A9503D1F7}"/>
                  </a:ext>
                </a:extLst>
              </p14:cNvPr>
              <p14:cNvContentPartPr/>
              <p14:nvPr/>
            </p14:nvContentPartPr>
            <p14:xfrm>
              <a:off x="3124080" y="2381400"/>
              <a:ext cx="6096600" cy="38736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127A4161-9247-4375-B379-9D1A9503D1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14720" y="2372040"/>
                <a:ext cx="6115320" cy="389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689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4221</TotalTime>
  <Words>2136</Words>
  <Application>Microsoft Office PowerPoint</Application>
  <PresentationFormat>宽屏</PresentationFormat>
  <Paragraphs>326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office365</dc:creator>
  <cp:lastModifiedBy>P52</cp:lastModifiedBy>
  <cp:revision>1145</cp:revision>
  <dcterms:created xsi:type="dcterms:W3CDTF">2021-04-09T12:39:00Z</dcterms:created>
  <dcterms:modified xsi:type="dcterms:W3CDTF">2021-10-10T14:06:32Z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8F927652C7EB4395891DC1B191F5C0B8</vt:lpwstr>
  </property>
</Properties>
</file>