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dfcec645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dfcec645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dfcec645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dfcec645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fcec645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dfcec645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fcec645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fcec645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fcec645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dfcec645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dfcec645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dfcec645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dfcec645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dfcec645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dfcec645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dfcec645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30387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ANTLR v4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Dean Fletcher, Darshan Patel, Charles Read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650" y="1119400"/>
            <a:ext cx="2070800" cy="20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ANTLR?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ANTLR is a parser generator that can be used to read, process, execute, or translate structured text and binary files.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ANTLR will be able to generate a parser that can automatically build parse trees when an established grammar is presented.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ANTLR’s ability to build a data structure and generate code that can walk the tree, we can understand, create, and  interpret languages, tools and frameworks.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project, our group decided to use ANTLR to help generate a parser that can build and walk parse trees for an employee database system.  We would create a database in which a person\user can input </a:t>
            </a:r>
            <a:r>
              <a:rPr lang="en"/>
              <a:t>their</a:t>
            </a:r>
            <a:r>
              <a:rPr lang="en"/>
              <a:t> name, employee ID, date of birth, wage, hours.  This will lead us to have a pay and string output of the collection of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our grammar we included lexer and parser rules.  With a lexer we developed </a:t>
            </a:r>
            <a:r>
              <a:rPr lang="en"/>
              <a:t>individual</a:t>
            </a:r>
            <a:r>
              <a:rPr lang="en"/>
              <a:t> character and transformed them in tokens.  For example, we have (STRING: [A-Za-z];) and (INT: [0-9]+;) that will be used to create the employee name and employee ID #.  The parser would then utilize these tokens and build expressions from it.  For example,  (pay: wage TIMES hours;), where a int or double of wage will be multiplied by hours to create a pay value.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 cont...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875" y="1318650"/>
            <a:ext cx="3696125" cy="28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463125" y="2390213"/>
            <a:ext cx="2731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Parser Rules</a:t>
            </a:r>
            <a:endParaRPr b="1" sz="31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did…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250" y="522525"/>
            <a:ext cx="2877150" cy="454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1033200" y="2511950"/>
            <a:ext cx="684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Lexer Rules</a:t>
            </a:r>
            <a:endParaRPr b="1" sz="2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did... 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550" y="2291450"/>
            <a:ext cx="3276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did...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772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did...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950" y="2065625"/>
            <a:ext cx="56197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could change for next time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future projects or further development we would like to implement Listeners and Visitors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Utilizing ANTLR on a major project, would be very </a:t>
            </a:r>
            <a:r>
              <a:rPr lang="en"/>
              <a:t>beneficial.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Listener and Visitor are useful in keeping application-specific code out of grammars, so we have grammars that tend to be easier to read.  Visitor methods are more flexible in terms of them being able to </a:t>
            </a:r>
            <a:r>
              <a:rPr lang="en"/>
              <a:t>return</a:t>
            </a:r>
            <a:r>
              <a:rPr lang="en"/>
              <a:t> any custom type value.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