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45" r:id="rId3"/>
    <p:sldId id="429" r:id="rId4"/>
    <p:sldId id="430" r:id="rId5"/>
    <p:sldId id="448" r:id="rId6"/>
    <p:sldId id="449" r:id="rId7"/>
    <p:sldId id="450" r:id="rId8"/>
    <p:sldId id="446" r:id="rId9"/>
    <p:sldId id="447" r:id="rId10"/>
    <p:sldId id="346" r:id="rId11"/>
    <p:sldId id="433" r:id="rId12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48"/>
            <p14:sldId id="449"/>
            <p14:sldId id="450"/>
            <p14:sldId id="446"/>
            <p14:sldId id="447"/>
            <p14:sldId id="346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375" autoAdjust="0"/>
  </p:normalViewPr>
  <p:slideViewPr>
    <p:cSldViewPr>
      <p:cViewPr varScale="1">
        <p:scale>
          <a:sx n="119" d="100"/>
          <a:sy n="119" d="100"/>
        </p:scale>
        <p:origin x="960" y="96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2021/10/30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61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35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5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66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dJurj2Op1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Agfur8Pq5M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2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影片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91568" y="1417340"/>
            <a:ext cx="31275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youtu.be/odJurj2Op18</a:t>
            </a:r>
            <a:endParaRPr lang="en-US" altLang="zh-TW" dirty="0" smtClean="0"/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youtu.be/Agfur8Pq5M0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00237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成果影片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2257335"/>
            <a:ext cx="5904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熟悉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Google </a:t>
            </a:r>
            <a:r>
              <a:rPr lang="en-US" altLang="zh-TW" sz="2400" kern="15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Colab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環境，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YoloV4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，以標記工具，訓練自己的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model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，輸出辨識結果影片</a:t>
            </a:r>
          </a:p>
        </p:txBody>
      </p: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Google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Colab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服務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小時會中斷</a:t>
            </a: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Darknet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環境無法建立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(make 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失敗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YoloV4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辨識時間過長，在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Nano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版上連辨識單張圖片都很吃力</a:t>
            </a: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自行標記的模型，辨識效果不佳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3767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80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租用雲端服務訓練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細讀</a:t>
            </a:r>
            <a:r>
              <a:rPr lang="en-US" altLang="zh-TW" sz="2400" kern="15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Makefile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，是否有路徑、參數設定錯誤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採用更輕量級的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Model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，降低硬體負擔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標記品質、數量可能不足</a:t>
            </a:r>
            <a:endParaRPr lang="zh-TW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17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590465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嘗試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GCP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，與計中租借機器學習服務</a:t>
            </a:r>
            <a:endParaRPr lang="zh-TW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修改</a:t>
            </a:r>
            <a:r>
              <a:rPr lang="en-US" altLang="zh-TW" sz="2400" kern="15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nvcc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(CUDA)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路徑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修改</a:t>
            </a:r>
            <a:r>
              <a:rPr lang="en-US" altLang="zh-TW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yolov4-tiny.cfg</a:t>
            </a: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設定，以此訓練模型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TW" altLang="en-US" sz="2400" kern="15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angal" panose="02040503050203030202" pitchFamily="18" charset="0"/>
              </a:rPr>
              <a:t>增加標記數量，並在訓練前轉成灰階。</a:t>
            </a: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endParaRPr lang="en-US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"/>
            </a:pPr>
            <a:endParaRPr lang="zh-TW" altLang="zh-TW" sz="2400" kern="15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46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環境</a:t>
            </a:r>
            <a:r>
              <a:rPr lang="zh-TW" altLang="en-US" sz="2000" dirty="0">
                <a:ea typeface="微軟正黑體" panose="020B0604030504040204" pitchFamily="34" charset="-120"/>
              </a:rPr>
              <a:t>建立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模型</a:t>
            </a:r>
            <a:r>
              <a:rPr lang="zh-TW" altLang="en-US" sz="2000" dirty="0">
                <a:ea typeface="微軟正黑體" panose="020B0604030504040204" pitchFamily="34" charset="-120"/>
              </a:rPr>
              <a:t>參數</a:t>
            </a:r>
            <a:r>
              <a:rPr lang="en-US" altLang="zh-TW" sz="2000" dirty="0"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標記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203</Words>
  <Application>Microsoft Office PowerPoint</Application>
  <PresentationFormat>自訂</PresentationFormat>
  <Paragraphs>60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Adobe Gothic Std B</vt:lpstr>
      <vt:lpstr>Mangal</vt:lpstr>
      <vt:lpstr>微软雅黑</vt:lpstr>
      <vt:lpstr>宋体</vt:lpstr>
      <vt:lpstr>Yu Gothic UI</vt:lpstr>
      <vt:lpstr>微軟正黑體</vt:lpstr>
      <vt:lpstr>新細明體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allen</cp:lastModifiedBy>
  <cp:revision>1705</cp:revision>
  <dcterms:created xsi:type="dcterms:W3CDTF">2014-12-21T11:18:20Z</dcterms:created>
  <dcterms:modified xsi:type="dcterms:W3CDTF">2021-10-30T05:21:23Z</dcterms:modified>
</cp:coreProperties>
</file>