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45" r:id="rId3"/>
    <p:sldId id="429" r:id="rId4"/>
    <p:sldId id="430" r:id="rId5"/>
    <p:sldId id="452" r:id="rId6"/>
    <p:sldId id="457" r:id="rId7"/>
    <p:sldId id="446" r:id="rId8"/>
    <p:sldId id="447" r:id="rId9"/>
    <p:sldId id="346" r:id="rId10"/>
    <p:sldId id="451" r:id="rId11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52"/>
            <p14:sldId id="457"/>
            <p14:sldId id="446"/>
            <p14:sldId id="447"/>
            <p14:sldId id="346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375" autoAdjust="0"/>
  </p:normalViewPr>
  <p:slideViewPr>
    <p:cSldViewPr>
      <p:cViewPr>
        <p:scale>
          <a:sx n="75" d="100"/>
          <a:sy n="75" d="100"/>
        </p:scale>
        <p:origin x="2358" y="864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2021/12/24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64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61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EDB71B-80A4-466C-9F78-BABF8DBE0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2" y="1417340"/>
            <a:ext cx="4010850" cy="22561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3633181-7494-40F8-A050-CA6AD8AF9661}"/>
              </a:ext>
            </a:extLst>
          </p:cNvPr>
          <p:cNvSpPr txBox="1"/>
          <p:nvPr/>
        </p:nvSpPr>
        <p:spPr>
          <a:xfrm>
            <a:off x="1132180" y="4081636"/>
            <a:ext cx="409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Yolo Tiny &gt; ONNX &gt;</a:t>
            </a:r>
            <a:r>
              <a:rPr lang="zh-TW" altLang="en-US" dirty="0"/>
              <a:t> </a:t>
            </a:r>
            <a:r>
              <a:rPr lang="en-US" altLang="zh-TW" dirty="0" err="1"/>
              <a:t>trt</a:t>
            </a:r>
            <a:r>
              <a:rPr lang="en-US" altLang="zh-TW" dirty="0"/>
              <a:t>  Model</a:t>
            </a:r>
            <a:r>
              <a:rPr lang="zh-TW" altLang="en-US" dirty="0"/>
              <a:t> 辨識結果</a:t>
            </a:r>
          </a:p>
        </p:txBody>
      </p:sp>
    </p:spTree>
    <p:extLst>
      <p:ext uri="{BB962C8B-B14F-4D97-AF65-F5344CB8AC3E}">
        <p14:creationId xmlns:p14="http://schemas.microsoft.com/office/powerpoint/2010/main" val="2520876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B12CEC-A832-425B-9081-90C4A683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9" y="1207829"/>
            <a:ext cx="7920881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相機像素過低，導致</a:t>
            </a:r>
            <a:r>
              <a:rPr lang="en-US" altLang="zh-TW" sz="2000" dirty="0"/>
              <a:t>model</a:t>
            </a:r>
            <a:r>
              <a:rPr lang="zh-TW" altLang="en-US" sz="2000" dirty="0"/>
              <a:t>辨識效果不佳</a:t>
            </a:r>
            <a:endParaRPr lang="en-US" altLang="zh-TW" sz="20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多個辨識結果，如何做出正確決策</a:t>
            </a:r>
            <a:endParaRPr lang="en-US" altLang="zh-TW" sz="20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/>
              <a:t>Model load </a:t>
            </a:r>
            <a:r>
              <a:rPr lang="zh-TW" altLang="en-US" sz="2000" dirty="0"/>
              <a:t>時間過長</a:t>
            </a:r>
            <a:endParaRPr lang="en-US" altLang="zh-TW" sz="20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無法以</a:t>
            </a:r>
            <a:r>
              <a:rPr lang="en-US" altLang="zh-TW" sz="2000" dirty="0"/>
              <a:t>sync</a:t>
            </a:r>
            <a:r>
              <a:rPr lang="zh-TW" altLang="en-US" sz="2000" dirty="0"/>
              <a:t>方式，</a:t>
            </a:r>
            <a:br>
              <a:rPr lang="en-US" altLang="zh-TW" sz="2000" dirty="0"/>
            </a:br>
            <a:r>
              <a:rPr lang="zh-TW" altLang="en-US" sz="2000" dirty="0"/>
              <a:t>測試</a:t>
            </a:r>
            <a:r>
              <a:rPr lang="en-US" altLang="zh-TW" sz="2000" dirty="0" err="1"/>
              <a:t>trt</a:t>
            </a:r>
            <a:r>
              <a:rPr lang="zh-TW" altLang="en-US" sz="2000" dirty="0"/>
              <a:t>的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zh-TW" altLang="en-US" sz="2000" dirty="0"/>
              <a:t>之視窗化預覽結果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84218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364783"/>
            <a:ext cx="684076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平衡影像畫質與</a:t>
            </a:r>
            <a:r>
              <a:rPr lang="en-US" altLang="zh-TW" dirty="0"/>
              <a:t>Nano</a:t>
            </a:r>
            <a:r>
              <a:rPr lang="zh-TW" altLang="en-US" dirty="0"/>
              <a:t>效能，適當的提升畫質</a:t>
            </a:r>
            <a:endParaRPr lang="en-US" altLang="zh-TW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找出辨識結果間的差異性，如：</a:t>
            </a:r>
            <a:endParaRPr lang="en-US" altLang="zh-TW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Bounding Box</a:t>
            </a:r>
            <a:r>
              <a:rPr lang="zh-TW" altLang="en-US" dirty="0"/>
              <a:t> 面積</a:t>
            </a:r>
            <a:endParaRPr lang="en-US" altLang="zh-TW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Bounding Box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軸最高點</a:t>
            </a:r>
            <a:endParaRPr lang="en-US" altLang="zh-TW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/>
              <a:t>作為優先之依據</a:t>
            </a:r>
            <a:endParaRPr lang="en-US" altLang="zh-TW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程式，整理到</a:t>
            </a:r>
            <a:r>
              <a:rPr lang="en-US" altLang="zh-TW" dirty="0" err="1"/>
              <a:t>Jupyter</a:t>
            </a:r>
            <a:r>
              <a:rPr lang="zh-TW" altLang="en-US" dirty="0"/>
              <a:t> </a:t>
            </a:r>
            <a:r>
              <a:rPr lang="en-US" altLang="zh-TW" dirty="0"/>
              <a:t>Lab</a:t>
            </a:r>
            <a:r>
              <a:rPr lang="zh-TW" altLang="en-US" dirty="0"/>
              <a:t>，避免浪費</a:t>
            </a:r>
            <a:r>
              <a:rPr lang="en-US" altLang="zh-TW" dirty="0"/>
              <a:t>model</a:t>
            </a:r>
            <a:r>
              <a:rPr lang="zh-TW" altLang="en-US" dirty="0"/>
              <a:t>重複載入時間</a:t>
            </a:r>
            <a:endParaRPr lang="en-US" altLang="zh-TW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將原專案中使用到視窗部分之程式碼，改寫成</a:t>
            </a:r>
            <a:r>
              <a:rPr lang="en-US" altLang="zh-TW" dirty="0" err="1"/>
              <a:t>Jupyter</a:t>
            </a:r>
            <a:r>
              <a:rPr lang="zh-TW" altLang="en-US" dirty="0"/>
              <a:t>可用之版本</a:t>
            </a:r>
            <a:endParaRPr lang="en-US" altLang="zh-TW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9159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算法實現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標註圖片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訓練模型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206</Words>
  <Application>Microsoft Office PowerPoint</Application>
  <PresentationFormat>自訂</PresentationFormat>
  <Paragraphs>54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Adobe Gothic Std B</vt:lpstr>
      <vt:lpstr>微软雅黑</vt:lpstr>
      <vt:lpstr>Yu Gothic UI</vt:lpstr>
      <vt:lpstr>微軟正黑體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紹崴 徐</cp:lastModifiedBy>
  <cp:revision>1914</cp:revision>
  <dcterms:created xsi:type="dcterms:W3CDTF">2014-12-21T11:18:20Z</dcterms:created>
  <dcterms:modified xsi:type="dcterms:W3CDTF">2021-12-24T10:48:18Z</dcterms:modified>
</cp:coreProperties>
</file>