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264" r:id="rId6"/>
    <p:sldId id="307" r:id="rId7"/>
    <p:sldId id="300" r:id="rId8"/>
    <p:sldId id="310" r:id="rId9"/>
    <p:sldId id="301" r:id="rId10"/>
    <p:sldId id="309" r:id="rId11"/>
    <p:sldId id="302" r:id="rId12"/>
    <p:sldId id="311" r:id="rId13"/>
    <p:sldId id="303" r:id="rId14"/>
    <p:sldId id="312" r:id="rId15"/>
    <p:sldId id="304" r:id="rId16"/>
    <p:sldId id="313" r:id="rId17"/>
    <p:sldId id="305" r:id="rId18"/>
    <p:sldId id="318" r:id="rId19"/>
    <p:sldId id="306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6" d="100"/>
          <a:sy n="146" d="100"/>
        </p:scale>
        <p:origin x="69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D3B4-DF75-4AF5-AC23-1F3A31DF34D7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A9B7-351D-4ADD-B5EF-3360D9080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97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BA9B7-351D-4ADD-B5EF-3360D9080E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2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94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568208"/>
            <a:ext cx="5292080" cy="1080121"/>
          </a:xfrm>
        </p:spPr>
        <p:txBody>
          <a:bodyPr/>
          <a:lstStyle/>
          <a:p>
            <a:r>
              <a:rPr lang="en-US" altLang="zh-TW" sz="2600" dirty="0" err="1" smtClean="0"/>
              <a:t>GitRepositoryAnalysisSystem</a:t>
            </a:r>
            <a:endParaRPr lang="en-US" altLang="zh-TW" sz="2600" dirty="0" smtClean="0"/>
          </a:p>
          <a:p>
            <a:r>
              <a:rPr lang="en-US" altLang="zh-TW" sz="2600" dirty="0" smtClean="0"/>
              <a:t>(GRAS)</a:t>
            </a:r>
            <a:endParaRPr lang="en-US" altLang="ko-KR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劉建宏教授</a:t>
            </a:r>
            <a:endParaRPr lang="en-US" altLang="zh-TW" dirty="0" smtClean="0"/>
          </a:p>
          <a:p>
            <a:pPr>
              <a:spcBef>
                <a:spcPts val="0"/>
              </a:spcBef>
              <a:defRPr/>
            </a:pPr>
            <a:r>
              <a:rPr lang="zh-TW" altLang="en-US" dirty="0" smtClean="0"/>
              <a:t>組別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第二組</a:t>
            </a:r>
            <a:endParaRPr lang="en-US" altLang="zh-TW" dirty="0" smtClean="0"/>
          </a:p>
          <a:p>
            <a:pPr>
              <a:spcBef>
                <a:spcPts val="0"/>
              </a:spcBef>
              <a:defRPr/>
            </a:pPr>
            <a:r>
              <a:rPr lang="zh-TW" altLang="en-US" dirty="0" smtClean="0"/>
              <a:t>組員</a:t>
            </a:r>
            <a:r>
              <a:rPr lang="en-US" altLang="zh-TW" dirty="0" smtClean="0"/>
              <a:t>:110598096 </a:t>
            </a:r>
            <a:r>
              <a:rPr lang="zh-TW" altLang="en-US" dirty="0" smtClean="0"/>
              <a:t>劉文揚</a:t>
            </a:r>
            <a:r>
              <a:rPr lang="zh-TW" altLang="en-US" dirty="0"/>
              <a:t> </a:t>
            </a:r>
            <a:r>
              <a:rPr lang="en-US" altLang="ko-KR" dirty="0" smtClean="0"/>
              <a:t>110598087</a:t>
            </a:r>
            <a:r>
              <a:rPr lang="zh-TW" altLang="en-US" dirty="0" smtClean="0"/>
              <a:t>謝狄烽</a:t>
            </a:r>
            <a:endParaRPr lang="en-US" altLang="zh-TW" dirty="0" smtClean="0"/>
          </a:p>
          <a:p>
            <a:pPr>
              <a:spcBef>
                <a:spcPts val="0"/>
              </a:spcBef>
              <a:defRPr/>
            </a:pPr>
            <a:r>
              <a:rPr lang="zh-TW" altLang="en-US" dirty="0" smtClean="0"/>
              <a:t>        </a:t>
            </a:r>
            <a:r>
              <a:rPr lang="en-US" altLang="ko-KR" dirty="0" smtClean="0"/>
              <a:t>110598055</a:t>
            </a:r>
            <a:r>
              <a:rPr lang="zh-TW" altLang="en-US" dirty="0"/>
              <a:t>林妤</a:t>
            </a:r>
            <a:r>
              <a:rPr lang="zh-TW" altLang="en-US" dirty="0" smtClean="0"/>
              <a:t>潔</a:t>
            </a:r>
            <a:r>
              <a:rPr lang="zh-TW" altLang="en-US" dirty="0"/>
              <a:t> </a:t>
            </a:r>
            <a:r>
              <a:rPr lang="en-US" altLang="ko-KR" dirty="0" smtClean="0"/>
              <a:t>110598085</a:t>
            </a:r>
            <a:r>
              <a:rPr lang="zh-TW" altLang="en-US" dirty="0" smtClean="0"/>
              <a:t>曹智凱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User Story</a:t>
            </a:r>
            <a:endParaRPr lang="en-US" altLang="ko-KR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01665" y="751862"/>
            <a:ext cx="723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37183" y="998392"/>
            <a:ext cx="7489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75656" y="2643758"/>
            <a:ext cx="671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015463" y="3217836"/>
            <a:ext cx="169790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Import multiple</a:t>
            </a:r>
            <a:br>
              <a:rPr lang="en-US" altLang="zh-TW" dirty="0" smtClean="0"/>
            </a:b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42477" y="2255510"/>
            <a:ext cx="104387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Analysis</a:t>
            </a:r>
            <a:br>
              <a:rPr lang="en-US" altLang="zh-TW" dirty="0" smtClean="0"/>
            </a:b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489953" y="1504020"/>
            <a:ext cx="7489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396918" y="1504535"/>
            <a:ext cx="184319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Tracking Project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420479" y="4150624"/>
            <a:ext cx="83869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Check</a:t>
            </a:r>
            <a:br>
              <a:rPr lang="en-US" altLang="zh-TW" dirty="0" smtClean="0"/>
            </a:br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391915" y="3351784"/>
            <a:ext cx="11336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Compare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391915" y="2387371"/>
            <a:ext cx="101822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Manage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01665" y="4289123"/>
            <a:ext cx="101822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Improve</a:t>
            </a:r>
            <a:endParaRPr lang="zh-TW" altLang="en-US" dirty="0"/>
          </a:p>
        </p:txBody>
      </p:sp>
      <p:cxnSp>
        <p:nvCxnSpPr>
          <p:cNvPr id="63" name="直線接點 62"/>
          <p:cNvCxnSpPr>
            <a:stCxn id="29" idx="3"/>
            <a:endCxn id="45" idx="1"/>
          </p:cNvCxnSpPr>
          <p:nvPr/>
        </p:nvCxnSpPr>
        <p:spPr>
          <a:xfrm flipV="1">
            <a:off x="2147635" y="1688686"/>
            <a:ext cx="2342318" cy="113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29" idx="3"/>
            <a:endCxn id="44" idx="1"/>
          </p:cNvCxnSpPr>
          <p:nvPr/>
        </p:nvCxnSpPr>
        <p:spPr>
          <a:xfrm flipV="1">
            <a:off x="2147635" y="2578676"/>
            <a:ext cx="2194842" cy="24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9" idx="3"/>
            <a:endCxn id="43" idx="1"/>
          </p:cNvCxnSpPr>
          <p:nvPr/>
        </p:nvCxnSpPr>
        <p:spPr>
          <a:xfrm>
            <a:off x="2147635" y="2828424"/>
            <a:ext cx="1867828" cy="71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9" idx="3"/>
            <a:endCxn id="47" idx="1"/>
          </p:cNvCxnSpPr>
          <p:nvPr/>
        </p:nvCxnSpPr>
        <p:spPr>
          <a:xfrm>
            <a:off x="2147635" y="2828424"/>
            <a:ext cx="2272844" cy="164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45" idx="3"/>
            <a:endCxn id="46" idx="1"/>
          </p:cNvCxnSpPr>
          <p:nvPr/>
        </p:nvCxnSpPr>
        <p:spPr>
          <a:xfrm>
            <a:off x="5238876" y="1688686"/>
            <a:ext cx="1158042" cy="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44" idx="3"/>
            <a:endCxn id="60" idx="1"/>
          </p:cNvCxnSpPr>
          <p:nvPr/>
        </p:nvCxnSpPr>
        <p:spPr>
          <a:xfrm flipV="1">
            <a:off x="5386353" y="2572037"/>
            <a:ext cx="1005562" cy="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43" idx="3"/>
            <a:endCxn id="59" idx="1"/>
          </p:cNvCxnSpPr>
          <p:nvPr/>
        </p:nvCxnSpPr>
        <p:spPr>
          <a:xfrm flipV="1">
            <a:off x="5713364" y="3536450"/>
            <a:ext cx="678551" cy="4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7" idx="3"/>
            <a:endCxn id="61" idx="1"/>
          </p:cNvCxnSpPr>
          <p:nvPr/>
        </p:nvCxnSpPr>
        <p:spPr>
          <a:xfrm flipV="1">
            <a:off x="5259170" y="4473789"/>
            <a:ext cx="11424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4519703" y="842771"/>
            <a:ext cx="8472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4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System</a:t>
            </a:r>
            <a:r>
              <a:rPr lang="zh-TW" altLang="en-US" dirty="0" smtClean="0"/>
              <a:t> </a:t>
            </a:r>
            <a:r>
              <a:rPr lang="en-US" altLang="ko-KR" dirty="0" smtClean="0"/>
              <a:t>Block</a:t>
            </a:r>
            <a:r>
              <a:rPr lang="zh-TW" altLang="en-US" dirty="0" smtClean="0"/>
              <a:t> </a:t>
            </a:r>
            <a:r>
              <a:rPr lang="en-US" altLang="ko-KR" dirty="0" smtClean="0"/>
              <a:t>Diagram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4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1432408"/>
            <a:ext cx="1979712" cy="2160240"/>
          </a:xfrm>
        </p:spPr>
        <p:txBody>
          <a:bodyPr/>
          <a:lstStyle/>
          <a:p>
            <a:r>
              <a:rPr lang="en-US" altLang="ko-KR" dirty="0" smtClean="0"/>
              <a:t>System</a:t>
            </a:r>
          </a:p>
          <a:p>
            <a:r>
              <a:rPr lang="en-US" altLang="ko-KR" dirty="0" smtClean="0"/>
              <a:t>Block</a:t>
            </a:r>
          </a:p>
          <a:p>
            <a:r>
              <a:rPr lang="en-US" altLang="ko-KR" dirty="0" smtClean="0"/>
              <a:t>Diagram</a:t>
            </a:r>
            <a:endParaRPr lang="en-US" altLang="ko-KR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89703"/>
            <a:ext cx="4176464" cy="46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WBS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WBS</a:t>
            </a:r>
            <a:endParaRPr lang="en-US" altLang="ko-KR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43" y="699542"/>
            <a:ext cx="5697097" cy="41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Time Log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9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ko-KR" dirty="0" smtClean="0"/>
              <a:t>Log</a:t>
            </a:r>
            <a:endParaRPr lang="en-US" altLang="ko-K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766510"/>
            <a:ext cx="770680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dirty="0" smtClean="0">
                <a:cs typeface="Arial" pitchFamily="34" charset="0"/>
              </a:rPr>
              <a:t>CONTENTS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556891" y="1131589"/>
            <a:ext cx="3744416" cy="420919"/>
            <a:chOff x="2555776" y="1131589"/>
            <a:chExt cx="3744416" cy="420919"/>
          </a:xfrm>
        </p:grpSpPr>
        <p:grpSp>
          <p:nvGrpSpPr>
            <p:cNvPr id="6" name="Group 5"/>
            <p:cNvGrpSpPr/>
            <p:nvPr/>
          </p:nvGrpSpPr>
          <p:grpSpPr>
            <a:xfrm>
              <a:off x="2555776" y="1131590"/>
              <a:ext cx="3619320" cy="420918"/>
              <a:chOff x="3131840" y="1491630"/>
              <a:chExt cx="5256584" cy="57606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55776" y="1131589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5776" y="1212232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551136" y="1680200"/>
            <a:ext cx="3755926" cy="420919"/>
            <a:chOff x="2544266" y="2019688"/>
            <a:chExt cx="3755926" cy="420919"/>
          </a:xfrm>
        </p:grpSpPr>
        <p:grpSp>
          <p:nvGrpSpPr>
            <p:cNvPr id="17" name="Group 16"/>
            <p:cNvGrpSpPr/>
            <p:nvPr/>
          </p:nvGrpSpPr>
          <p:grpSpPr>
            <a:xfrm>
              <a:off x="2550021" y="2019689"/>
              <a:ext cx="3619320" cy="420918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44266" y="2019688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5776" y="2106537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Meeting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545381" y="2228811"/>
            <a:ext cx="3767436" cy="420918"/>
            <a:chOff x="2532756" y="2907787"/>
            <a:chExt cx="3767436" cy="420918"/>
          </a:xfrm>
        </p:grpSpPr>
        <p:grpSp>
          <p:nvGrpSpPr>
            <p:cNvPr id="20" name="Group 19"/>
            <p:cNvGrpSpPr/>
            <p:nvPr/>
          </p:nvGrpSpPr>
          <p:grpSpPr>
            <a:xfrm>
              <a:off x="2544266" y="2907787"/>
              <a:ext cx="3619320" cy="420918"/>
              <a:chOff x="3131840" y="1491628"/>
              <a:chExt cx="5256584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0" y="1491628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39" y="1419631"/>
                <a:ext cx="576001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532756" y="2907787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5776" y="3000842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Task Assignments &amp; Scheduling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539626" y="2777421"/>
            <a:ext cx="3778946" cy="420918"/>
            <a:chOff x="2521246" y="3795886"/>
            <a:chExt cx="3778946" cy="420918"/>
          </a:xfrm>
        </p:grpSpPr>
        <p:grpSp>
          <p:nvGrpSpPr>
            <p:cNvPr id="23" name="Group 22"/>
            <p:cNvGrpSpPr/>
            <p:nvPr/>
          </p:nvGrpSpPr>
          <p:grpSpPr>
            <a:xfrm>
              <a:off x="2538511" y="3795886"/>
              <a:ext cx="3619320" cy="420918"/>
              <a:chOff x="3131840" y="1491630"/>
              <a:chExt cx="5256584" cy="57606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21246" y="3795886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5776" y="3895147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Story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539626" y="3326031"/>
            <a:ext cx="3778946" cy="420918"/>
            <a:chOff x="2521246" y="3795886"/>
            <a:chExt cx="3778946" cy="420918"/>
          </a:xfrm>
        </p:grpSpPr>
        <p:grpSp>
          <p:nvGrpSpPr>
            <p:cNvPr id="46" name="Group 22"/>
            <p:cNvGrpSpPr/>
            <p:nvPr/>
          </p:nvGrpSpPr>
          <p:grpSpPr>
            <a:xfrm>
              <a:off x="2538511" y="3795886"/>
              <a:ext cx="3619320" cy="420918"/>
              <a:chOff x="3131840" y="1491630"/>
              <a:chExt cx="5256584" cy="576064"/>
            </a:xfrm>
          </p:grpSpPr>
          <p:sp>
            <p:nvSpPr>
              <p:cNvPr id="49" name="Rectangle 23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0" name="Right Triangle 2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7" name="TextBox 28"/>
            <p:cNvSpPr txBox="1"/>
            <p:nvPr/>
          </p:nvSpPr>
          <p:spPr>
            <a:xfrm>
              <a:off x="2521246" y="3795886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2"/>
            <p:cNvSpPr txBox="1"/>
            <p:nvPr/>
          </p:nvSpPr>
          <p:spPr>
            <a:xfrm>
              <a:off x="3275776" y="3895147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 Block Diagram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539626" y="3874641"/>
            <a:ext cx="3778946" cy="420918"/>
            <a:chOff x="2521246" y="3795886"/>
            <a:chExt cx="3778946" cy="420918"/>
          </a:xfrm>
        </p:grpSpPr>
        <p:grpSp>
          <p:nvGrpSpPr>
            <p:cNvPr id="52" name="Group 22"/>
            <p:cNvGrpSpPr/>
            <p:nvPr/>
          </p:nvGrpSpPr>
          <p:grpSpPr>
            <a:xfrm>
              <a:off x="2538511" y="3795886"/>
              <a:ext cx="3619320" cy="420918"/>
              <a:chOff x="3131840" y="1491630"/>
              <a:chExt cx="5256584" cy="576064"/>
            </a:xfrm>
          </p:grpSpPr>
          <p:sp>
            <p:nvSpPr>
              <p:cNvPr id="55" name="Rectangle 23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Right Triangle 2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3" name="TextBox 28"/>
            <p:cNvSpPr txBox="1"/>
            <p:nvPr/>
          </p:nvSpPr>
          <p:spPr>
            <a:xfrm>
              <a:off x="2521246" y="3795886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42"/>
            <p:cNvSpPr txBox="1"/>
            <p:nvPr/>
          </p:nvSpPr>
          <p:spPr>
            <a:xfrm>
              <a:off x="3275776" y="3895147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WBS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539626" y="4423250"/>
            <a:ext cx="3778946" cy="420918"/>
            <a:chOff x="2521246" y="3795886"/>
            <a:chExt cx="3778946" cy="420918"/>
          </a:xfrm>
        </p:grpSpPr>
        <p:grpSp>
          <p:nvGrpSpPr>
            <p:cNvPr id="58" name="Group 22"/>
            <p:cNvGrpSpPr/>
            <p:nvPr/>
          </p:nvGrpSpPr>
          <p:grpSpPr>
            <a:xfrm>
              <a:off x="2538511" y="3795886"/>
              <a:ext cx="3619320" cy="420918"/>
              <a:chOff x="3131840" y="1491630"/>
              <a:chExt cx="5256584" cy="576064"/>
            </a:xfrm>
          </p:grpSpPr>
          <p:sp>
            <p:nvSpPr>
              <p:cNvPr id="61" name="Rectangle 23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Right Triangle 2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9" name="TextBox 28"/>
            <p:cNvSpPr txBox="1"/>
            <p:nvPr/>
          </p:nvSpPr>
          <p:spPr>
            <a:xfrm>
              <a:off x="2521246" y="3795886"/>
              <a:ext cx="36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42"/>
            <p:cNvSpPr txBox="1"/>
            <p:nvPr/>
          </p:nvSpPr>
          <p:spPr>
            <a:xfrm>
              <a:off x="3275776" y="3895147"/>
              <a:ext cx="302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Log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4" y="987574"/>
            <a:ext cx="4828691" cy="3862953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 rot="3153785">
            <a:off x="4288178" y="1075121"/>
            <a:ext cx="204445" cy="9361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Team Meeting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91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Team</a:t>
            </a:r>
            <a:r>
              <a:rPr lang="zh-TW" altLang="en-US" dirty="0" smtClean="0"/>
              <a:t> </a:t>
            </a:r>
            <a:r>
              <a:rPr lang="en-US" altLang="ko-KR" dirty="0" smtClean="0"/>
              <a:t>Meeting</a:t>
            </a:r>
            <a:endParaRPr lang="en-US" altLang="ko-K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7574"/>
            <a:ext cx="4788000" cy="35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049518"/>
            <a:ext cx="4896544" cy="576064"/>
          </a:xfrm>
        </p:spPr>
        <p:txBody>
          <a:bodyPr/>
          <a:lstStyle/>
          <a:p>
            <a:r>
              <a:rPr lang="en-US" altLang="ko-KR" dirty="0" smtClean="0"/>
              <a:t>Task</a:t>
            </a:r>
            <a:r>
              <a:rPr lang="zh-TW" altLang="en-US" dirty="0" smtClean="0"/>
              <a:t> </a:t>
            </a:r>
            <a:r>
              <a:rPr lang="en-US" altLang="ko-KR" dirty="0" smtClean="0"/>
              <a:t>Assignments</a:t>
            </a:r>
            <a:r>
              <a:rPr lang="zh-TW" altLang="en-US" dirty="0" smtClean="0"/>
              <a:t> </a:t>
            </a:r>
            <a:r>
              <a:rPr lang="en-US" altLang="ko-KR" dirty="0" smtClean="0"/>
              <a:t>&amp;</a:t>
            </a:r>
          </a:p>
          <a:p>
            <a:r>
              <a:rPr lang="en-US" altLang="ko-KR" dirty="0" smtClean="0"/>
              <a:t>Scheduling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Task Assignments &amp; Scheduling</a:t>
            </a:r>
            <a:endParaRPr lang="en-US" altLang="ko-KR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9542"/>
            <a:ext cx="7200800" cy="41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User Story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71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101</Words>
  <Application>Microsoft Office PowerPoint</Application>
  <PresentationFormat>如螢幕大小 (16:9)</PresentationFormat>
  <Paragraphs>53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 Unicode MS</vt:lpstr>
      <vt:lpstr>맑은 고딕</vt:lpstr>
      <vt:lpstr>新細明體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JB</cp:lastModifiedBy>
  <cp:revision>103</cp:revision>
  <dcterms:created xsi:type="dcterms:W3CDTF">2016-12-05T23:26:54Z</dcterms:created>
  <dcterms:modified xsi:type="dcterms:W3CDTF">2022-08-24T08:15:18Z</dcterms:modified>
</cp:coreProperties>
</file>