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A984-2EBD-4447-A362-2FA1B1B42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473C0-5825-485A-B3FE-FA9053728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A5100-AC80-4461-818D-10C46918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E28EF-6DB4-4DAF-A6AD-812C4FB6D3AB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1256-16B3-4902-A3C3-9C9A853C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79BCE-9106-4F08-B1BC-2DC79AEC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138D-A76A-4595-9C88-0546E5A26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0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71E3-9529-477F-B7DF-4D9D3929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B05F8-3BE0-49FF-9C73-AE38ED3C5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0B021-80EC-4F60-89CF-5AE9961E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E28EF-6DB4-4DAF-A6AD-812C4FB6D3AB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9DC0D-4883-4689-80C0-564A00BB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E92E-B23E-4646-B530-2EF2C756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138D-A76A-4595-9C88-0546E5A26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2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B4B86-7E7F-4305-9575-76D77BFF9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B6872-A9C5-47D3-8195-CB8C5AF33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37D89-BFD2-458A-861D-3F0EAF16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E28EF-6DB4-4DAF-A6AD-812C4FB6D3AB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B79FE-7146-4E3F-A2DB-91076AB3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AA6E8-3972-45E5-9777-4F2CA2C6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138D-A76A-4595-9C88-0546E5A26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4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35B0-4237-46B5-9C91-01F8CDD6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96B4-A025-4923-BCD5-FED681D62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60677-02DF-48A1-B71D-4FDA1657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E28EF-6DB4-4DAF-A6AD-812C4FB6D3AB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49C91-231F-4BC6-9F1D-C65A2EED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5861A-4FB7-41DA-A836-C1A6AC53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138D-A76A-4595-9C88-0546E5A26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1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1AFA-4CDB-4D45-B2B2-531633BF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345F6-0156-4AA9-8647-86156FB3C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C7B17-E2CE-4A42-986B-175151AB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E28EF-6DB4-4DAF-A6AD-812C4FB6D3AB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00CD4-A675-45CF-8436-6282127D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084E-5D25-48F0-901A-799E23BE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138D-A76A-4595-9C88-0546E5A26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5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25FE-C845-4125-9E62-A1F1FB75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0AE9E-A267-4B36-B65C-5EDCC1DD4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302A1-993C-4F11-9A25-97D4EABA8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A2F42-7728-4EFC-B588-033B24A2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E28EF-6DB4-4DAF-A6AD-812C4FB6D3AB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0A4B7-1DD1-43C6-85E7-2BB15C66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F9DB8-7C92-4DAD-A891-9B2E1384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138D-A76A-4595-9C88-0546E5A26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6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D2D9-1F1E-4D22-B21F-C524A75D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2612D-ECDD-4C2A-9137-17F8FAB55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99E44-A421-445E-BF49-1A13F61C0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3E6D2-D86E-45EA-BCD7-2D221F3DD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BF920-DFDB-42FA-9B97-9359FF883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8F153-DBC7-4B68-9B73-6FFC9A7B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E28EF-6DB4-4DAF-A6AD-812C4FB6D3AB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B3417-FB65-4875-A381-78C89B91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5687E-2F0E-4A75-A770-739FB177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138D-A76A-4595-9C88-0546E5A26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7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C7E6-5AA2-4271-9B6A-47EBCD8A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286FF-15D9-4E85-9A92-645F5143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E28EF-6DB4-4DAF-A6AD-812C4FB6D3AB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A1235-6DD0-43FF-B69A-B55768B5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60DB2-1DFE-42F1-AA6F-C6BE8161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138D-A76A-4595-9C88-0546E5A26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7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B490D-DCA9-4D0F-9919-C1718150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E28EF-6DB4-4DAF-A6AD-812C4FB6D3AB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BB5DCE-F069-4630-80FB-961370C2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500E5-0861-482B-BC4B-A11C001E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138D-A76A-4595-9C88-0546E5A26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7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BABB-B71B-49A3-8BF9-BB14F4CCC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94992-0C1B-4AD5-A834-55C2567D9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88E72-FD06-4245-A213-5AF5E487D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C9E12-126B-45EE-9B32-FE244F9F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E28EF-6DB4-4DAF-A6AD-812C4FB6D3AB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1CE1F-AA15-434C-9EAA-C379B3C8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66863-FF04-4915-9AF9-3D0E60DA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138D-A76A-4595-9C88-0546E5A26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2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071C-6C33-4F88-AA2C-2B025B66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EB806-9255-43ED-9475-97FFB1752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0A3E2-67ED-417B-AC84-2BC1AFB1C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62704-AAA9-4545-B4E8-3527839E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E28EF-6DB4-4DAF-A6AD-812C4FB6D3AB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B27D1-6D69-4891-A1EC-BFB868B7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FEA22-0CAC-49B0-8620-97B13A3A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138D-A76A-4595-9C88-0546E5A26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6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E04BA-7E5A-4DCE-BC3B-55001C56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30DF1-2B5F-43A1-982F-F7D80E235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02021-C782-4E06-B209-C9F8D075F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E28EF-6DB4-4DAF-A6AD-812C4FB6D3AB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A52F-C940-46AC-A00D-3592AE01B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B4699-8AEC-49F2-B2FD-397713F44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C138D-A76A-4595-9C88-0546E5A26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2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5175B1C9-88F7-47F8-8915-E3E45F35C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5" y="129310"/>
            <a:ext cx="5572125" cy="3177224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D1822A7-22B8-4FC3-A3BA-1FA07B39C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3" y="3687125"/>
            <a:ext cx="5834204" cy="28977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74FC7-01D9-48F1-8018-16FB6A04C013}"/>
              </a:ext>
            </a:extLst>
          </p:cNvPr>
          <p:cNvSpPr txBox="1"/>
          <p:nvPr/>
        </p:nvSpPr>
        <p:spPr>
          <a:xfrm>
            <a:off x="6344530" y="3402636"/>
            <a:ext cx="557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MSFT Bollinger Band 2012-2022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7BC7F8D-A26B-465D-A838-EA8C06A51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127" y="3668271"/>
            <a:ext cx="5838573" cy="28977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E2BBC0-846D-41FA-A839-99CE8D9017C6}"/>
              </a:ext>
            </a:extLst>
          </p:cNvPr>
          <p:cNvSpPr txBox="1"/>
          <p:nvPr/>
        </p:nvSpPr>
        <p:spPr>
          <a:xfrm>
            <a:off x="495589" y="3412063"/>
            <a:ext cx="566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 Bollinger Band 2012-2022</a:t>
            </a:r>
          </a:p>
        </p:txBody>
      </p:sp>
      <p:pic>
        <p:nvPicPr>
          <p:cNvPr id="14" name="Picture 1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9AE9506-2FA4-4B09-8E34-4C5858D9A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432" y="225046"/>
            <a:ext cx="5110629" cy="318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2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EE069549-62A3-448D-A652-5F980FDA2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427" y="-8759"/>
            <a:ext cx="5456174" cy="3897267"/>
          </a:xfrm>
          <a:prstGeom prst="rect">
            <a:avLst/>
          </a:prstGeom>
        </p:spPr>
      </p:pic>
      <p:pic>
        <p:nvPicPr>
          <p:cNvPr id="10" name="Picture 9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5DAA7EB1-8739-42B8-B4A4-99B576C56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1" y="-46180"/>
            <a:ext cx="5818332" cy="4155951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0528078-9EC4-4D01-A7A8-905F09C24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53" y="4154507"/>
            <a:ext cx="5367361" cy="2661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118058-4351-402D-95C2-0131A21C0D51}"/>
              </a:ext>
            </a:extLst>
          </p:cNvPr>
          <p:cNvSpPr txBox="1"/>
          <p:nvPr/>
        </p:nvSpPr>
        <p:spPr>
          <a:xfrm>
            <a:off x="406399" y="3785175"/>
            <a:ext cx="528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 Bollinger Band 2012-2022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AF71DD7-8901-437B-866B-8BDD837681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4007148"/>
            <a:ext cx="5631322" cy="28011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02E84D-6C1E-4A23-8706-4166A81BB5CC}"/>
              </a:ext>
            </a:extLst>
          </p:cNvPr>
          <p:cNvSpPr txBox="1"/>
          <p:nvPr/>
        </p:nvSpPr>
        <p:spPr>
          <a:xfrm>
            <a:off x="6496050" y="3653403"/>
            <a:ext cx="547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JPM Bollinger Band 2012-2022</a:t>
            </a:r>
          </a:p>
        </p:txBody>
      </p:sp>
    </p:spTree>
    <p:extLst>
      <p:ext uri="{BB962C8B-B14F-4D97-AF65-F5344CB8AC3E}">
        <p14:creationId xmlns:p14="http://schemas.microsoft.com/office/powerpoint/2010/main" val="422350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681B9D7C-3630-4A1E-9368-BD0063AA4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46" y="-32901"/>
            <a:ext cx="5340121" cy="3814372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048B29F-EBFC-45EC-A62D-AC1F92B72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9302"/>
            <a:ext cx="5340121" cy="3814372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5839FBC-DE7A-4348-8490-B95BC1F38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4954"/>
            <a:ext cx="6061664" cy="3019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1160DA-2CF3-455E-AA0F-926E62B0BB87}"/>
              </a:ext>
            </a:extLst>
          </p:cNvPr>
          <p:cNvSpPr txBox="1"/>
          <p:nvPr/>
        </p:nvSpPr>
        <p:spPr>
          <a:xfrm>
            <a:off x="211996" y="3442674"/>
            <a:ext cx="591391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 Bollinger Band 2012-2022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E6A257ED-335C-4261-9B4D-D344AE2B01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554" y="3767077"/>
            <a:ext cx="5913916" cy="29721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D768AA-DDBD-40F5-9D1C-039B3944D85C}"/>
              </a:ext>
            </a:extLst>
          </p:cNvPr>
          <p:cNvSpPr txBox="1"/>
          <p:nvPr/>
        </p:nvSpPr>
        <p:spPr>
          <a:xfrm>
            <a:off x="6401690" y="3454342"/>
            <a:ext cx="579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KO Bollinger Band 2012-2022</a:t>
            </a:r>
          </a:p>
        </p:txBody>
      </p:sp>
    </p:spTree>
    <p:extLst>
      <p:ext uri="{BB962C8B-B14F-4D97-AF65-F5344CB8AC3E}">
        <p14:creationId xmlns:p14="http://schemas.microsoft.com/office/powerpoint/2010/main" val="305147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8485C736-B25D-4427-A944-84B0D1C18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747" y="-2922"/>
            <a:ext cx="5782827" cy="4130590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3E0CCE-FAC4-4E8B-98C1-56B8567B6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5678055" cy="4055754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C322B79-82E6-4A89-A687-136FCD2E9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9" y="4209596"/>
            <a:ext cx="5592330" cy="2622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0794C-1A7A-460A-B6DE-EA020870BB78}"/>
              </a:ext>
            </a:extLst>
          </p:cNvPr>
          <p:cNvSpPr txBox="1"/>
          <p:nvPr/>
        </p:nvSpPr>
        <p:spPr>
          <a:xfrm>
            <a:off x="6860308" y="3840264"/>
            <a:ext cx="513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PFE Bollinger Band 2012-2022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F5893F4-C2B4-4A05-8087-7038E9B3C8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236" y="4127668"/>
            <a:ext cx="5375564" cy="26699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DAFBBD-2A2C-43EE-9CAC-1552C726A89F}"/>
              </a:ext>
            </a:extLst>
          </p:cNvPr>
          <p:cNvSpPr txBox="1"/>
          <p:nvPr/>
        </p:nvSpPr>
        <p:spPr>
          <a:xfrm>
            <a:off x="196274" y="3871088"/>
            <a:ext cx="549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JNJ Bollinger Band 2012-2022</a:t>
            </a:r>
          </a:p>
        </p:txBody>
      </p:sp>
    </p:spTree>
    <p:extLst>
      <p:ext uri="{BB962C8B-B14F-4D97-AF65-F5344CB8AC3E}">
        <p14:creationId xmlns:p14="http://schemas.microsoft.com/office/powerpoint/2010/main" val="58999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Denise Franta</dc:creator>
  <cp:lastModifiedBy>Denise Franta</cp:lastModifiedBy>
  <cp:revision>1</cp:revision>
  <dcterms:created xsi:type="dcterms:W3CDTF">2021-12-23T00:19:31Z</dcterms:created>
  <dcterms:modified xsi:type="dcterms:W3CDTF">2021-12-23T00:48:52Z</dcterms:modified>
</cp:coreProperties>
</file>