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 Light"/>
      <p:regular r:id="rId21"/>
      <p:bold r:id="rId22"/>
    </p:embeddedFont>
    <p:embeddedFont>
      <p:font typeface="Bebas Neue"/>
      <p:regular r:id="rId23"/>
    </p:embeddedFont>
    <p:embeddedFont>
      <p:font typeface="Overpass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Overpas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siG04GM8S2QvKKLXVUndr2nB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Light-bold.fntdata"/><Relationship Id="rId21" Type="http://schemas.openxmlformats.org/officeDocument/2006/relationships/font" Target="fonts/RobotoSlabLight-regular.fntdata"/><Relationship Id="rId24" Type="http://schemas.openxmlformats.org/officeDocument/2006/relationships/font" Target="fonts/Overpas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italic.fntdata"/><Relationship Id="rId25" Type="http://schemas.openxmlformats.org/officeDocument/2006/relationships/font" Target="fonts/Overpass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Overpas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OverpassLight-bold.fntdata"/><Relationship Id="rId10" Type="http://schemas.openxmlformats.org/officeDocument/2006/relationships/slide" Target="slides/slide6.xml"/><Relationship Id="rId32" Type="http://schemas.openxmlformats.org/officeDocument/2006/relationships/font" Target="fonts/OverpassLight-regular.fntdata"/><Relationship Id="rId13" Type="http://schemas.openxmlformats.org/officeDocument/2006/relationships/slide" Target="slides/slide9.xml"/><Relationship Id="rId35" Type="http://schemas.openxmlformats.org/officeDocument/2006/relationships/font" Target="fonts/Overpass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Overpass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f1afc5ac87_4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f1afc5ac8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f1afc5ac87_4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f1afc5ac8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f1afc5ac87_4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f1afc5ac87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f1afc5ac87_4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f1afc5ac8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Google Shape;10;p48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1" name="Google Shape;11;p48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48"/>
          <p:cNvSpPr/>
          <p:nvPr/>
        </p:nvSpPr>
        <p:spPr>
          <a:xfrm>
            <a:off x="189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8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8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Images &amp; Contents Layout">
  <p:cSld name="32_Images &amp; Contents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7"/>
          <p:cNvSpPr/>
          <p:nvPr/>
        </p:nvSpPr>
        <p:spPr>
          <a:xfrm>
            <a:off x="1752984" y="2561910"/>
            <a:ext cx="34759" cy="34759"/>
          </a:xfrm>
          <a:custGeom>
            <a:rect b="b" l="l" r="r" t="t"/>
            <a:pathLst>
              <a:path extrusionOk="0" h="19050" w="19050">
                <a:moveTo>
                  <a:pt x="7144" y="11906"/>
                </a:moveTo>
                <a:lnTo>
                  <a:pt x="11906" y="7144"/>
                </a:lnTo>
                <a:cubicBezTo>
                  <a:pt x="9049" y="10001"/>
                  <a:pt x="7144" y="11906"/>
                  <a:pt x="7144" y="11906"/>
                </a:cubicBezTo>
                <a:close/>
              </a:path>
            </a:pathLst>
          </a:custGeom>
          <a:solidFill>
            <a:srgbClr val="A380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ly Title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8"/>
          <p:cNvSpPr/>
          <p:nvPr/>
        </p:nvSpPr>
        <p:spPr>
          <a:xfrm>
            <a:off x="0" y="4634345"/>
            <a:ext cx="9179655" cy="5048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8"/>
          <p:cNvSpPr txBox="1"/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58"/>
          <p:cNvSpPr/>
          <p:nvPr/>
        </p:nvSpPr>
        <p:spPr>
          <a:xfrm>
            <a:off x="8445490" y="5489717"/>
            <a:ext cx="135034" cy="77926"/>
          </a:xfrm>
          <a:custGeom>
            <a:rect b="b" l="l" r="r" t="t"/>
            <a:pathLst>
              <a:path extrusionOk="0" h="3792" w="6571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/>
          <p:nvPr/>
        </p:nvSpPr>
        <p:spPr>
          <a:xfrm>
            <a:off x="3167950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9"/>
          <p:cNvSpPr txBox="1"/>
          <p:nvPr>
            <p:ph type="title"/>
          </p:nvPr>
        </p:nvSpPr>
        <p:spPr>
          <a:xfrm>
            <a:off x="540600" y="1898400"/>
            <a:ext cx="21693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59"/>
          <p:cNvSpPr txBox="1"/>
          <p:nvPr>
            <p:ph idx="1" type="subTitle"/>
          </p:nvPr>
        </p:nvSpPr>
        <p:spPr>
          <a:xfrm>
            <a:off x="3868989" y="2334485"/>
            <a:ext cx="1874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59"/>
          <p:cNvSpPr txBox="1"/>
          <p:nvPr>
            <p:ph idx="2" type="subTitle"/>
          </p:nvPr>
        </p:nvSpPr>
        <p:spPr>
          <a:xfrm>
            <a:off x="3868989" y="2707169"/>
            <a:ext cx="1874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59"/>
          <p:cNvSpPr txBox="1"/>
          <p:nvPr>
            <p:ph idx="3" type="subTitle"/>
          </p:nvPr>
        </p:nvSpPr>
        <p:spPr>
          <a:xfrm>
            <a:off x="6075725" y="2334485"/>
            <a:ext cx="1874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59"/>
          <p:cNvSpPr txBox="1"/>
          <p:nvPr>
            <p:ph idx="4" type="subTitle"/>
          </p:nvPr>
        </p:nvSpPr>
        <p:spPr>
          <a:xfrm>
            <a:off x="6075725" y="2707169"/>
            <a:ext cx="1874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59"/>
          <p:cNvSpPr/>
          <p:nvPr/>
        </p:nvSpPr>
        <p:spPr>
          <a:xfrm>
            <a:off x="189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9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9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9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2">
  <p:cSld name="CUSTOM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0"/>
          <p:cNvSpPr txBox="1"/>
          <p:nvPr>
            <p:ph idx="1" type="subTitle"/>
          </p:nvPr>
        </p:nvSpPr>
        <p:spPr>
          <a:xfrm>
            <a:off x="1097425" y="1419650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60"/>
          <p:cNvSpPr txBox="1"/>
          <p:nvPr>
            <p:ph idx="2" type="subTitle"/>
          </p:nvPr>
        </p:nvSpPr>
        <p:spPr>
          <a:xfrm>
            <a:off x="491125" y="1770605"/>
            <a:ext cx="1985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60"/>
          <p:cNvSpPr txBox="1"/>
          <p:nvPr>
            <p:ph idx="3" type="subTitle"/>
          </p:nvPr>
        </p:nvSpPr>
        <p:spPr>
          <a:xfrm>
            <a:off x="1097425" y="2669875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60"/>
          <p:cNvSpPr txBox="1"/>
          <p:nvPr>
            <p:ph idx="4" type="subTitle"/>
          </p:nvPr>
        </p:nvSpPr>
        <p:spPr>
          <a:xfrm>
            <a:off x="492025" y="3022471"/>
            <a:ext cx="1984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5" type="subTitle"/>
          </p:nvPr>
        </p:nvSpPr>
        <p:spPr>
          <a:xfrm>
            <a:off x="6688052" y="1419650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60"/>
          <p:cNvSpPr txBox="1"/>
          <p:nvPr>
            <p:ph idx="6" type="subTitle"/>
          </p:nvPr>
        </p:nvSpPr>
        <p:spPr>
          <a:xfrm>
            <a:off x="6688052" y="1767956"/>
            <a:ext cx="1985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60"/>
          <p:cNvSpPr txBox="1"/>
          <p:nvPr>
            <p:ph idx="7" type="subTitle"/>
          </p:nvPr>
        </p:nvSpPr>
        <p:spPr>
          <a:xfrm>
            <a:off x="6668083" y="2667313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60"/>
          <p:cNvSpPr txBox="1"/>
          <p:nvPr>
            <p:ph idx="8" type="subTitle"/>
          </p:nvPr>
        </p:nvSpPr>
        <p:spPr>
          <a:xfrm>
            <a:off x="6668083" y="3023302"/>
            <a:ext cx="1984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60"/>
          <p:cNvSpPr txBox="1"/>
          <p:nvPr>
            <p:ph type="title"/>
          </p:nvPr>
        </p:nvSpPr>
        <p:spPr>
          <a:xfrm>
            <a:off x="2680670" y="442691"/>
            <a:ext cx="3834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5" name="Google Shape;125;p60"/>
          <p:cNvGrpSpPr/>
          <p:nvPr/>
        </p:nvGrpSpPr>
        <p:grpSpPr>
          <a:xfrm>
            <a:off x="8171543" y="4183719"/>
            <a:ext cx="972457" cy="959782"/>
            <a:chOff x="9413610" y="3582660"/>
            <a:chExt cx="1572836" cy="1552335"/>
          </a:xfrm>
        </p:grpSpPr>
        <p:sp>
          <p:nvSpPr>
            <p:cNvPr id="126" name="Google Shape;126;p6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60"/>
          <p:cNvGrpSpPr/>
          <p:nvPr/>
        </p:nvGrpSpPr>
        <p:grpSpPr>
          <a:xfrm rot="5400000">
            <a:off x="-20863" y="4183718"/>
            <a:ext cx="972457" cy="959782"/>
            <a:chOff x="9413610" y="3582660"/>
            <a:chExt cx="1572836" cy="1552335"/>
          </a:xfrm>
        </p:grpSpPr>
        <p:sp>
          <p:nvSpPr>
            <p:cNvPr id="129" name="Google Shape;129;p6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60"/>
          <p:cNvGrpSpPr/>
          <p:nvPr/>
        </p:nvGrpSpPr>
        <p:grpSpPr>
          <a:xfrm rot="-5400000">
            <a:off x="8171542" y="-4152"/>
            <a:ext cx="972457" cy="959782"/>
            <a:chOff x="9413610" y="3582660"/>
            <a:chExt cx="1572836" cy="1552335"/>
          </a:xfrm>
        </p:grpSpPr>
        <p:sp>
          <p:nvSpPr>
            <p:cNvPr id="132" name="Google Shape;132;p6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60"/>
          <p:cNvGrpSpPr/>
          <p:nvPr/>
        </p:nvGrpSpPr>
        <p:grpSpPr>
          <a:xfrm rot="10800000">
            <a:off x="1675" y="-3436"/>
            <a:ext cx="972457" cy="959782"/>
            <a:chOff x="9413610" y="3582660"/>
            <a:chExt cx="1572836" cy="1552335"/>
          </a:xfrm>
        </p:grpSpPr>
        <p:sp>
          <p:nvSpPr>
            <p:cNvPr id="135" name="Google Shape;135;p6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1"/>
          <p:cNvSpPr txBox="1"/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2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2"/>
          <p:cNvSpPr txBox="1"/>
          <p:nvPr>
            <p:ph idx="1" type="subTitle"/>
          </p:nvPr>
        </p:nvSpPr>
        <p:spPr>
          <a:xfrm>
            <a:off x="1433564" y="2334485"/>
            <a:ext cx="87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62"/>
          <p:cNvSpPr txBox="1"/>
          <p:nvPr>
            <p:ph idx="2" type="subTitle"/>
          </p:nvPr>
        </p:nvSpPr>
        <p:spPr>
          <a:xfrm>
            <a:off x="935264" y="2705684"/>
            <a:ext cx="1874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62"/>
          <p:cNvSpPr txBox="1"/>
          <p:nvPr>
            <p:ph idx="3" type="subTitle"/>
          </p:nvPr>
        </p:nvSpPr>
        <p:spPr>
          <a:xfrm>
            <a:off x="3892018" y="2327453"/>
            <a:ext cx="87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62"/>
          <p:cNvSpPr txBox="1"/>
          <p:nvPr>
            <p:ph idx="4" type="subTitle"/>
          </p:nvPr>
        </p:nvSpPr>
        <p:spPr>
          <a:xfrm>
            <a:off x="3393718" y="2705684"/>
            <a:ext cx="1874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62"/>
          <p:cNvSpPr/>
          <p:nvPr/>
        </p:nvSpPr>
        <p:spPr>
          <a:xfrm>
            <a:off x="62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2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2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2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4286" y="3640518"/>
            <a:ext cx="1419552" cy="13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801" y="137717"/>
            <a:ext cx="1419552" cy="137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3"/>
          <p:cNvSpPr/>
          <p:nvPr/>
        </p:nvSpPr>
        <p:spPr>
          <a:xfrm>
            <a:off x="0" y="2714171"/>
            <a:ext cx="9281100" cy="2429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3"/>
          <p:cNvSpPr txBox="1"/>
          <p:nvPr>
            <p:ph hasCustomPrompt="1" type="title"/>
          </p:nvPr>
        </p:nvSpPr>
        <p:spPr>
          <a:xfrm>
            <a:off x="2061788" y="723875"/>
            <a:ext cx="50190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63"/>
          <p:cNvSpPr txBox="1"/>
          <p:nvPr>
            <p:ph idx="2" type="title"/>
          </p:nvPr>
        </p:nvSpPr>
        <p:spPr>
          <a:xfrm>
            <a:off x="2485555" y="2871475"/>
            <a:ext cx="416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63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3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64"/>
          <p:cNvCxnSpPr/>
          <p:nvPr/>
        </p:nvCxnSpPr>
        <p:spPr>
          <a:xfrm>
            <a:off x="101775" y="2736075"/>
            <a:ext cx="0" cy="214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64"/>
          <p:cNvSpPr txBox="1"/>
          <p:nvPr>
            <p:ph idx="1" type="subTitle"/>
          </p:nvPr>
        </p:nvSpPr>
        <p:spPr>
          <a:xfrm>
            <a:off x="2540075" y="4178025"/>
            <a:ext cx="2093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60" name="Google Shape;160;p64"/>
          <p:cNvSpPr txBox="1"/>
          <p:nvPr>
            <p:ph idx="2" type="subTitle"/>
          </p:nvPr>
        </p:nvSpPr>
        <p:spPr>
          <a:xfrm>
            <a:off x="713225" y="2984199"/>
            <a:ext cx="38586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5"/>
          <p:cNvSpPr txBox="1"/>
          <p:nvPr>
            <p:ph idx="1" type="subTitle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65"/>
          <p:cNvSpPr txBox="1"/>
          <p:nvPr>
            <p:ph idx="2" type="subTitle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65"/>
          <p:cNvSpPr txBox="1"/>
          <p:nvPr>
            <p:ph idx="3" type="subTitle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65"/>
          <p:cNvSpPr txBox="1"/>
          <p:nvPr>
            <p:ph idx="4" type="subTitle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65"/>
          <p:cNvSpPr txBox="1"/>
          <p:nvPr>
            <p:ph idx="5" type="subTitle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65"/>
          <p:cNvSpPr txBox="1"/>
          <p:nvPr>
            <p:ph idx="6" type="subTitle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65"/>
          <p:cNvSpPr txBox="1"/>
          <p:nvPr>
            <p:ph idx="7" type="subTitle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65"/>
          <p:cNvSpPr txBox="1"/>
          <p:nvPr>
            <p:ph idx="8" type="subTitle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65"/>
          <p:cNvSpPr txBox="1"/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" name="Google Shape;171;p65"/>
          <p:cNvGrpSpPr/>
          <p:nvPr/>
        </p:nvGrpSpPr>
        <p:grpSpPr>
          <a:xfrm>
            <a:off x="8171543" y="4183719"/>
            <a:ext cx="972457" cy="959782"/>
            <a:chOff x="9413610" y="3582660"/>
            <a:chExt cx="1572836" cy="1552335"/>
          </a:xfrm>
        </p:grpSpPr>
        <p:sp>
          <p:nvSpPr>
            <p:cNvPr id="172" name="Google Shape;172;p65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5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65"/>
          <p:cNvGrpSpPr/>
          <p:nvPr/>
        </p:nvGrpSpPr>
        <p:grpSpPr>
          <a:xfrm rot="5400000">
            <a:off x="-20863" y="4183718"/>
            <a:ext cx="972457" cy="959782"/>
            <a:chOff x="9413610" y="3582660"/>
            <a:chExt cx="1572836" cy="1552335"/>
          </a:xfrm>
        </p:grpSpPr>
        <p:sp>
          <p:nvSpPr>
            <p:cNvPr id="175" name="Google Shape;175;p65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5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5"/>
          <p:cNvGrpSpPr/>
          <p:nvPr/>
        </p:nvGrpSpPr>
        <p:grpSpPr>
          <a:xfrm rot="-5400000">
            <a:off x="8171542" y="-4152"/>
            <a:ext cx="972457" cy="959782"/>
            <a:chOff x="9413610" y="3582660"/>
            <a:chExt cx="1572836" cy="1552335"/>
          </a:xfrm>
        </p:grpSpPr>
        <p:sp>
          <p:nvSpPr>
            <p:cNvPr id="178" name="Google Shape;178;p65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5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65"/>
          <p:cNvGrpSpPr/>
          <p:nvPr/>
        </p:nvGrpSpPr>
        <p:grpSpPr>
          <a:xfrm rot="10800000">
            <a:off x="1675" y="9264"/>
            <a:ext cx="972457" cy="959782"/>
            <a:chOff x="9413610" y="3582660"/>
            <a:chExt cx="1572836" cy="1552335"/>
          </a:xfrm>
        </p:grpSpPr>
        <p:sp>
          <p:nvSpPr>
            <p:cNvPr id="181" name="Google Shape;181;p65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5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2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6"/>
          <p:cNvSpPr txBox="1"/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66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6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801" y="137717"/>
            <a:ext cx="1419552" cy="137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" name="Google Shape;19;p49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0" name="Google Shape;20;p49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49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2" name="Google Shape;22;p49"/>
          <p:cNvGrpSpPr/>
          <p:nvPr/>
        </p:nvGrpSpPr>
        <p:grpSpPr>
          <a:xfrm>
            <a:off x="8171543" y="4183719"/>
            <a:ext cx="972457" cy="959782"/>
            <a:chOff x="9413610" y="3582660"/>
            <a:chExt cx="1572836" cy="1552335"/>
          </a:xfrm>
        </p:grpSpPr>
        <p:sp>
          <p:nvSpPr>
            <p:cNvPr id="23" name="Google Shape;23;p4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49"/>
          <p:cNvGrpSpPr/>
          <p:nvPr/>
        </p:nvGrpSpPr>
        <p:grpSpPr>
          <a:xfrm rot="5400000">
            <a:off x="-20863" y="4183718"/>
            <a:ext cx="972457" cy="959782"/>
            <a:chOff x="9413610" y="3582660"/>
            <a:chExt cx="1572836" cy="1552335"/>
          </a:xfrm>
        </p:grpSpPr>
        <p:sp>
          <p:nvSpPr>
            <p:cNvPr id="26" name="Google Shape;26;p4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49"/>
          <p:cNvGrpSpPr/>
          <p:nvPr/>
        </p:nvGrpSpPr>
        <p:grpSpPr>
          <a:xfrm rot="-5400000">
            <a:off x="8171542" y="-4152"/>
            <a:ext cx="972457" cy="959782"/>
            <a:chOff x="9413610" y="3582660"/>
            <a:chExt cx="1572836" cy="1552335"/>
          </a:xfrm>
        </p:grpSpPr>
        <p:sp>
          <p:nvSpPr>
            <p:cNvPr id="29" name="Google Shape;29;p4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49"/>
          <p:cNvGrpSpPr/>
          <p:nvPr/>
        </p:nvGrpSpPr>
        <p:grpSpPr>
          <a:xfrm rot="10800000">
            <a:off x="1675" y="9264"/>
            <a:ext cx="972457" cy="959782"/>
            <a:chOff x="9413610" y="3582660"/>
            <a:chExt cx="1572836" cy="1552335"/>
          </a:xfrm>
        </p:grpSpPr>
        <p:sp>
          <p:nvSpPr>
            <p:cNvPr id="32" name="Google Shape;32;p4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3">
  <p:cSld name="CUSTOM_2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7"/>
          <p:cNvSpPr txBox="1"/>
          <p:nvPr>
            <p:ph idx="1" type="subTitle"/>
          </p:nvPr>
        </p:nvSpPr>
        <p:spPr>
          <a:xfrm>
            <a:off x="3892017" y="1621113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0" name="Google Shape;190;p67"/>
          <p:cNvSpPr txBox="1"/>
          <p:nvPr>
            <p:ph idx="2" type="subTitle"/>
          </p:nvPr>
        </p:nvSpPr>
        <p:spPr>
          <a:xfrm>
            <a:off x="669289" y="1492789"/>
            <a:ext cx="1763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67"/>
          <p:cNvSpPr txBox="1"/>
          <p:nvPr>
            <p:ph idx="3" type="subTitle"/>
          </p:nvPr>
        </p:nvSpPr>
        <p:spPr>
          <a:xfrm>
            <a:off x="3882600" y="2739825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67"/>
          <p:cNvSpPr txBox="1"/>
          <p:nvPr>
            <p:ph idx="4" type="subTitle"/>
          </p:nvPr>
        </p:nvSpPr>
        <p:spPr>
          <a:xfrm>
            <a:off x="667489" y="260362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67"/>
          <p:cNvSpPr txBox="1"/>
          <p:nvPr>
            <p:ph idx="5" type="subTitle"/>
          </p:nvPr>
        </p:nvSpPr>
        <p:spPr>
          <a:xfrm>
            <a:off x="3892017" y="2179013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67"/>
          <p:cNvSpPr txBox="1"/>
          <p:nvPr>
            <p:ph idx="6" type="subTitle"/>
          </p:nvPr>
        </p:nvSpPr>
        <p:spPr>
          <a:xfrm>
            <a:off x="6711611" y="2024790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67"/>
          <p:cNvSpPr txBox="1"/>
          <p:nvPr>
            <p:ph idx="7" type="subTitle"/>
          </p:nvPr>
        </p:nvSpPr>
        <p:spPr>
          <a:xfrm>
            <a:off x="3882600" y="3293614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67"/>
          <p:cNvSpPr txBox="1"/>
          <p:nvPr>
            <p:ph idx="8" type="subTitle"/>
          </p:nvPr>
        </p:nvSpPr>
        <p:spPr>
          <a:xfrm>
            <a:off x="6711611" y="317505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67"/>
          <p:cNvSpPr txBox="1"/>
          <p:nvPr>
            <p:ph type="title"/>
          </p:nvPr>
        </p:nvSpPr>
        <p:spPr>
          <a:xfrm>
            <a:off x="2654850" y="321157"/>
            <a:ext cx="3834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67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7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7"/>
          <p:cNvSpPr/>
          <p:nvPr/>
        </p:nvSpPr>
        <p:spPr>
          <a:xfrm rot="5400000">
            <a:off x="-12700" y="-4365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7"/>
          <p:cNvSpPr/>
          <p:nvPr/>
        </p:nvSpPr>
        <p:spPr>
          <a:xfrm rot="10800000">
            <a:off x="8308324" y="-39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8"/>
          <p:cNvSpPr/>
          <p:nvPr/>
        </p:nvSpPr>
        <p:spPr>
          <a:xfrm>
            <a:off x="3189572" y="0"/>
            <a:ext cx="616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8"/>
          <p:cNvSpPr txBox="1"/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68"/>
          <p:cNvSpPr txBox="1"/>
          <p:nvPr>
            <p:ph idx="1" type="subTitle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68"/>
          <p:cNvSpPr txBox="1"/>
          <p:nvPr>
            <p:ph idx="2" type="subTitle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207" name="Google Shape;207;p68"/>
          <p:cNvSpPr txBox="1"/>
          <p:nvPr>
            <p:ph idx="3" type="subTitle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68"/>
          <p:cNvSpPr txBox="1"/>
          <p:nvPr>
            <p:ph idx="4" type="subTitle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9"/>
          <p:cNvSpPr txBox="1"/>
          <p:nvPr>
            <p:ph idx="1" type="subTitle"/>
          </p:nvPr>
        </p:nvSpPr>
        <p:spPr>
          <a:xfrm>
            <a:off x="4800600" y="740624"/>
            <a:ext cx="1627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69"/>
          <p:cNvSpPr txBox="1"/>
          <p:nvPr>
            <p:ph idx="2" type="subTitle"/>
          </p:nvPr>
        </p:nvSpPr>
        <p:spPr>
          <a:xfrm>
            <a:off x="4800600" y="1098397"/>
            <a:ext cx="3405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69"/>
          <p:cNvSpPr txBox="1"/>
          <p:nvPr>
            <p:ph idx="3" type="subTitle"/>
          </p:nvPr>
        </p:nvSpPr>
        <p:spPr>
          <a:xfrm>
            <a:off x="4800600" y="3611735"/>
            <a:ext cx="1627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69"/>
          <p:cNvSpPr txBox="1"/>
          <p:nvPr>
            <p:ph idx="4" type="subTitle"/>
          </p:nvPr>
        </p:nvSpPr>
        <p:spPr>
          <a:xfrm>
            <a:off x="4800600" y="2060915"/>
            <a:ext cx="340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69"/>
          <p:cNvSpPr txBox="1"/>
          <p:nvPr>
            <p:ph idx="5" type="subTitle"/>
          </p:nvPr>
        </p:nvSpPr>
        <p:spPr>
          <a:xfrm>
            <a:off x="4800600" y="1698951"/>
            <a:ext cx="162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69"/>
          <p:cNvSpPr txBox="1"/>
          <p:nvPr>
            <p:ph idx="6" type="subTitle"/>
          </p:nvPr>
        </p:nvSpPr>
        <p:spPr>
          <a:xfrm>
            <a:off x="4800600" y="3970871"/>
            <a:ext cx="340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69"/>
          <p:cNvSpPr txBox="1"/>
          <p:nvPr>
            <p:ph type="title"/>
          </p:nvPr>
        </p:nvSpPr>
        <p:spPr>
          <a:xfrm>
            <a:off x="603150" y="1892800"/>
            <a:ext cx="20442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69"/>
          <p:cNvSpPr txBox="1"/>
          <p:nvPr>
            <p:ph idx="7" type="subTitle"/>
          </p:nvPr>
        </p:nvSpPr>
        <p:spPr>
          <a:xfrm>
            <a:off x="4800600" y="3020457"/>
            <a:ext cx="340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69"/>
          <p:cNvSpPr txBox="1"/>
          <p:nvPr>
            <p:ph idx="8" type="subTitle"/>
          </p:nvPr>
        </p:nvSpPr>
        <p:spPr>
          <a:xfrm>
            <a:off x="4800600" y="2658653"/>
            <a:ext cx="162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19" name="Google Shape;219;p69"/>
          <p:cNvGrpSpPr/>
          <p:nvPr/>
        </p:nvGrpSpPr>
        <p:grpSpPr>
          <a:xfrm>
            <a:off x="8171543" y="4183719"/>
            <a:ext cx="972457" cy="959782"/>
            <a:chOff x="9413610" y="3582660"/>
            <a:chExt cx="1572836" cy="1552335"/>
          </a:xfrm>
        </p:grpSpPr>
        <p:sp>
          <p:nvSpPr>
            <p:cNvPr id="220" name="Google Shape;220;p6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69"/>
          <p:cNvGrpSpPr/>
          <p:nvPr/>
        </p:nvGrpSpPr>
        <p:grpSpPr>
          <a:xfrm rot="5400000">
            <a:off x="-20863" y="4183718"/>
            <a:ext cx="972457" cy="959782"/>
            <a:chOff x="9413610" y="3582660"/>
            <a:chExt cx="1572836" cy="1552335"/>
          </a:xfrm>
        </p:grpSpPr>
        <p:sp>
          <p:nvSpPr>
            <p:cNvPr id="223" name="Google Shape;223;p6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69"/>
          <p:cNvGrpSpPr/>
          <p:nvPr/>
        </p:nvGrpSpPr>
        <p:grpSpPr>
          <a:xfrm rot="-5400000">
            <a:off x="8171542" y="-4152"/>
            <a:ext cx="972457" cy="959782"/>
            <a:chOff x="9413610" y="3582660"/>
            <a:chExt cx="1572836" cy="1552335"/>
          </a:xfrm>
        </p:grpSpPr>
        <p:sp>
          <p:nvSpPr>
            <p:cNvPr id="226" name="Google Shape;226;p6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69"/>
          <p:cNvGrpSpPr/>
          <p:nvPr/>
        </p:nvGrpSpPr>
        <p:grpSpPr>
          <a:xfrm rot="10800000">
            <a:off x="1675" y="9264"/>
            <a:ext cx="972457" cy="959782"/>
            <a:chOff x="9413610" y="3582660"/>
            <a:chExt cx="1572836" cy="1552335"/>
          </a:xfrm>
        </p:grpSpPr>
        <p:sp>
          <p:nvSpPr>
            <p:cNvPr id="229" name="Google Shape;229;p69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9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1_Title and four columns 6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70"/>
          <p:cNvGrpSpPr/>
          <p:nvPr/>
        </p:nvGrpSpPr>
        <p:grpSpPr>
          <a:xfrm>
            <a:off x="8171543" y="4183719"/>
            <a:ext cx="972457" cy="959782"/>
            <a:chOff x="9413610" y="3582660"/>
            <a:chExt cx="1572836" cy="1552335"/>
          </a:xfrm>
        </p:grpSpPr>
        <p:sp>
          <p:nvSpPr>
            <p:cNvPr id="233" name="Google Shape;233;p7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70"/>
          <p:cNvGrpSpPr/>
          <p:nvPr/>
        </p:nvGrpSpPr>
        <p:grpSpPr>
          <a:xfrm rot="5400000">
            <a:off x="-20863" y="4183718"/>
            <a:ext cx="972457" cy="959782"/>
            <a:chOff x="9413610" y="3582660"/>
            <a:chExt cx="1572836" cy="1552335"/>
          </a:xfrm>
        </p:grpSpPr>
        <p:sp>
          <p:nvSpPr>
            <p:cNvPr id="236" name="Google Shape;236;p7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70"/>
          <p:cNvGrpSpPr/>
          <p:nvPr/>
        </p:nvGrpSpPr>
        <p:grpSpPr>
          <a:xfrm rot="-5400000">
            <a:off x="8171542" y="-4152"/>
            <a:ext cx="972457" cy="959782"/>
            <a:chOff x="9413610" y="3582660"/>
            <a:chExt cx="1572836" cy="1552335"/>
          </a:xfrm>
        </p:grpSpPr>
        <p:sp>
          <p:nvSpPr>
            <p:cNvPr id="239" name="Google Shape;239;p7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70"/>
          <p:cNvGrpSpPr/>
          <p:nvPr/>
        </p:nvGrpSpPr>
        <p:grpSpPr>
          <a:xfrm rot="10800000">
            <a:off x="1675" y="9264"/>
            <a:ext cx="972457" cy="959782"/>
            <a:chOff x="9413610" y="3582660"/>
            <a:chExt cx="1572836" cy="1552335"/>
          </a:xfrm>
        </p:grpSpPr>
        <p:sp>
          <p:nvSpPr>
            <p:cNvPr id="242" name="Google Shape;242;p70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0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5">
  <p:cSld name="CUSTOM_2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1"/>
          <p:cNvSpPr/>
          <p:nvPr/>
        </p:nvSpPr>
        <p:spPr>
          <a:xfrm rot="-5400000">
            <a:off x="791250" y="1657225"/>
            <a:ext cx="2261700" cy="38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1"/>
          <p:cNvSpPr txBox="1"/>
          <p:nvPr>
            <p:ph idx="1" type="subTitle"/>
          </p:nvPr>
        </p:nvSpPr>
        <p:spPr>
          <a:xfrm>
            <a:off x="638712" y="3634414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71"/>
          <p:cNvSpPr txBox="1"/>
          <p:nvPr>
            <p:ph idx="2" type="subTitle"/>
          </p:nvPr>
        </p:nvSpPr>
        <p:spPr>
          <a:xfrm>
            <a:off x="638700" y="2930924"/>
            <a:ext cx="28245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71"/>
          <p:cNvSpPr txBox="1"/>
          <p:nvPr>
            <p:ph idx="3" type="subTitle"/>
          </p:nvPr>
        </p:nvSpPr>
        <p:spPr>
          <a:xfrm>
            <a:off x="638712" y="2647300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71"/>
          <p:cNvSpPr txBox="1"/>
          <p:nvPr>
            <p:ph idx="4" type="subTitle"/>
          </p:nvPr>
        </p:nvSpPr>
        <p:spPr>
          <a:xfrm>
            <a:off x="638700" y="3917821"/>
            <a:ext cx="2825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71"/>
          <p:cNvSpPr txBox="1"/>
          <p:nvPr>
            <p:ph type="title"/>
          </p:nvPr>
        </p:nvSpPr>
        <p:spPr>
          <a:xfrm>
            <a:off x="614437" y="321594"/>
            <a:ext cx="3834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2"/>
          <p:cNvSpPr txBox="1"/>
          <p:nvPr>
            <p:ph type="title"/>
          </p:nvPr>
        </p:nvSpPr>
        <p:spPr>
          <a:xfrm>
            <a:off x="489900" y="2183550"/>
            <a:ext cx="2270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3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74"/>
          <p:cNvCxnSpPr/>
          <p:nvPr/>
        </p:nvCxnSpPr>
        <p:spPr>
          <a:xfrm>
            <a:off x="2703648" y="1062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74"/>
          <p:cNvSpPr txBox="1"/>
          <p:nvPr>
            <p:ph type="title"/>
          </p:nvPr>
        </p:nvSpPr>
        <p:spPr>
          <a:xfrm>
            <a:off x="2724150" y="354084"/>
            <a:ext cx="3695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5"/>
          <p:cNvSpPr txBox="1"/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75"/>
          <p:cNvSpPr txBox="1"/>
          <p:nvPr>
            <p:ph idx="1" type="subTitle"/>
          </p:nvPr>
        </p:nvSpPr>
        <p:spPr>
          <a:xfrm>
            <a:off x="1129018" y="1419022"/>
            <a:ext cx="1874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75"/>
          <p:cNvSpPr txBox="1"/>
          <p:nvPr>
            <p:ph idx="2" type="subTitle"/>
          </p:nvPr>
        </p:nvSpPr>
        <p:spPr>
          <a:xfrm>
            <a:off x="1005268" y="1701365"/>
            <a:ext cx="21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3" name="Google Shape;263;p75"/>
          <p:cNvSpPr txBox="1"/>
          <p:nvPr>
            <p:ph idx="3" type="subTitle"/>
          </p:nvPr>
        </p:nvSpPr>
        <p:spPr>
          <a:xfrm>
            <a:off x="3549953" y="1414222"/>
            <a:ext cx="187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75"/>
          <p:cNvSpPr txBox="1"/>
          <p:nvPr>
            <p:ph idx="4" type="subTitle"/>
          </p:nvPr>
        </p:nvSpPr>
        <p:spPr>
          <a:xfrm>
            <a:off x="3426503" y="1701365"/>
            <a:ext cx="21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5" name="Google Shape;265;p75"/>
          <p:cNvSpPr txBox="1"/>
          <p:nvPr>
            <p:ph idx="5" type="subTitle"/>
          </p:nvPr>
        </p:nvSpPr>
        <p:spPr>
          <a:xfrm>
            <a:off x="6059184" y="1414222"/>
            <a:ext cx="1871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75"/>
          <p:cNvSpPr txBox="1"/>
          <p:nvPr>
            <p:ph idx="6" type="subTitle"/>
          </p:nvPr>
        </p:nvSpPr>
        <p:spPr>
          <a:xfrm>
            <a:off x="5883984" y="1701365"/>
            <a:ext cx="2222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7" name="Google Shape;267;p75"/>
          <p:cNvSpPr txBox="1"/>
          <p:nvPr>
            <p:ph idx="7" type="subTitle"/>
          </p:nvPr>
        </p:nvSpPr>
        <p:spPr>
          <a:xfrm>
            <a:off x="1129018" y="2684950"/>
            <a:ext cx="187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75"/>
          <p:cNvSpPr txBox="1"/>
          <p:nvPr>
            <p:ph idx="8" type="subTitle"/>
          </p:nvPr>
        </p:nvSpPr>
        <p:spPr>
          <a:xfrm>
            <a:off x="1005268" y="2947812"/>
            <a:ext cx="212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9" name="Google Shape;269;p75"/>
          <p:cNvSpPr txBox="1"/>
          <p:nvPr>
            <p:ph idx="9" type="subTitle"/>
          </p:nvPr>
        </p:nvSpPr>
        <p:spPr>
          <a:xfrm>
            <a:off x="3551303" y="2684950"/>
            <a:ext cx="1871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75"/>
          <p:cNvSpPr txBox="1"/>
          <p:nvPr>
            <p:ph idx="13" type="subTitle"/>
          </p:nvPr>
        </p:nvSpPr>
        <p:spPr>
          <a:xfrm>
            <a:off x="3426503" y="2949365"/>
            <a:ext cx="21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1" name="Google Shape;271;p75"/>
          <p:cNvSpPr txBox="1"/>
          <p:nvPr>
            <p:ph idx="14" type="subTitle"/>
          </p:nvPr>
        </p:nvSpPr>
        <p:spPr>
          <a:xfrm>
            <a:off x="6059184" y="2684950"/>
            <a:ext cx="1871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75"/>
          <p:cNvSpPr txBox="1"/>
          <p:nvPr>
            <p:ph idx="15" type="subTitle"/>
          </p:nvPr>
        </p:nvSpPr>
        <p:spPr>
          <a:xfrm>
            <a:off x="5934384" y="2949365"/>
            <a:ext cx="212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3" name="Google Shape;273;p75"/>
          <p:cNvSpPr/>
          <p:nvPr/>
        </p:nvSpPr>
        <p:spPr>
          <a:xfrm>
            <a:off x="189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5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5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5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6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CUSTOM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/>
          <p:nvPr/>
        </p:nvSpPr>
        <p:spPr>
          <a:xfrm>
            <a:off x="0" y="3149600"/>
            <a:ext cx="9144000" cy="19937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0"/>
          <p:cNvSpPr txBox="1"/>
          <p:nvPr>
            <p:ph idx="1" type="subTitle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0"/>
          <p:cNvSpPr txBox="1"/>
          <p:nvPr>
            <p:ph idx="2" type="subTitle"/>
          </p:nvPr>
        </p:nvSpPr>
        <p:spPr>
          <a:xfrm>
            <a:off x="3621679" y="3707085"/>
            <a:ext cx="1894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0"/>
          <p:cNvSpPr txBox="1"/>
          <p:nvPr>
            <p:ph idx="3" type="subTitle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0"/>
          <p:cNvSpPr txBox="1"/>
          <p:nvPr>
            <p:ph idx="4" type="subTitle"/>
          </p:nvPr>
        </p:nvSpPr>
        <p:spPr>
          <a:xfrm>
            <a:off x="6347879" y="3707085"/>
            <a:ext cx="1892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0"/>
          <p:cNvSpPr txBox="1"/>
          <p:nvPr>
            <p:ph idx="5" type="subTitle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0"/>
          <p:cNvSpPr txBox="1"/>
          <p:nvPr>
            <p:ph idx="6" type="subTitle"/>
          </p:nvPr>
        </p:nvSpPr>
        <p:spPr>
          <a:xfrm>
            <a:off x="903429" y="3707085"/>
            <a:ext cx="1892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50"/>
          <p:cNvSpPr txBox="1"/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" name="Google Shape;43;p50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44" name="Google Shape;44;p50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50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50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7"/>
          <p:cNvSpPr txBox="1"/>
          <p:nvPr>
            <p:ph type="title"/>
          </p:nvPr>
        </p:nvSpPr>
        <p:spPr>
          <a:xfrm>
            <a:off x="4876902" y="1200650"/>
            <a:ext cx="31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8"/>
          <p:cNvSpPr/>
          <p:nvPr/>
        </p:nvSpPr>
        <p:spPr>
          <a:xfrm>
            <a:off x="0" y="4221480"/>
            <a:ext cx="9144000" cy="9220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8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78"/>
          <p:cNvSpPr txBox="1"/>
          <p:nvPr>
            <p:ph idx="1" type="subTitle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Diapositiva de título">
  <p:cSld name="12_Diapositiva de título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9"/>
          <p:cNvSpPr/>
          <p:nvPr/>
        </p:nvSpPr>
        <p:spPr>
          <a:xfrm>
            <a:off x="0" y="0"/>
            <a:ext cx="9150395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0"/>
          <p:cNvSpPr txBox="1"/>
          <p:nvPr>
            <p:ph idx="1" type="subTitle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50"/>
            </a:lvl9pPr>
          </a:lstStyle>
          <a:p/>
        </p:txBody>
      </p:sp>
      <p:sp>
        <p:nvSpPr>
          <p:cNvPr id="291" name="Google Shape;291;p80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1"/>
          <p:cNvSpPr txBox="1"/>
          <p:nvPr>
            <p:ph idx="1" type="subTitle"/>
          </p:nvPr>
        </p:nvSpPr>
        <p:spPr>
          <a:xfrm>
            <a:off x="625300" y="1217725"/>
            <a:ext cx="3892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lvl="3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lvl="4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7pPr>
            <a:lvl8pPr lvl="7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8pPr>
            <a:lvl9pPr lvl="8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294" name="Google Shape;294;p81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81"/>
          <p:cNvSpPr txBox="1"/>
          <p:nvPr>
            <p:ph idx="2" type="subTitle"/>
          </p:nvPr>
        </p:nvSpPr>
        <p:spPr>
          <a:xfrm>
            <a:off x="4571998" y="1217725"/>
            <a:ext cx="3804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lvl="3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lvl="4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7pPr>
            <a:lvl8pPr lvl="7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8pPr>
            <a:lvl9pPr lvl="8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9" name="Google Shape;299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 slide layout">
  <p:cSld name="7_Image slide layou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7"/>
          <p:cNvSpPr/>
          <p:nvPr>
            <p:ph idx="2" type="pic"/>
          </p:nvPr>
        </p:nvSpPr>
        <p:spPr>
          <a:xfrm>
            <a:off x="2450542" y="2004644"/>
            <a:ext cx="6693458" cy="21934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6" name="Google Shape;306;p87"/>
          <p:cNvSpPr/>
          <p:nvPr/>
        </p:nvSpPr>
        <p:spPr>
          <a:xfrm>
            <a:off x="798844" y="461597"/>
            <a:ext cx="7546313" cy="4220308"/>
          </a:xfrm>
          <a:prstGeom prst="frame">
            <a:avLst>
              <a:gd fmla="val 125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Diapositiva de título">
  <p:cSld name="13_Diapositiva de título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8"/>
          <p:cNvSpPr/>
          <p:nvPr/>
        </p:nvSpPr>
        <p:spPr>
          <a:xfrm>
            <a:off x="0" y="0"/>
            <a:ext cx="9144000" cy="1287624"/>
          </a:xfrm>
          <a:custGeom>
            <a:rect b="b" l="l" r="r" t="t"/>
            <a:pathLst>
              <a:path extrusionOk="0" h="1310" w="9078">
                <a:moveTo>
                  <a:pt x="4331" y="0"/>
                </a:moveTo>
                <a:lnTo>
                  <a:pt x="0" y="0"/>
                </a:lnTo>
                <a:lnTo>
                  <a:pt x="0" y="1072"/>
                </a:lnTo>
                <a:lnTo>
                  <a:pt x="4483" y="1072"/>
                </a:lnTo>
                <a:lnTo>
                  <a:pt x="4546" y="1072"/>
                </a:lnTo>
                <a:lnTo>
                  <a:pt x="5163" y="1310"/>
                </a:lnTo>
                <a:lnTo>
                  <a:pt x="9078" y="1310"/>
                </a:lnTo>
                <a:lnTo>
                  <a:pt x="9078" y="1072"/>
                </a:lnTo>
                <a:lnTo>
                  <a:pt x="9078" y="0"/>
                </a:lnTo>
                <a:lnTo>
                  <a:pt x="4331" y="0"/>
                </a:lnTo>
                <a:close/>
              </a:path>
            </a:pathLst>
          </a:custGeom>
          <a:solidFill>
            <a:srgbClr val="BEB2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8"/>
          <p:cNvSpPr/>
          <p:nvPr/>
        </p:nvSpPr>
        <p:spPr>
          <a:xfrm flipH="1">
            <a:off x="231103" y="198703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solidFill>
            <a:schemeClr val="lt1"/>
          </a:solidFill>
          <a:ln cap="rnd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/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2" type="title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51"/>
          <p:cNvSpPr txBox="1"/>
          <p:nvPr>
            <p:ph idx="1" type="subTitle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1"/>
          <p:cNvSpPr txBox="1"/>
          <p:nvPr>
            <p:ph idx="3" type="subTitle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51"/>
          <p:cNvSpPr txBox="1"/>
          <p:nvPr>
            <p:ph idx="4" type="title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1"/>
          <p:cNvSpPr txBox="1"/>
          <p:nvPr>
            <p:ph idx="5" type="subTitle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51"/>
          <p:cNvSpPr txBox="1"/>
          <p:nvPr>
            <p:ph idx="6" type="subTitle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" name="Google Shape;55;p51"/>
          <p:cNvSpPr txBox="1"/>
          <p:nvPr>
            <p:ph idx="7" type="title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51"/>
          <p:cNvSpPr txBox="1"/>
          <p:nvPr>
            <p:ph idx="8" type="subTitle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1"/>
          <p:cNvSpPr txBox="1"/>
          <p:nvPr>
            <p:ph idx="9" type="subTitle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51"/>
          <p:cNvSpPr txBox="1"/>
          <p:nvPr>
            <p:ph idx="13" type="title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51"/>
          <p:cNvSpPr txBox="1"/>
          <p:nvPr>
            <p:ph idx="14" type="subTitle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51"/>
          <p:cNvSpPr txBox="1"/>
          <p:nvPr>
            <p:ph idx="15" type="subTitle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51"/>
          <p:cNvSpPr txBox="1"/>
          <p:nvPr>
            <p:ph idx="16" type="title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51"/>
          <p:cNvSpPr txBox="1"/>
          <p:nvPr>
            <p:ph idx="17" type="subTitle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51"/>
          <p:cNvSpPr txBox="1"/>
          <p:nvPr>
            <p:ph idx="18" type="subTitle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51"/>
          <p:cNvSpPr txBox="1"/>
          <p:nvPr>
            <p:ph idx="19" type="title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51"/>
          <p:cNvSpPr txBox="1"/>
          <p:nvPr>
            <p:ph idx="20" type="subTitle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51"/>
          <p:cNvSpPr txBox="1"/>
          <p:nvPr>
            <p:ph idx="21" type="subTitle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51"/>
          <p:cNvSpPr/>
          <p:nvPr/>
        </p:nvSpPr>
        <p:spPr>
          <a:xfrm>
            <a:off x="189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1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1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1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" name="Google Shape;73;p52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4" name="Google Shape;74;p52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/>
          <p:nvPr/>
        </p:nvSpPr>
        <p:spPr>
          <a:xfrm>
            <a:off x="189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2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2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2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/>
          <p:nvPr>
            <p:ph type="title"/>
          </p:nvPr>
        </p:nvSpPr>
        <p:spPr>
          <a:xfrm>
            <a:off x="6391950" y="1898400"/>
            <a:ext cx="21693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4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83" name="Google Shape;83;p54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54"/>
          <p:cNvSpPr/>
          <p:nvPr/>
        </p:nvSpPr>
        <p:spPr>
          <a:xfrm>
            <a:off x="62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4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4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4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4286" y="3640518"/>
            <a:ext cx="1419552" cy="13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801" y="137717"/>
            <a:ext cx="1419552" cy="137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4">
  <p:cSld name="CUSTOM_2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5"/>
          <p:cNvSpPr/>
          <p:nvPr/>
        </p:nvSpPr>
        <p:spPr>
          <a:xfrm>
            <a:off x="0" y="3018971"/>
            <a:ext cx="9144000" cy="21178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5"/>
          <p:cNvSpPr txBox="1"/>
          <p:nvPr>
            <p:ph idx="1" type="subTitle"/>
          </p:nvPr>
        </p:nvSpPr>
        <p:spPr>
          <a:xfrm>
            <a:off x="656175" y="3176932"/>
            <a:ext cx="1763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55"/>
          <p:cNvSpPr txBox="1"/>
          <p:nvPr>
            <p:ph idx="2" type="subTitle"/>
          </p:nvPr>
        </p:nvSpPr>
        <p:spPr>
          <a:xfrm>
            <a:off x="2683325" y="317693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55"/>
          <p:cNvSpPr txBox="1"/>
          <p:nvPr>
            <p:ph idx="3" type="subTitle"/>
          </p:nvPr>
        </p:nvSpPr>
        <p:spPr>
          <a:xfrm>
            <a:off x="6725625" y="317693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Google Shape;95;p55"/>
          <p:cNvSpPr txBox="1"/>
          <p:nvPr>
            <p:ph idx="4" type="subTitle"/>
          </p:nvPr>
        </p:nvSpPr>
        <p:spPr>
          <a:xfrm>
            <a:off x="4710283" y="317693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55"/>
          <p:cNvSpPr txBox="1"/>
          <p:nvPr>
            <p:ph type="title"/>
          </p:nvPr>
        </p:nvSpPr>
        <p:spPr>
          <a:xfrm>
            <a:off x="1782363" y="321150"/>
            <a:ext cx="55803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b="1" i="0" sz="43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b="0" i="0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,206 Person Riding Bike Sketch Images, Stock Photos, 3D objects, &amp; Vectors  | Shutterstock" id="314" name="Google Shape;314;p1"/>
          <p:cNvPicPr preferRelativeResize="0"/>
          <p:nvPr/>
        </p:nvPicPr>
        <p:blipFill rotWithShape="1">
          <a:blip r:embed="rId3">
            <a:alphaModFix/>
          </a:blip>
          <a:srcRect b="15697" l="0" r="0" t="0"/>
          <a:stretch/>
        </p:blipFill>
        <p:spPr>
          <a:xfrm>
            <a:off x="3553075" y="918075"/>
            <a:ext cx="2161500" cy="1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28475" y="946680"/>
            <a:ext cx="3687052" cy="20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"/>
          <p:cNvSpPr txBox="1"/>
          <p:nvPr>
            <p:ph idx="1" type="subTitle"/>
          </p:nvPr>
        </p:nvSpPr>
        <p:spPr>
          <a:xfrm>
            <a:off x="2363106" y="4363639"/>
            <a:ext cx="44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Commuting in a new way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7" name="Google Shape;317;p1"/>
          <p:cNvSpPr/>
          <p:nvPr/>
        </p:nvSpPr>
        <p:spPr>
          <a:xfrm>
            <a:off x="189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"/>
          <p:cNvSpPr txBox="1"/>
          <p:nvPr/>
        </p:nvSpPr>
        <p:spPr>
          <a:xfrm>
            <a:off x="2194806" y="3809127"/>
            <a:ext cx="4754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latin typeface="Bebas Neue"/>
                <a:ea typeface="Bebas Neue"/>
                <a:cs typeface="Bebas Neue"/>
                <a:sym typeface="Bebas Neue"/>
              </a:rPr>
              <a:t>Eco Ride</a:t>
            </a:r>
            <a:endParaRPr b="1" i="0" sz="4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f1afc5ac87_4_25"/>
          <p:cNvSpPr txBox="1"/>
          <p:nvPr>
            <p:ph type="title"/>
          </p:nvPr>
        </p:nvSpPr>
        <p:spPr>
          <a:xfrm>
            <a:off x="-180000" y="750775"/>
            <a:ext cx="93240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260 gal</a:t>
            </a:r>
            <a:endParaRPr/>
          </a:p>
        </p:txBody>
      </p:sp>
      <p:sp>
        <p:nvSpPr>
          <p:cNvPr id="462" name="Google Shape;462;g1f1afc5ac87_4_25"/>
          <p:cNvSpPr txBox="1"/>
          <p:nvPr>
            <p:ph idx="2" type="title"/>
          </p:nvPr>
        </p:nvSpPr>
        <p:spPr>
          <a:xfrm>
            <a:off x="750884" y="2898369"/>
            <a:ext cx="416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Of gasoline to manufacture a car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g1f1afc5ac87_4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655" y="1351977"/>
            <a:ext cx="2036250" cy="20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f1afc5ac87_4_10"/>
          <p:cNvSpPr txBox="1"/>
          <p:nvPr>
            <p:ph type="title"/>
          </p:nvPr>
        </p:nvSpPr>
        <p:spPr>
          <a:xfrm>
            <a:off x="1485525" y="2012375"/>
            <a:ext cx="1663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/>
              <a:t>0</a:t>
            </a:r>
            <a:r>
              <a:rPr lang="en"/>
              <a:t>2</a:t>
            </a:r>
            <a:endParaRPr b="1"/>
          </a:p>
        </p:txBody>
      </p:sp>
      <p:sp>
        <p:nvSpPr>
          <p:cNvPr id="469" name="Google Shape;469;g1f1afc5ac87_4_10"/>
          <p:cNvSpPr txBox="1"/>
          <p:nvPr>
            <p:ph idx="2" type="title"/>
          </p:nvPr>
        </p:nvSpPr>
        <p:spPr>
          <a:xfrm>
            <a:off x="3984075" y="1753300"/>
            <a:ext cx="44919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7200">
                <a:solidFill>
                  <a:srgbClr val="000000"/>
                </a:solidFill>
              </a:rPr>
              <a:t>aCCESSIBILITY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470" name="Google Shape;470;g1f1afc5ac87_4_10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"/>
          <p:cNvSpPr txBox="1"/>
          <p:nvPr>
            <p:ph type="title"/>
          </p:nvPr>
        </p:nvSpPr>
        <p:spPr>
          <a:xfrm>
            <a:off x="1782363" y="321150"/>
            <a:ext cx="55803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ACCESsIBILITY</a:t>
            </a:r>
            <a:endParaRPr/>
          </a:p>
        </p:txBody>
      </p:sp>
      <p:grpSp>
        <p:nvGrpSpPr>
          <p:cNvPr id="476" name="Google Shape;476;p8"/>
          <p:cNvGrpSpPr/>
          <p:nvPr/>
        </p:nvGrpSpPr>
        <p:grpSpPr>
          <a:xfrm>
            <a:off x="7301840" y="1922981"/>
            <a:ext cx="612478" cy="612478"/>
            <a:chOff x="7109950" y="1987927"/>
            <a:chExt cx="530100" cy="530100"/>
          </a:xfrm>
        </p:grpSpPr>
        <p:sp>
          <p:nvSpPr>
            <p:cNvPr id="477" name="Google Shape;477;p8"/>
            <p:cNvSpPr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 txBox="1"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</a:t>
              </a:r>
              <a:endParaRPr b="1" i="0" sz="17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479" name="Google Shape;479;p8"/>
          <p:cNvCxnSpPr/>
          <p:nvPr/>
        </p:nvCxnSpPr>
        <p:spPr>
          <a:xfrm rot="10800000">
            <a:off x="1539450" y="2517975"/>
            <a:ext cx="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0" name="Google Shape;480;p8"/>
          <p:cNvCxnSpPr/>
          <p:nvPr/>
        </p:nvCxnSpPr>
        <p:spPr>
          <a:xfrm rot="10800000">
            <a:off x="3564000" y="2517975"/>
            <a:ext cx="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1" name="Google Shape;481;p8"/>
          <p:cNvCxnSpPr/>
          <p:nvPr/>
        </p:nvCxnSpPr>
        <p:spPr>
          <a:xfrm rot="10800000">
            <a:off x="5592331" y="2517975"/>
            <a:ext cx="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2" name="Google Shape;482;p8"/>
          <p:cNvCxnSpPr/>
          <p:nvPr/>
        </p:nvCxnSpPr>
        <p:spPr>
          <a:xfrm rot="10800000">
            <a:off x="7608078" y="2517975"/>
            <a:ext cx="0" cy="6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3" name="Google Shape;483;p8"/>
          <p:cNvSpPr txBox="1"/>
          <p:nvPr>
            <p:ph idx="1" type="subTitle"/>
          </p:nvPr>
        </p:nvSpPr>
        <p:spPr>
          <a:xfrm>
            <a:off x="656175" y="3176932"/>
            <a:ext cx="1763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Regular Bike</a:t>
            </a:r>
            <a:endParaRPr/>
          </a:p>
        </p:txBody>
      </p:sp>
      <p:sp>
        <p:nvSpPr>
          <p:cNvPr id="484" name="Google Shape;484;p8"/>
          <p:cNvSpPr txBox="1"/>
          <p:nvPr>
            <p:ph idx="2" type="subTitle"/>
          </p:nvPr>
        </p:nvSpPr>
        <p:spPr>
          <a:xfrm>
            <a:off x="2683325" y="317693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Electric</a:t>
            </a:r>
            <a:r>
              <a:rPr lang="en"/>
              <a:t> Bike</a:t>
            </a:r>
            <a:endParaRPr/>
          </a:p>
        </p:txBody>
      </p:sp>
      <p:sp>
        <p:nvSpPr>
          <p:cNvPr id="485" name="Google Shape;485;p8"/>
          <p:cNvSpPr txBox="1"/>
          <p:nvPr>
            <p:ph idx="3" type="subTitle"/>
          </p:nvPr>
        </p:nvSpPr>
        <p:spPr>
          <a:xfrm>
            <a:off x="6725625" y="317693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Hybrid Bike</a:t>
            </a:r>
            <a:endParaRPr/>
          </a:p>
        </p:txBody>
      </p:sp>
      <p:sp>
        <p:nvSpPr>
          <p:cNvPr id="486" name="Google Shape;486;p8"/>
          <p:cNvSpPr txBox="1"/>
          <p:nvPr>
            <p:ph idx="4" type="subTitle"/>
          </p:nvPr>
        </p:nvSpPr>
        <p:spPr>
          <a:xfrm>
            <a:off x="4710283" y="3176932"/>
            <a:ext cx="17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Balance bike</a:t>
            </a:r>
            <a:endParaRPr/>
          </a:p>
        </p:txBody>
      </p:sp>
      <p:grpSp>
        <p:nvGrpSpPr>
          <p:cNvPr id="487" name="Google Shape;487;p8"/>
          <p:cNvGrpSpPr/>
          <p:nvPr/>
        </p:nvGrpSpPr>
        <p:grpSpPr>
          <a:xfrm>
            <a:off x="5286092" y="1922981"/>
            <a:ext cx="612478" cy="612478"/>
            <a:chOff x="7109950" y="1987927"/>
            <a:chExt cx="530100" cy="530100"/>
          </a:xfrm>
        </p:grpSpPr>
        <p:sp>
          <p:nvSpPr>
            <p:cNvPr id="488" name="Google Shape;488;p8"/>
            <p:cNvSpPr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 txBox="1"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</a:t>
              </a:r>
              <a:endParaRPr b="1" i="0" sz="17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90" name="Google Shape;490;p8"/>
          <p:cNvGrpSpPr/>
          <p:nvPr/>
        </p:nvGrpSpPr>
        <p:grpSpPr>
          <a:xfrm>
            <a:off x="3260878" y="1922981"/>
            <a:ext cx="612478" cy="612478"/>
            <a:chOff x="7109950" y="1987927"/>
            <a:chExt cx="530100" cy="530100"/>
          </a:xfrm>
        </p:grpSpPr>
        <p:sp>
          <p:nvSpPr>
            <p:cNvPr id="491" name="Google Shape;491;p8"/>
            <p:cNvSpPr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 txBox="1"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</a:t>
              </a:r>
              <a:endParaRPr b="1" i="0" sz="17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93" name="Google Shape;493;p8"/>
          <p:cNvGrpSpPr/>
          <p:nvPr/>
        </p:nvGrpSpPr>
        <p:grpSpPr>
          <a:xfrm>
            <a:off x="1235653" y="1922981"/>
            <a:ext cx="612478" cy="612478"/>
            <a:chOff x="7109950" y="1987927"/>
            <a:chExt cx="530100" cy="530100"/>
          </a:xfrm>
        </p:grpSpPr>
        <p:sp>
          <p:nvSpPr>
            <p:cNvPr id="494" name="Google Shape;494;p8"/>
            <p:cNvSpPr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 txBox="1"/>
            <p:nvPr/>
          </p:nvSpPr>
          <p:spPr>
            <a:xfrm>
              <a:off x="7109950" y="1987927"/>
              <a:ext cx="5301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</a:t>
              </a:r>
              <a:endParaRPr b="1" i="0" sz="17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96" name="Google Shape;496;p8"/>
          <p:cNvGrpSpPr/>
          <p:nvPr/>
        </p:nvGrpSpPr>
        <p:grpSpPr>
          <a:xfrm rot="10800000">
            <a:off x="0" y="7545"/>
            <a:ext cx="8527915" cy="931927"/>
            <a:chOff x="-1517515" y="-1175425"/>
            <a:chExt cx="8527915" cy="931927"/>
          </a:xfrm>
        </p:grpSpPr>
        <p:grpSp>
          <p:nvGrpSpPr>
            <p:cNvPr id="497" name="Google Shape;497;p8"/>
            <p:cNvGrpSpPr/>
            <p:nvPr/>
          </p:nvGrpSpPr>
          <p:grpSpPr>
            <a:xfrm>
              <a:off x="6037943" y="-1175425"/>
              <a:ext cx="972457" cy="931927"/>
              <a:chOff x="9413610" y="3582660"/>
              <a:chExt cx="1572836" cy="1552335"/>
            </a:xfrm>
          </p:grpSpPr>
          <p:sp>
            <p:nvSpPr>
              <p:cNvPr id="498" name="Google Shape;498;p8"/>
              <p:cNvSpPr/>
              <p:nvPr/>
            </p:nvSpPr>
            <p:spPr>
              <a:xfrm rot="10800000">
                <a:off x="9413610" y="3582660"/>
                <a:ext cx="1054416" cy="1036843"/>
              </a:xfrm>
              <a:custGeom>
                <a:rect b="b" l="l" r="r" t="t"/>
                <a:pathLst>
                  <a:path extrusionOk="0" h="149" w="150">
                    <a:moveTo>
                      <a:pt x="1" y="74"/>
                    </a:moveTo>
                    <a:cubicBezTo>
                      <a:pt x="1" y="51"/>
                      <a:pt x="1" y="28"/>
                      <a:pt x="0" y="5"/>
                    </a:cubicBezTo>
                    <a:cubicBezTo>
                      <a:pt x="0" y="1"/>
                      <a:pt x="2" y="0"/>
                      <a:pt x="6" y="0"/>
                    </a:cubicBezTo>
                    <a:cubicBezTo>
                      <a:pt x="52" y="0"/>
                      <a:pt x="98" y="0"/>
                      <a:pt x="145" y="0"/>
                    </a:cubicBezTo>
                    <a:cubicBezTo>
                      <a:pt x="149" y="0"/>
                      <a:pt x="150" y="1"/>
                      <a:pt x="150" y="5"/>
                    </a:cubicBezTo>
                    <a:cubicBezTo>
                      <a:pt x="149" y="51"/>
                      <a:pt x="149" y="98"/>
                      <a:pt x="150" y="144"/>
                    </a:cubicBezTo>
                    <a:cubicBezTo>
                      <a:pt x="150" y="148"/>
                      <a:pt x="148" y="149"/>
                      <a:pt x="144" y="149"/>
                    </a:cubicBezTo>
                    <a:cubicBezTo>
                      <a:pt x="98" y="149"/>
                      <a:pt x="52" y="149"/>
                      <a:pt x="6" y="149"/>
                    </a:cubicBezTo>
                    <a:cubicBezTo>
                      <a:pt x="1" y="149"/>
                      <a:pt x="0" y="148"/>
                      <a:pt x="0" y="144"/>
                    </a:cubicBezTo>
                    <a:cubicBezTo>
                      <a:pt x="1" y="121"/>
                      <a:pt x="1" y="97"/>
                      <a:pt x="1" y="74"/>
                    </a:cubicBezTo>
                    <a:close/>
                    <a:moveTo>
                      <a:pt x="75" y="112"/>
                    </a:moveTo>
                    <a:cubicBezTo>
                      <a:pt x="75" y="112"/>
                      <a:pt x="75" y="112"/>
                      <a:pt x="75" y="112"/>
                    </a:cubicBezTo>
                    <a:cubicBezTo>
                      <a:pt x="86" y="112"/>
                      <a:pt x="97" y="112"/>
                      <a:pt x="109" y="112"/>
                    </a:cubicBezTo>
                    <a:cubicBezTo>
                      <a:pt x="112" y="112"/>
                      <a:pt x="112" y="111"/>
                      <a:pt x="112" y="108"/>
                    </a:cubicBezTo>
                    <a:cubicBezTo>
                      <a:pt x="112" y="86"/>
                      <a:pt x="112" y="63"/>
                      <a:pt x="112" y="41"/>
                    </a:cubicBezTo>
                    <a:cubicBezTo>
                      <a:pt x="112" y="38"/>
                      <a:pt x="112" y="37"/>
                      <a:pt x="109" y="37"/>
                    </a:cubicBezTo>
                    <a:cubicBezTo>
                      <a:pt x="86" y="37"/>
                      <a:pt x="64" y="37"/>
                      <a:pt x="41" y="37"/>
                    </a:cubicBezTo>
                    <a:cubicBezTo>
                      <a:pt x="39" y="37"/>
                      <a:pt x="38" y="38"/>
                      <a:pt x="38" y="41"/>
                    </a:cubicBezTo>
                    <a:cubicBezTo>
                      <a:pt x="38" y="63"/>
                      <a:pt x="38" y="86"/>
                      <a:pt x="38" y="108"/>
                    </a:cubicBezTo>
                    <a:cubicBezTo>
                      <a:pt x="38" y="111"/>
                      <a:pt x="38" y="112"/>
                      <a:pt x="42" y="112"/>
                    </a:cubicBezTo>
                    <a:cubicBezTo>
                      <a:pt x="53" y="112"/>
                      <a:pt x="64" y="112"/>
                      <a:pt x="75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 rot="10800000">
                <a:off x="9413610" y="3582660"/>
                <a:ext cx="1572836" cy="1552335"/>
              </a:xfrm>
              <a:custGeom>
                <a:rect b="b" l="l" r="r" t="t"/>
                <a:pathLst>
                  <a:path extrusionOk="0" h="223" w="224">
                    <a:moveTo>
                      <a:pt x="0" y="111"/>
                    </a:moveTo>
                    <a:cubicBezTo>
                      <a:pt x="0" y="76"/>
                      <a:pt x="0" y="41"/>
                      <a:pt x="0" y="6"/>
                    </a:cubicBezTo>
                    <a:cubicBezTo>
                      <a:pt x="0" y="1"/>
                      <a:pt x="1" y="0"/>
                      <a:pt x="6" y="0"/>
                    </a:cubicBezTo>
                    <a:cubicBezTo>
                      <a:pt x="77" y="0"/>
                      <a:pt x="148" y="0"/>
                      <a:pt x="218" y="0"/>
                    </a:cubicBezTo>
                    <a:cubicBezTo>
                      <a:pt x="222" y="0"/>
                      <a:pt x="224" y="1"/>
                      <a:pt x="224" y="5"/>
                    </a:cubicBezTo>
                    <a:cubicBezTo>
                      <a:pt x="223" y="14"/>
                      <a:pt x="223" y="23"/>
                      <a:pt x="224" y="32"/>
                    </a:cubicBezTo>
                    <a:cubicBezTo>
                      <a:pt x="224" y="36"/>
                      <a:pt x="222" y="37"/>
                      <a:pt x="218" y="37"/>
                    </a:cubicBezTo>
                    <a:cubicBezTo>
                      <a:pt x="160" y="37"/>
                      <a:pt x="101" y="37"/>
                      <a:pt x="43" y="37"/>
                    </a:cubicBezTo>
                    <a:cubicBezTo>
                      <a:pt x="38" y="37"/>
                      <a:pt x="37" y="38"/>
                      <a:pt x="37" y="42"/>
                    </a:cubicBezTo>
                    <a:cubicBezTo>
                      <a:pt x="37" y="101"/>
                      <a:pt x="37" y="159"/>
                      <a:pt x="37" y="218"/>
                    </a:cubicBezTo>
                    <a:cubicBezTo>
                      <a:pt x="37" y="222"/>
                      <a:pt x="37" y="223"/>
                      <a:pt x="32" y="223"/>
                    </a:cubicBezTo>
                    <a:cubicBezTo>
                      <a:pt x="23" y="223"/>
                      <a:pt x="14" y="223"/>
                      <a:pt x="5" y="223"/>
                    </a:cubicBezTo>
                    <a:cubicBezTo>
                      <a:pt x="1" y="223"/>
                      <a:pt x="0" y="222"/>
                      <a:pt x="0" y="218"/>
                    </a:cubicBezTo>
                    <a:cubicBezTo>
                      <a:pt x="0" y="183"/>
                      <a:pt x="0" y="147"/>
                      <a:pt x="0" y="1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0" name="Google Shape;500;p8"/>
            <p:cNvSpPr/>
            <p:nvPr/>
          </p:nvSpPr>
          <p:spPr>
            <a:xfrm>
              <a:off x="-1517515" y="-386063"/>
              <a:ext cx="7638143" cy="12747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8"/>
          <p:cNvSpPr txBox="1"/>
          <p:nvPr/>
        </p:nvSpPr>
        <p:spPr>
          <a:xfrm>
            <a:off x="1109888" y="1288175"/>
            <a:ext cx="86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🚲</a:t>
            </a:r>
            <a:endParaRPr sz="3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02" name="Google Shape;502;p8"/>
          <p:cNvSpPr txBox="1"/>
          <p:nvPr/>
        </p:nvSpPr>
        <p:spPr>
          <a:xfrm>
            <a:off x="3135113" y="1288175"/>
            <a:ext cx="86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🚲</a:t>
            </a:r>
            <a:endParaRPr sz="3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03" name="Google Shape;503;p8"/>
          <p:cNvSpPr txBox="1"/>
          <p:nvPr/>
        </p:nvSpPr>
        <p:spPr>
          <a:xfrm>
            <a:off x="5218476" y="1288175"/>
            <a:ext cx="86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🚲</a:t>
            </a:r>
            <a:endParaRPr sz="3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04" name="Google Shape;504;p8"/>
          <p:cNvSpPr txBox="1"/>
          <p:nvPr/>
        </p:nvSpPr>
        <p:spPr>
          <a:xfrm>
            <a:off x="7176076" y="1288175"/>
            <a:ext cx="86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🚲</a:t>
            </a:r>
            <a:endParaRPr sz="3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g1f1afc5ac87_4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330" y="1341027"/>
            <a:ext cx="2036250" cy="20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1f1afc5ac87_4_31"/>
          <p:cNvSpPr txBox="1"/>
          <p:nvPr>
            <p:ph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/>
              <a:t>0</a:t>
            </a:r>
            <a:r>
              <a:rPr lang="en"/>
              <a:t>3</a:t>
            </a:r>
            <a:endParaRPr b="1"/>
          </a:p>
        </p:txBody>
      </p:sp>
      <p:sp>
        <p:nvSpPr>
          <p:cNvPr id="511" name="Google Shape;511;g1f1afc5ac87_4_31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7900">
                <a:solidFill>
                  <a:srgbClr val="000000"/>
                </a:solidFill>
              </a:rPr>
              <a:t>integration</a:t>
            </a:r>
            <a:endParaRPr sz="7900">
              <a:solidFill>
                <a:srgbClr val="000000"/>
              </a:solidFill>
            </a:endParaRPr>
          </a:p>
        </p:txBody>
      </p:sp>
      <p:sp>
        <p:nvSpPr>
          <p:cNvPr id="512" name="Google Shape;512;g1f1afc5ac87_4_31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Integration with current modes of transportation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Combined with other APIs for multi-vehicle trip.</a:t>
            </a:r>
            <a:endParaRPr/>
          </a:p>
        </p:txBody>
      </p:sp>
      <p:sp>
        <p:nvSpPr>
          <p:cNvPr id="518" name="Google Shape;518;p7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Bus transit</a:t>
            </a:r>
            <a:endParaRPr/>
          </a:p>
        </p:txBody>
      </p:sp>
      <p:pic>
        <p:nvPicPr>
          <p:cNvPr id="519" name="Google Shape;5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50" y="1767468"/>
            <a:ext cx="3733676" cy="13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/>
          <p:nvPr/>
        </p:nvSpPr>
        <p:spPr>
          <a:xfrm>
            <a:off x="166357" y="357561"/>
            <a:ext cx="88035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0"/>
          <p:cNvSpPr txBox="1"/>
          <p:nvPr>
            <p:ph type="title"/>
          </p:nvPr>
        </p:nvSpPr>
        <p:spPr>
          <a:xfrm>
            <a:off x="166353" y="1278475"/>
            <a:ext cx="85992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 sz="6600">
                <a:solidFill>
                  <a:schemeClr val="lt1"/>
                </a:solidFill>
              </a:rPr>
              <a:t>04 SAFETY FIRST</a:t>
            </a:r>
            <a:endParaRPr sz="6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"/>
          <p:cNvSpPr txBox="1"/>
          <p:nvPr>
            <p:ph type="title"/>
          </p:nvPr>
        </p:nvSpPr>
        <p:spPr>
          <a:xfrm>
            <a:off x="0" y="1278950"/>
            <a:ext cx="4206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 sz="5000"/>
              <a:t>Safety</a:t>
            </a:r>
            <a:endParaRPr sz="5000"/>
          </a:p>
        </p:txBody>
      </p:sp>
      <p:sp>
        <p:nvSpPr>
          <p:cNvPr id="531" name="Google Shape;531;p9"/>
          <p:cNvSpPr txBox="1"/>
          <p:nvPr>
            <p:ph idx="1" type="subTitle"/>
          </p:nvPr>
        </p:nvSpPr>
        <p:spPr>
          <a:xfrm>
            <a:off x="4396793" y="2204618"/>
            <a:ext cx="1627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      </a:t>
            </a:r>
            <a:r>
              <a:rPr b="1" lang="en">
                <a:solidFill>
                  <a:schemeClr val="accent6"/>
                </a:solidFill>
                <a:latin typeface="Overpass"/>
                <a:ea typeface="Overpass"/>
                <a:cs typeface="Overpass"/>
                <a:sym typeface="Overpass"/>
              </a:rPr>
              <a:t>ALERT </a:t>
            </a:r>
            <a:endParaRPr b="1">
              <a:solidFill>
                <a:schemeClr val="accent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32" name="Google Shape;532;p9"/>
          <p:cNvSpPr txBox="1"/>
          <p:nvPr>
            <p:ph idx="4294967295" type="subTitle"/>
          </p:nvPr>
        </p:nvSpPr>
        <p:spPr>
          <a:xfrm>
            <a:off x="4396803" y="2467468"/>
            <a:ext cx="23838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Users can report the accident cause and then exit.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33" name="Google Shape;533;p9"/>
          <p:cNvSpPr txBox="1"/>
          <p:nvPr>
            <p:ph idx="4294967295" type="subTitle"/>
          </p:nvPr>
        </p:nvSpPr>
        <p:spPr>
          <a:xfrm>
            <a:off x="6704364" y="2151377"/>
            <a:ext cx="1726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   </a:t>
            </a:r>
            <a:r>
              <a:rPr b="1" lang="en">
                <a:solidFill>
                  <a:schemeClr val="accent6"/>
                </a:solidFill>
              </a:rPr>
              <a:t>EQUIPMENT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534" name="Google Shape;534;p9"/>
          <p:cNvSpPr txBox="1"/>
          <p:nvPr>
            <p:ph idx="4294967295" type="subTitle"/>
          </p:nvPr>
        </p:nvSpPr>
        <p:spPr>
          <a:xfrm>
            <a:off x="6780575" y="2595775"/>
            <a:ext cx="22407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Safety </a:t>
            </a:r>
            <a:r>
              <a:rPr lang="en">
                <a:solidFill>
                  <a:schemeClr val="accent6"/>
                </a:solidFill>
              </a:rPr>
              <a:t>equipment</a:t>
            </a:r>
            <a:r>
              <a:rPr lang="en">
                <a:solidFill>
                  <a:schemeClr val="accent6"/>
                </a:solidFill>
              </a:rPr>
              <a:t> such as Helmet.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35" name="Google Shape;535;p9"/>
          <p:cNvGrpSpPr/>
          <p:nvPr/>
        </p:nvGrpSpPr>
        <p:grpSpPr>
          <a:xfrm>
            <a:off x="5032229" y="1673156"/>
            <a:ext cx="356627" cy="334252"/>
            <a:chOff x="6219391" y="3816756"/>
            <a:chExt cx="356627" cy="334252"/>
          </a:xfrm>
        </p:grpSpPr>
        <p:sp>
          <p:nvSpPr>
            <p:cNvPr id="536" name="Google Shape;536;p9"/>
            <p:cNvSpPr/>
            <p:nvPr/>
          </p:nvSpPr>
          <p:spPr>
            <a:xfrm>
              <a:off x="6219391" y="3816756"/>
              <a:ext cx="306594" cy="334252"/>
            </a:xfrm>
            <a:custGeom>
              <a:rect b="b" l="l" r="r" t="t"/>
              <a:pathLst>
                <a:path extrusionOk="0" h="10502" w="9633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6549060" y="3978567"/>
              <a:ext cx="26958" cy="10630"/>
            </a:xfrm>
            <a:custGeom>
              <a:rect b="b" l="l" r="r" t="t"/>
              <a:pathLst>
                <a:path extrusionOk="0" h="334" w="847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6525572" y="3915357"/>
              <a:ext cx="24666" cy="22311"/>
            </a:xfrm>
            <a:custGeom>
              <a:rect b="b" l="l" r="r" t="t"/>
              <a:pathLst>
                <a:path extrusionOk="0" h="701" w="775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6527099" y="4030191"/>
              <a:ext cx="23139" cy="22661"/>
            </a:xfrm>
            <a:custGeom>
              <a:rect b="b" l="l" r="r" t="t"/>
              <a:pathLst>
                <a:path extrusionOk="0" h="712" w="727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9"/>
          <p:cNvGrpSpPr/>
          <p:nvPr/>
        </p:nvGrpSpPr>
        <p:grpSpPr>
          <a:xfrm>
            <a:off x="7404237" y="1660234"/>
            <a:ext cx="356626" cy="334258"/>
            <a:chOff x="7562766" y="1514864"/>
            <a:chExt cx="327059" cy="360192"/>
          </a:xfrm>
        </p:grpSpPr>
        <p:sp>
          <p:nvSpPr>
            <p:cNvPr id="541" name="Google Shape;541;p9"/>
            <p:cNvSpPr/>
            <p:nvPr/>
          </p:nvSpPr>
          <p:spPr>
            <a:xfrm>
              <a:off x="7662418" y="1600289"/>
              <a:ext cx="127724" cy="165248"/>
            </a:xfrm>
            <a:custGeom>
              <a:rect b="b" l="l" r="r" t="t"/>
              <a:pathLst>
                <a:path extrusionOk="0" h="5192" w="4013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7599527" y="1548951"/>
              <a:ext cx="258853" cy="154841"/>
            </a:xfrm>
            <a:custGeom>
              <a:rect b="b" l="l" r="r" t="t"/>
              <a:pathLst>
                <a:path extrusionOk="0" h="4865" w="8133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7599909" y="1648380"/>
              <a:ext cx="242175" cy="190679"/>
            </a:xfrm>
            <a:custGeom>
              <a:rect b="b" l="l" r="r" t="t"/>
              <a:pathLst>
                <a:path extrusionOk="0" h="5991" w="7609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7562766" y="1514864"/>
              <a:ext cx="327059" cy="360192"/>
            </a:xfrm>
            <a:custGeom>
              <a:rect b="b" l="l" r="r" t="t"/>
              <a:pathLst>
                <a:path extrusionOk="0" h="11317" w="10276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9"/>
          <p:cNvSpPr/>
          <p:nvPr/>
        </p:nvSpPr>
        <p:spPr>
          <a:xfrm>
            <a:off x="4225" y="3128425"/>
            <a:ext cx="2006700" cy="201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6" name="Google Shape;546;p9"/>
          <p:cNvSpPr/>
          <p:nvPr/>
        </p:nvSpPr>
        <p:spPr>
          <a:xfrm>
            <a:off x="4225" y="0"/>
            <a:ext cx="1473300" cy="15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7" name="Google Shape;547;p9"/>
          <p:cNvSpPr/>
          <p:nvPr/>
        </p:nvSpPr>
        <p:spPr>
          <a:xfrm>
            <a:off x="7040025" y="-4225"/>
            <a:ext cx="2103900" cy="16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8" name="Google Shape;548;p9"/>
          <p:cNvSpPr/>
          <p:nvPr/>
        </p:nvSpPr>
        <p:spPr>
          <a:xfrm>
            <a:off x="7852825" y="97375"/>
            <a:ext cx="12912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9" name="Google Shape;549;p9"/>
          <p:cNvSpPr/>
          <p:nvPr/>
        </p:nvSpPr>
        <p:spPr>
          <a:xfrm>
            <a:off x="7700425" y="-4225"/>
            <a:ext cx="14733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0" name="Google Shape;550;p9"/>
          <p:cNvSpPr/>
          <p:nvPr/>
        </p:nvSpPr>
        <p:spPr>
          <a:xfrm>
            <a:off x="7814725" y="3801525"/>
            <a:ext cx="1359000" cy="13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/>
          <p:nvPr/>
        </p:nvSpPr>
        <p:spPr>
          <a:xfrm>
            <a:off x="1073795" y="1451858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1109055" y="3671715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"/>
          <p:cNvSpPr txBox="1"/>
          <p:nvPr>
            <p:ph type="title"/>
          </p:nvPr>
        </p:nvSpPr>
        <p:spPr>
          <a:xfrm>
            <a:off x="414652" y="220754"/>
            <a:ext cx="38520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27" name="Google Shape;327;p4"/>
          <p:cNvSpPr txBox="1"/>
          <p:nvPr>
            <p:ph idx="2" type="title"/>
          </p:nvPr>
        </p:nvSpPr>
        <p:spPr>
          <a:xfrm>
            <a:off x="1616485" y="1460395"/>
            <a:ext cx="966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8" name="Google Shape;328;p4"/>
          <p:cNvSpPr txBox="1"/>
          <p:nvPr>
            <p:ph idx="1" type="subTitle"/>
          </p:nvPr>
        </p:nvSpPr>
        <p:spPr>
          <a:xfrm>
            <a:off x="1162285" y="2022082"/>
            <a:ext cx="1874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29" name="Google Shape;329;p4"/>
          <p:cNvSpPr txBox="1"/>
          <p:nvPr>
            <p:ph idx="3" type="subTitle"/>
          </p:nvPr>
        </p:nvSpPr>
        <p:spPr>
          <a:xfrm>
            <a:off x="1038535" y="2301297"/>
            <a:ext cx="21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is it viable?</a:t>
            </a:r>
            <a:endParaRPr/>
          </a:p>
        </p:txBody>
      </p:sp>
      <p:sp>
        <p:nvSpPr>
          <p:cNvPr id="330" name="Google Shape;330;p4"/>
          <p:cNvSpPr txBox="1"/>
          <p:nvPr>
            <p:ph idx="4" type="title"/>
          </p:nvPr>
        </p:nvSpPr>
        <p:spPr>
          <a:xfrm>
            <a:off x="4115720" y="1460395"/>
            <a:ext cx="966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1" name="Google Shape;331;p4"/>
          <p:cNvSpPr txBox="1"/>
          <p:nvPr>
            <p:ph idx="5" type="subTitle"/>
          </p:nvPr>
        </p:nvSpPr>
        <p:spPr>
          <a:xfrm>
            <a:off x="3661520" y="2014159"/>
            <a:ext cx="187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accesSibility</a:t>
            </a:r>
            <a:endParaRPr/>
          </a:p>
        </p:txBody>
      </p:sp>
      <p:sp>
        <p:nvSpPr>
          <p:cNvPr id="332" name="Google Shape;332;p4"/>
          <p:cNvSpPr txBox="1"/>
          <p:nvPr>
            <p:ph idx="6" type="subTitle"/>
          </p:nvPr>
        </p:nvSpPr>
        <p:spPr>
          <a:xfrm>
            <a:off x="3426470" y="2301297"/>
            <a:ext cx="2344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Accessibility Mode</a:t>
            </a:r>
            <a:endParaRPr/>
          </a:p>
        </p:txBody>
      </p:sp>
      <p:sp>
        <p:nvSpPr>
          <p:cNvPr id="333" name="Google Shape;333;p4"/>
          <p:cNvSpPr txBox="1"/>
          <p:nvPr>
            <p:ph idx="7" type="title"/>
          </p:nvPr>
        </p:nvSpPr>
        <p:spPr>
          <a:xfrm>
            <a:off x="6567801" y="1460395"/>
            <a:ext cx="966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4"/>
          <p:cNvSpPr txBox="1"/>
          <p:nvPr>
            <p:ph idx="8" type="subTitle"/>
          </p:nvPr>
        </p:nvSpPr>
        <p:spPr>
          <a:xfrm>
            <a:off x="6114951" y="2014150"/>
            <a:ext cx="1871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335" name="Google Shape;335;p4"/>
          <p:cNvSpPr txBox="1"/>
          <p:nvPr>
            <p:ph idx="9" type="subTitle"/>
          </p:nvPr>
        </p:nvSpPr>
        <p:spPr>
          <a:xfrm>
            <a:off x="5917251" y="2301297"/>
            <a:ext cx="2267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Integration with current modes of transportation?</a:t>
            </a:r>
            <a:endParaRPr/>
          </a:p>
        </p:txBody>
      </p:sp>
      <p:sp>
        <p:nvSpPr>
          <p:cNvPr id="336" name="Google Shape;336;p4"/>
          <p:cNvSpPr txBox="1"/>
          <p:nvPr>
            <p:ph idx="13" type="title"/>
          </p:nvPr>
        </p:nvSpPr>
        <p:spPr>
          <a:xfrm>
            <a:off x="1651745" y="3667467"/>
            <a:ext cx="966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4"/>
          <p:cNvSpPr txBox="1"/>
          <p:nvPr>
            <p:ph idx="14" type="subTitle"/>
          </p:nvPr>
        </p:nvSpPr>
        <p:spPr>
          <a:xfrm>
            <a:off x="1197545" y="4257065"/>
            <a:ext cx="187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338" name="Google Shape;338;p4"/>
          <p:cNvSpPr txBox="1"/>
          <p:nvPr>
            <p:ph idx="15" type="subTitle"/>
          </p:nvPr>
        </p:nvSpPr>
        <p:spPr>
          <a:xfrm>
            <a:off x="1073795" y="4515964"/>
            <a:ext cx="212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is it safe for the end user?</a:t>
            </a:r>
            <a:endParaRPr/>
          </a:p>
        </p:txBody>
      </p:sp>
      <p:cxnSp>
        <p:nvCxnSpPr>
          <p:cNvPr id="339" name="Google Shape;339;p4"/>
          <p:cNvCxnSpPr/>
          <p:nvPr/>
        </p:nvCxnSpPr>
        <p:spPr>
          <a:xfrm>
            <a:off x="8618445" y="1458757"/>
            <a:ext cx="0" cy="44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4"/>
          <p:cNvCxnSpPr/>
          <p:nvPr/>
        </p:nvCxnSpPr>
        <p:spPr>
          <a:xfrm>
            <a:off x="8653705" y="3679365"/>
            <a:ext cx="0" cy="44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4"/>
          <p:cNvSpPr/>
          <p:nvPr/>
        </p:nvSpPr>
        <p:spPr>
          <a:xfrm>
            <a:off x="18981" y="0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0" y="4300537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"/>
          <p:cNvSpPr/>
          <p:nvPr/>
        </p:nvSpPr>
        <p:spPr>
          <a:xfrm rot="5400000">
            <a:off x="8327305" y="3969"/>
            <a:ext cx="850900" cy="842963"/>
          </a:xfrm>
          <a:custGeom>
            <a:rect b="b" l="l" r="r" t="t"/>
            <a:pathLst>
              <a:path extrusionOk="0" h="224" w="224">
                <a:moveTo>
                  <a:pt x="0" y="112"/>
                </a:moveTo>
                <a:cubicBezTo>
                  <a:pt x="0" y="77"/>
                  <a:pt x="0" y="42"/>
                  <a:pt x="0" y="7"/>
                </a:cubicBezTo>
                <a:cubicBezTo>
                  <a:pt x="0" y="2"/>
                  <a:pt x="1" y="0"/>
                  <a:pt x="6" y="0"/>
                </a:cubicBezTo>
                <a:cubicBezTo>
                  <a:pt x="77" y="1"/>
                  <a:pt x="147" y="1"/>
                  <a:pt x="218" y="0"/>
                </a:cubicBezTo>
                <a:cubicBezTo>
                  <a:pt x="222" y="0"/>
                  <a:pt x="223" y="1"/>
                  <a:pt x="223" y="5"/>
                </a:cubicBezTo>
                <a:cubicBezTo>
                  <a:pt x="223" y="14"/>
                  <a:pt x="223" y="23"/>
                  <a:pt x="223" y="32"/>
                </a:cubicBezTo>
                <a:cubicBezTo>
                  <a:pt x="224" y="37"/>
                  <a:pt x="222" y="38"/>
                  <a:pt x="218" y="37"/>
                </a:cubicBezTo>
                <a:cubicBezTo>
                  <a:pt x="159" y="37"/>
                  <a:pt x="101" y="37"/>
                  <a:pt x="43" y="37"/>
                </a:cubicBezTo>
                <a:cubicBezTo>
                  <a:pt x="38" y="37"/>
                  <a:pt x="37" y="38"/>
                  <a:pt x="37" y="43"/>
                </a:cubicBezTo>
                <a:cubicBezTo>
                  <a:pt x="37" y="101"/>
                  <a:pt x="37" y="160"/>
                  <a:pt x="37" y="218"/>
                </a:cubicBezTo>
                <a:cubicBezTo>
                  <a:pt x="37" y="222"/>
                  <a:pt x="36" y="224"/>
                  <a:pt x="32" y="224"/>
                </a:cubicBezTo>
                <a:cubicBezTo>
                  <a:pt x="23" y="223"/>
                  <a:pt x="14" y="223"/>
                  <a:pt x="5" y="224"/>
                </a:cubicBezTo>
                <a:cubicBezTo>
                  <a:pt x="1" y="224"/>
                  <a:pt x="0" y="223"/>
                  <a:pt x="0" y="219"/>
                </a:cubicBezTo>
                <a:cubicBezTo>
                  <a:pt x="0" y="183"/>
                  <a:pt x="0" y="148"/>
                  <a:pt x="0" y="1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/>
          <p:nvPr/>
        </p:nvSpPr>
        <p:spPr>
          <a:xfrm rot="-5400000">
            <a:off x="8308324" y="4304506"/>
            <a:ext cx="855663" cy="842963"/>
          </a:xfrm>
          <a:custGeom>
            <a:rect b="b" l="l" r="r" t="t"/>
            <a:pathLst>
              <a:path extrusionOk="0" h="224" w="225">
                <a:moveTo>
                  <a:pt x="219" y="186"/>
                </a:moveTo>
                <a:cubicBezTo>
                  <a:pt x="160" y="186"/>
                  <a:pt x="101" y="186"/>
                  <a:pt x="42" y="186"/>
                </a:cubicBezTo>
                <a:cubicBezTo>
                  <a:pt x="41" y="186"/>
                  <a:pt x="41" y="186"/>
                  <a:pt x="40" y="186"/>
                </a:cubicBezTo>
                <a:cubicBezTo>
                  <a:pt x="37" y="185"/>
                  <a:pt x="38" y="182"/>
                  <a:pt x="38" y="181"/>
                </a:cubicBezTo>
                <a:cubicBezTo>
                  <a:pt x="38" y="123"/>
                  <a:pt x="38" y="64"/>
                  <a:pt x="38" y="6"/>
                </a:cubicBezTo>
                <a:cubicBezTo>
                  <a:pt x="38" y="4"/>
                  <a:pt x="38" y="2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25" y="0"/>
                  <a:pt x="13" y="0"/>
                  <a:pt x="1" y="0"/>
                </a:cubicBezTo>
                <a:cubicBezTo>
                  <a:pt x="0" y="3"/>
                  <a:pt x="1" y="6"/>
                  <a:pt x="1" y="8"/>
                </a:cubicBezTo>
                <a:cubicBezTo>
                  <a:pt x="1" y="46"/>
                  <a:pt x="1" y="83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2"/>
                  <a:pt x="1" y="124"/>
                  <a:pt x="1" y="126"/>
                </a:cubicBezTo>
                <a:cubicBezTo>
                  <a:pt x="1" y="128"/>
                  <a:pt x="0" y="130"/>
                  <a:pt x="1" y="131"/>
                </a:cubicBezTo>
                <a:cubicBezTo>
                  <a:pt x="1" y="134"/>
                  <a:pt x="1" y="137"/>
                  <a:pt x="1" y="139"/>
                </a:cubicBezTo>
                <a:cubicBezTo>
                  <a:pt x="0" y="142"/>
                  <a:pt x="1" y="145"/>
                  <a:pt x="1" y="148"/>
                </a:cubicBezTo>
                <a:cubicBezTo>
                  <a:pt x="1" y="154"/>
                  <a:pt x="1" y="160"/>
                  <a:pt x="1" y="166"/>
                </a:cubicBezTo>
                <a:cubicBezTo>
                  <a:pt x="0" y="168"/>
                  <a:pt x="0" y="169"/>
                  <a:pt x="1" y="170"/>
                </a:cubicBezTo>
                <a:cubicBezTo>
                  <a:pt x="1" y="186"/>
                  <a:pt x="1" y="202"/>
                  <a:pt x="1" y="219"/>
                </a:cubicBezTo>
                <a:cubicBezTo>
                  <a:pt x="1" y="221"/>
                  <a:pt x="1" y="223"/>
                  <a:pt x="4" y="223"/>
                </a:cubicBezTo>
                <a:cubicBezTo>
                  <a:pt x="5" y="224"/>
                  <a:pt x="6" y="224"/>
                  <a:pt x="6" y="223"/>
                </a:cubicBezTo>
                <a:cubicBezTo>
                  <a:pt x="77" y="223"/>
                  <a:pt x="147" y="223"/>
                  <a:pt x="217" y="223"/>
                </a:cubicBezTo>
                <a:cubicBezTo>
                  <a:pt x="218" y="223"/>
                  <a:pt x="220" y="223"/>
                  <a:pt x="221" y="223"/>
                </a:cubicBezTo>
                <a:cubicBezTo>
                  <a:pt x="224" y="223"/>
                  <a:pt x="224" y="222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9"/>
                  <a:pt x="224" y="219"/>
                  <a:pt x="224" y="219"/>
                </a:cubicBezTo>
                <a:cubicBezTo>
                  <a:pt x="224" y="210"/>
                  <a:pt x="224" y="200"/>
                  <a:pt x="224" y="191"/>
                </a:cubicBezTo>
                <a:cubicBezTo>
                  <a:pt x="225" y="187"/>
                  <a:pt x="223" y="186"/>
                  <a:pt x="219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1914147" y="951733"/>
            <a:ext cx="370675" cy="3706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4413382" y="850901"/>
            <a:ext cx="370675" cy="3706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6865463" y="838782"/>
            <a:ext cx="370675" cy="3706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1969977" y="3061219"/>
            <a:ext cx="370675" cy="3706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4412204" y="3066512"/>
            <a:ext cx="370675" cy="3706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6900723" y="3055302"/>
            <a:ext cx="370675" cy="3706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"/>
          <p:cNvSpPr txBox="1"/>
          <p:nvPr>
            <p:ph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/>
              <a:t>0</a:t>
            </a:r>
            <a:r>
              <a:rPr lang="en"/>
              <a:t>1</a:t>
            </a:r>
            <a:endParaRPr b="1"/>
          </a:p>
        </p:txBody>
      </p:sp>
      <p:sp>
        <p:nvSpPr>
          <p:cNvPr id="356" name="Google Shape;356;p5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000000"/>
                </a:solidFill>
              </a:rPr>
              <a:t>BM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" name="Google Shape;357;p5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problem is it solving?</a:t>
            </a:r>
            <a:endParaRPr/>
          </a:p>
        </p:txBody>
      </p:sp>
      <p:pic>
        <p:nvPicPr>
          <p:cNvPr id="358" name="Google Shape;3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330" y="1341027"/>
            <a:ext cx="2036250" cy="2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"/>
          <p:cNvSpPr/>
          <p:nvPr/>
        </p:nvSpPr>
        <p:spPr>
          <a:xfrm>
            <a:off x="0" y="1171092"/>
            <a:ext cx="5976427" cy="361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"/>
          <p:cNvSpPr txBox="1"/>
          <p:nvPr/>
        </p:nvSpPr>
        <p:spPr>
          <a:xfrm>
            <a:off x="2465203" y="1355392"/>
            <a:ext cx="147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need OF</a:t>
            </a:r>
            <a:endParaRPr b="1" i="0" sz="22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5" name="Google Shape;365;p6"/>
          <p:cNvSpPr txBox="1"/>
          <p:nvPr/>
        </p:nvSpPr>
        <p:spPr>
          <a:xfrm>
            <a:off x="2465203" y="1663267"/>
            <a:ext cx="2899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More affordable, easier and clean way of commuting through a SAS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66" name="Google Shape;366;p6"/>
          <p:cNvCxnSpPr/>
          <p:nvPr/>
        </p:nvCxnSpPr>
        <p:spPr>
          <a:xfrm>
            <a:off x="1" y="1913992"/>
            <a:ext cx="202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7" name="Google Shape;367;p6"/>
          <p:cNvSpPr txBox="1"/>
          <p:nvPr/>
        </p:nvSpPr>
        <p:spPr>
          <a:xfrm>
            <a:off x="2465199" y="2164475"/>
            <a:ext cx="21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Customer segment</a:t>
            </a:r>
            <a:endParaRPr b="1" i="0" sz="22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8" name="Google Shape;368;p6"/>
          <p:cNvSpPr txBox="1"/>
          <p:nvPr/>
        </p:nvSpPr>
        <p:spPr>
          <a:xfrm>
            <a:off x="2465203" y="2467617"/>
            <a:ext cx="2898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Bike rental companies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69" name="Google Shape;369;p6"/>
          <p:cNvSpPr txBox="1"/>
          <p:nvPr/>
        </p:nvSpPr>
        <p:spPr>
          <a:xfrm>
            <a:off x="2465199" y="3065050"/>
            <a:ext cx="1244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channels</a:t>
            </a:r>
            <a:endParaRPr b="1" i="0" sz="22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0" name="Google Shape;370;p6"/>
          <p:cNvSpPr txBox="1"/>
          <p:nvPr/>
        </p:nvSpPr>
        <p:spPr>
          <a:xfrm>
            <a:off x="2465203" y="3376536"/>
            <a:ext cx="2898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Mobile App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71" name="Google Shape;371;p6"/>
          <p:cNvSpPr txBox="1"/>
          <p:nvPr/>
        </p:nvSpPr>
        <p:spPr>
          <a:xfrm>
            <a:off x="2465197" y="3874150"/>
            <a:ext cx="183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activities</a:t>
            </a:r>
            <a:endParaRPr b="1" i="0" sz="22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2" name="Google Shape;372;p6"/>
          <p:cNvSpPr txBox="1"/>
          <p:nvPr/>
        </p:nvSpPr>
        <p:spPr>
          <a:xfrm>
            <a:off x="2465203" y="4182031"/>
            <a:ext cx="2898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Reliable and efficient piece of software.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73" name="Google Shape;373;p6"/>
          <p:cNvCxnSpPr/>
          <p:nvPr/>
        </p:nvCxnSpPr>
        <p:spPr>
          <a:xfrm>
            <a:off x="2086853" y="1573342"/>
            <a:ext cx="0" cy="681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4" name="Google Shape;374;p6"/>
          <p:cNvCxnSpPr/>
          <p:nvPr/>
        </p:nvCxnSpPr>
        <p:spPr>
          <a:xfrm>
            <a:off x="2086853" y="1510342"/>
            <a:ext cx="39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5" name="Google Shape;375;p6"/>
          <p:cNvCxnSpPr/>
          <p:nvPr/>
        </p:nvCxnSpPr>
        <p:spPr>
          <a:xfrm>
            <a:off x="2086853" y="2319417"/>
            <a:ext cx="39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76" name="Google Shape;376;p6"/>
          <p:cNvGrpSpPr/>
          <p:nvPr/>
        </p:nvGrpSpPr>
        <p:grpSpPr>
          <a:xfrm>
            <a:off x="1" y="3232395"/>
            <a:ext cx="2480452" cy="796694"/>
            <a:chOff x="-2" y="2827803"/>
            <a:chExt cx="2480452" cy="796694"/>
          </a:xfrm>
        </p:grpSpPr>
        <p:cxnSp>
          <p:nvCxnSpPr>
            <p:cNvPr id="377" name="Google Shape;377;p6"/>
            <p:cNvCxnSpPr/>
            <p:nvPr/>
          </p:nvCxnSpPr>
          <p:spPr>
            <a:xfrm>
              <a:off x="-2" y="3270334"/>
              <a:ext cx="2029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6"/>
            <p:cNvCxnSpPr/>
            <p:nvPr/>
          </p:nvCxnSpPr>
          <p:spPr>
            <a:xfrm>
              <a:off x="2086850" y="2928797"/>
              <a:ext cx="0" cy="681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6"/>
            <p:cNvCxnSpPr/>
            <p:nvPr/>
          </p:nvCxnSpPr>
          <p:spPr>
            <a:xfrm>
              <a:off x="2086850" y="2827803"/>
              <a:ext cx="393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6"/>
            <p:cNvCxnSpPr/>
            <p:nvPr/>
          </p:nvCxnSpPr>
          <p:spPr>
            <a:xfrm>
              <a:off x="2086850" y="3624497"/>
              <a:ext cx="393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81" name="Google Shape;381;p6"/>
          <p:cNvSpPr txBox="1"/>
          <p:nvPr>
            <p:ph type="title"/>
          </p:nvPr>
        </p:nvSpPr>
        <p:spPr>
          <a:xfrm>
            <a:off x="6272330" y="317015"/>
            <a:ext cx="21693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canvas</a:t>
            </a:r>
            <a:endParaRPr/>
          </a:p>
        </p:txBody>
      </p:sp>
      <p:sp>
        <p:nvSpPr>
          <p:cNvPr id="382" name="Google Shape;382;p6"/>
          <p:cNvSpPr/>
          <p:nvPr/>
        </p:nvSpPr>
        <p:spPr>
          <a:xfrm>
            <a:off x="616085" y="5016029"/>
            <a:ext cx="7638143" cy="1274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6"/>
          <p:cNvGrpSpPr/>
          <p:nvPr/>
        </p:nvGrpSpPr>
        <p:grpSpPr>
          <a:xfrm rot="10800000">
            <a:off x="-192" y="7744"/>
            <a:ext cx="8528107" cy="931867"/>
            <a:chOff x="-1517515" y="-1175564"/>
            <a:chExt cx="8528107" cy="931867"/>
          </a:xfrm>
        </p:grpSpPr>
        <p:grpSp>
          <p:nvGrpSpPr>
            <p:cNvPr id="384" name="Google Shape;384;p6"/>
            <p:cNvGrpSpPr/>
            <p:nvPr/>
          </p:nvGrpSpPr>
          <p:grpSpPr>
            <a:xfrm>
              <a:off x="6038107" y="-1175564"/>
              <a:ext cx="972485" cy="931867"/>
              <a:chOff x="9413610" y="3582660"/>
              <a:chExt cx="1572836" cy="1552335"/>
            </a:xfrm>
          </p:grpSpPr>
          <p:sp>
            <p:nvSpPr>
              <p:cNvPr id="385" name="Google Shape;385;p6"/>
              <p:cNvSpPr/>
              <p:nvPr/>
            </p:nvSpPr>
            <p:spPr>
              <a:xfrm rot="10800000">
                <a:off x="9413610" y="3582660"/>
                <a:ext cx="1054416" cy="1036843"/>
              </a:xfrm>
              <a:custGeom>
                <a:rect b="b" l="l" r="r" t="t"/>
                <a:pathLst>
                  <a:path extrusionOk="0" h="149" w="150">
                    <a:moveTo>
                      <a:pt x="1" y="74"/>
                    </a:moveTo>
                    <a:cubicBezTo>
                      <a:pt x="1" y="51"/>
                      <a:pt x="1" y="28"/>
                      <a:pt x="0" y="5"/>
                    </a:cubicBezTo>
                    <a:cubicBezTo>
                      <a:pt x="0" y="1"/>
                      <a:pt x="2" y="0"/>
                      <a:pt x="6" y="0"/>
                    </a:cubicBezTo>
                    <a:cubicBezTo>
                      <a:pt x="52" y="0"/>
                      <a:pt x="98" y="0"/>
                      <a:pt x="145" y="0"/>
                    </a:cubicBezTo>
                    <a:cubicBezTo>
                      <a:pt x="149" y="0"/>
                      <a:pt x="150" y="1"/>
                      <a:pt x="150" y="5"/>
                    </a:cubicBezTo>
                    <a:cubicBezTo>
                      <a:pt x="149" y="51"/>
                      <a:pt x="149" y="98"/>
                      <a:pt x="150" y="144"/>
                    </a:cubicBezTo>
                    <a:cubicBezTo>
                      <a:pt x="150" y="148"/>
                      <a:pt x="148" y="149"/>
                      <a:pt x="144" y="149"/>
                    </a:cubicBezTo>
                    <a:cubicBezTo>
                      <a:pt x="98" y="149"/>
                      <a:pt x="52" y="149"/>
                      <a:pt x="6" y="149"/>
                    </a:cubicBezTo>
                    <a:cubicBezTo>
                      <a:pt x="1" y="149"/>
                      <a:pt x="0" y="148"/>
                      <a:pt x="0" y="144"/>
                    </a:cubicBezTo>
                    <a:cubicBezTo>
                      <a:pt x="1" y="121"/>
                      <a:pt x="1" y="97"/>
                      <a:pt x="1" y="74"/>
                    </a:cubicBezTo>
                    <a:close/>
                    <a:moveTo>
                      <a:pt x="75" y="112"/>
                    </a:moveTo>
                    <a:cubicBezTo>
                      <a:pt x="75" y="112"/>
                      <a:pt x="75" y="112"/>
                      <a:pt x="75" y="112"/>
                    </a:cubicBezTo>
                    <a:cubicBezTo>
                      <a:pt x="86" y="112"/>
                      <a:pt x="97" y="112"/>
                      <a:pt x="109" y="112"/>
                    </a:cubicBezTo>
                    <a:cubicBezTo>
                      <a:pt x="112" y="112"/>
                      <a:pt x="112" y="111"/>
                      <a:pt x="112" y="108"/>
                    </a:cubicBezTo>
                    <a:cubicBezTo>
                      <a:pt x="112" y="86"/>
                      <a:pt x="112" y="63"/>
                      <a:pt x="112" y="41"/>
                    </a:cubicBezTo>
                    <a:cubicBezTo>
                      <a:pt x="112" y="38"/>
                      <a:pt x="112" y="37"/>
                      <a:pt x="109" y="37"/>
                    </a:cubicBezTo>
                    <a:cubicBezTo>
                      <a:pt x="86" y="37"/>
                      <a:pt x="64" y="37"/>
                      <a:pt x="41" y="37"/>
                    </a:cubicBezTo>
                    <a:cubicBezTo>
                      <a:pt x="39" y="37"/>
                      <a:pt x="38" y="38"/>
                      <a:pt x="38" y="41"/>
                    </a:cubicBezTo>
                    <a:cubicBezTo>
                      <a:pt x="38" y="63"/>
                      <a:pt x="38" y="86"/>
                      <a:pt x="38" y="108"/>
                    </a:cubicBezTo>
                    <a:cubicBezTo>
                      <a:pt x="38" y="111"/>
                      <a:pt x="38" y="112"/>
                      <a:pt x="42" y="112"/>
                    </a:cubicBezTo>
                    <a:cubicBezTo>
                      <a:pt x="53" y="112"/>
                      <a:pt x="64" y="112"/>
                      <a:pt x="75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 rot="10800000">
                <a:off x="9413610" y="3582660"/>
                <a:ext cx="1572836" cy="1552335"/>
              </a:xfrm>
              <a:custGeom>
                <a:rect b="b" l="l" r="r" t="t"/>
                <a:pathLst>
                  <a:path extrusionOk="0" h="223" w="224">
                    <a:moveTo>
                      <a:pt x="0" y="111"/>
                    </a:moveTo>
                    <a:cubicBezTo>
                      <a:pt x="0" y="76"/>
                      <a:pt x="0" y="41"/>
                      <a:pt x="0" y="6"/>
                    </a:cubicBezTo>
                    <a:cubicBezTo>
                      <a:pt x="0" y="1"/>
                      <a:pt x="1" y="0"/>
                      <a:pt x="6" y="0"/>
                    </a:cubicBezTo>
                    <a:cubicBezTo>
                      <a:pt x="77" y="0"/>
                      <a:pt x="148" y="0"/>
                      <a:pt x="218" y="0"/>
                    </a:cubicBezTo>
                    <a:cubicBezTo>
                      <a:pt x="222" y="0"/>
                      <a:pt x="224" y="1"/>
                      <a:pt x="224" y="5"/>
                    </a:cubicBezTo>
                    <a:cubicBezTo>
                      <a:pt x="223" y="14"/>
                      <a:pt x="223" y="23"/>
                      <a:pt x="224" y="32"/>
                    </a:cubicBezTo>
                    <a:cubicBezTo>
                      <a:pt x="224" y="36"/>
                      <a:pt x="222" y="37"/>
                      <a:pt x="218" y="37"/>
                    </a:cubicBezTo>
                    <a:cubicBezTo>
                      <a:pt x="160" y="37"/>
                      <a:pt x="101" y="37"/>
                      <a:pt x="43" y="37"/>
                    </a:cubicBezTo>
                    <a:cubicBezTo>
                      <a:pt x="38" y="37"/>
                      <a:pt x="37" y="38"/>
                      <a:pt x="37" y="42"/>
                    </a:cubicBezTo>
                    <a:cubicBezTo>
                      <a:pt x="37" y="101"/>
                      <a:pt x="37" y="159"/>
                      <a:pt x="37" y="218"/>
                    </a:cubicBezTo>
                    <a:cubicBezTo>
                      <a:pt x="37" y="222"/>
                      <a:pt x="37" y="223"/>
                      <a:pt x="32" y="223"/>
                    </a:cubicBezTo>
                    <a:cubicBezTo>
                      <a:pt x="23" y="223"/>
                      <a:pt x="14" y="223"/>
                      <a:pt x="5" y="223"/>
                    </a:cubicBezTo>
                    <a:cubicBezTo>
                      <a:pt x="1" y="223"/>
                      <a:pt x="0" y="222"/>
                      <a:pt x="0" y="218"/>
                    </a:cubicBezTo>
                    <a:cubicBezTo>
                      <a:pt x="0" y="183"/>
                      <a:pt x="0" y="147"/>
                      <a:pt x="0" y="1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7" name="Google Shape;387;p6"/>
            <p:cNvSpPr/>
            <p:nvPr/>
          </p:nvSpPr>
          <p:spPr>
            <a:xfrm>
              <a:off x="-1517515" y="-386063"/>
              <a:ext cx="7638000" cy="1275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6"/>
          <p:cNvGrpSpPr/>
          <p:nvPr/>
        </p:nvGrpSpPr>
        <p:grpSpPr>
          <a:xfrm>
            <a:off x="8171707" y="4226528"/>
            <a:ext cx="972485" cy="931867"/>
            <a:chOff x="9413610" y="3582660"/>
            <a:chExt cx="1572836" cy="1552335"/>
          </a:xfrm>
        </p:grpSpPr>
        <p:sp>
          <p:nvSpPr>
            <p:cNvPr id="389" name="Google Shape;389;p6"/>
            <p:cNvSpPr/>
            <p:nvPr/>
          </p:nvSpPr>
          <p:spPr>
            <a:xfrm rot="10800000">
              <a:off x="9413610" y="3582660"/>
              <a:ext cx="1054416" cy="1036843"/>
            </a:xfrm>
            <a:custGeom>
              <a:rect b="b" l="l" r="r" t="t"/>
              <a:pathLst>
                <a:path extrusionOk="0" h="149" w="150">
                  <a:moveTo>
                    <a:pt x="1" y="74"/>
                  </a:moveTo>
                  <a:cubicBezTo>
                    <a:pt x="1" y="51"/>
                    <a:pt x="1" y="28"/>
                    <a:pt x="0" y="5"/>
                  </a:cubicBezTo>
                  <a:cubicBezTo>
                    <a:pt x="0" y="1"/>
                    <a:pt x="2" y="0"/>
                    <a:pt x="6" y="0"/>
                  </a:cubicBezTo>
                  <a:cubicBezTo>
                    <a:pt x="52" y="0"/>
                    <a:pt x="98" y="0"/>
                    <a:pt x="145" y="0"/>
                  </a:cubicBezTo>
                  <a:cubicBezTo>
                    <a:pt x="149" y="0"/>
                    <a:pt x="150" y="1"/>
                    <a:pt x="150" y="5"/>
                  </a:cubicBezTo>
                  <a:cubicBezTo>
                    <a:pt x="149" y="51"/>
                    <a:pt x="149" y="98"/>
                    <a:pt x="150" y="144"/>
                  </a:cubicBezTo>
                  <a:cubicBezTo>
                    <a:pt x="150" y="148"/>
                    <a:pt x="148" y="149"/>
                    <a:pt x="144" y="149"/>
                  </a:cubicBezTo>
                  <a:cubicBezTo>
                    <a:pt x="98" y="149"/>
                    <a:pt x="52" y="149"/>
                    <a:pt x="6" y="149"/>
                  </a:cubicBezTo>
                  <a:cubicBezTo>
                    <a:pt x="1" y="149"/>
                    <a:pt x="0" y="148"/>
                    <a:pt x="0" y="144"/>
                  </a:cubicBezTo>
                  <a:cubicBezTo>
                    <a:pt x="1" y="121"/>
                    <a:pt x="1" y="97"/>
                    <a:pt x="1" y="74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86" y="112"/>
                    <a:pt x="97" y="112"/>
                    <a:pt x="109" y="112"/>
                  </a:cubicBezTo>
                  <a:cubicBezTo>
                    <a:pt x="112" y="112"/>
                    <a:pt x="112" y="111"/>
                    <a:pt x="112" y="108"/>
                  </a:cubicBezTo>
                  <a:cubicBezTo>
                    <a:pt x="112" y="86"/>
                    <a:pt x="112" y="63"/>
                    <a:pt x="112" y="41"/>
                  </a:cubicBezTo>
                  <a:cubicBezTo>
                    <a:pt x="112" y="38"/>
                    <a:pt x="112" y="37"/>
                    <a:pt x="109" y="37"/>
                  </a:cubicBezTo>
                  <a:cubicBezTo>
                    <a:pt x="86" y="37"/>
                    <a:pt x="64" y="37"/>
                    <a:pt x="41" y="37"/>
                  </a:cubicBezTo>
                  <a:cubicBezTo>
                    <a:pt x="39" y="37"/>
                    <a:pt x="38" y="38"/>
                    <a:pt x="38" y="41"/>
                  </a:cubicBezTo>
                  <a:cubicBezTo>
                    <a:pt x="38" y="63"/>
                    <a:pt x="38" y="86"/>
                    <a:pt x="38" y="108"/>
                  </a:cubicBezTo>
                  <a:cubicBezTo>
                    <a:pt x="38" y="111"/>
                    <a:pt x="38" y="112"/>
                    <a:pt x="42" y="112"/>
                  </a:cubicBezTo>
                  <a:cubicBezTo>
                    <a:pt x="53" y="112"/>
                    <a:pt x="64" y="112"/>
                    <a:pt x="75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 rot="10800000">
              <a:off x="9413610" y="3582660"/>
              <a:ext cx="1572836" cy="1552335"/>
            </a:xfrm>
            <a:custGeom>
              <a:rect b="b" l="l" r="r" t="t"/>
              <a:pathLst>
                <a:path extrusionOk="0" h="223" w="224">
                  <a:moveTo>
                    <a:pt x="0" y="111"/>
                  </a:moveTo>
                  <a:cubicBezTo>
                    <a:pt x="0" y="76"/>
                    <a:pt x="0" y="41"/>
                    <a:pt x="0" y="6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77" y="0"/>
                    <a:pt x="148" y="0"/>
                    <a:pt x="218" y="0"/>
                  </a:cubicBezTo>
                  <a:cubicBezTo>
                    <a:pt x="222" y="0"/>
                    <a:pt x="224" y="1"/>
                    <a:pt x="224" y="5"/>
                  </a:cubicBezTo>
                  <a:cubicBezTo>
                    <a:pt x="223" y="14"/>
                    <a:pt x="223" y="23"/>
                    <a:pt x="224" y="32"/>
                  </a:cubicBezTo>
                  <a:cubicBezTo>
                    <a:pt x="224" y="36"/>
                    <a:pt x="222" y="37"/>
                    <a:pt x="218" y="37"/>
                  </a:cubicBezTo>
                  <a:cubicBezTo>
                    <a:pt x="160" y="37"/>
                    <a:pt x="101" y="37"/>
                    <a:pt x="43" y="37"/>
                  </a:cubicBezTo>
                  <a:cubicBezTo>
                    <a:pt x="38" y="37"/>
                    <a:pt x="37" y="38"/>
                    <a:pt x="37" y="42"/>
                  </a:cubicBezTo>
                  <a:cubicBezTo>
                    <a:pt x="37" y="101"/>
                    <a:pt x="37" y="159"/>
                    <a:pt x="37" y="218"/>
                  </a:cubicBezTo>
                  <a:cubicBezTo>
                    <a:pt x="37" y="222"/>
                    <a:pt x="37" y="223"/>
                    <a:pt x="32" y="223"/>
                  </a:cubicBezTo>
                  <a:cubicBezTo>
                    <a:pt x="23" y="223"/>
                    <a:pt x="14" y="223"/>
                    <a:pt x="5" y="223"/>
                  </a:cubicBezTo>
                  <a:cubicBezTo>
                    <a:pt x="1" y="223"/>
                    <a:pt x="0" y="222"/>
                    <a:pt x="0" y="218"/>
                  </a:cubicBezTo>
                  <a:cubicBezTo>
                    <a:pt x="0" y="183"/>
                    <a:pt x="0" y="147"/>
                    <a:pt x="0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/>
          <p:nvPr/>
        </p:nvSpPr>
        <p:spPr>
          <a:xfrm>
            <a:off x="6189839" y="2925"/>
            <a:ext cx="30627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 txBox="1"/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OUR COMPETITORS</a:t>
            </a:r>
            <a:endParaRPr/>
          </a:p>
        </p:txBody>
      </p:sp>
      <p:sp>
        <p:nvSpPr>
          <p:cNvPr id="397" name="Google Shape;397;p25"/>
          <p:cNvSpPr txBox="1"/>
          <p:nvPr>
            <p:ph idx="3" type="subTitle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BIKESHARE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8" name="Google Shape;398;p25"/>
          <p:cNvSpPr txBox="1"/>
          <p:nvPr>
            <p:ph idx="4" type="subTitle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 Mobile app available. Unreliable.</a:t>
            </a:r>
            <a:endParaRPr/>
          </a:p>
        </p:txBody>
      </p:sp>
      <p:sp>
        <p:nvSpPr>
          <p:cNvPr id="399" name="Google Shape;399;p25"/>
          <p:cNvSpPr txBox="1"/>
          <p:nvPr>
            <p:ph idx="1" type="subTitle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ofo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0" name="Google Shape;400;p25"/>
          <p:cNvSpPr txBox="1"/>
          <p:nvPr>
            <p:ph idx="2" type="subTitle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Small demographic area</a:t>
            </a:r>
            <a:endParaRPr/>
          </a:p>
        </p:txBody>
      </p: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4703" y="2421411"/>
            <a:ext cx="1606931" cy="231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023655" y="525451"/>
            <a:ext cx="1624042" cy="2335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5"/>
          <p:cNvGrpSpPr/>
          <p:nvPr/>
        </p:nvGrpSpPr>
        <p:grpSpPr>
          <a:xfrm>
            <a:off x="4066566" y="2860713"/>
            <a:ext cx="1958543" cy="1955507"/>
            <a:chOff x="-2544763" y="1992312"/>
            <a:chExt cx="2047875" cy="2044701"/>
          </a:xfrm>
        </p:grpSpPr>
        <p:sp>
          <p:nvSpPr>
            <p:cNvPr id="404" name="Google Shape;404;p25"/>
            <p:cNvSpPr/>
            <p:nvPr/>
          </p:nvSpPr>
          <p:spPr>
            <a:xfrm>
              <a:off x="-2544763" y="3640138"/>
              <a:ext cx="388938" cy="396875"/>
            </a:xfrm>
            <a:custGeom>
              <a:rect b="b" l="l" r="r" t="t"/>
              <a:pathLst>
                <a:path extrusionOk="0" h="105" w="103">
                  <a:moveTo>
                    <a:pt x="103" y="90"/>
                  </a:moveTo>
                  <a:cubicBezTo>
                    <a:pt x="103" y="96"/>
                    <a:pt x="103" y="100"/>
                    <a:pt x="103" y="105"/>
                  </a:cubicBezTo>
                  <a:cubicBezTo>
                    <a:pt x="68" y="105"/>
                    <a:pt x="35" y="105"/>
                    <a:pt x="0" y="105"/>
                  </a:cubicBezTo>
                  <a:cubicBezTo>
                    <a:pt x="0" y="71"/>
                    <a:pt x="0" y="37"/>
                    <a:pt x="0" y="4"/>
                  </a:cubicBezTo>
                  <a:cubicBezTo>
                    <a:pt x="13" y="0"/>
                    <a:pt x="14" y="1"/>
                    <a:pt x="14" y="14"/>
                  </a:cubicBezTo>
                  <a:cubicBezTo>
                    <a:pt x="14" y="39"/>
                    <a:pt x="14" y="64"/>
                    <a:pt x="14" y="90"/>
                  </a:cubicBezTo>
                  <a:cubicBezTo>
                    <a:pt x="44" y="90"/>
                    <a:pt x="73" y="90"/>
                    <a:pt x="103" y="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-2544763" y="2003425"/>
              <a:ext cx="388938" cy="384175"/>
            </a:xfrm>
            <a:custGeom>
              <a:rect b="b" l="l" r="r" t="t"/>
              <a:pathLst>
                <a:path extrusionOk="0" h="102" w="103">
                  <a:moveTo>
                    <a:pt x="15" y="102"/>
                  </a:moveTo>
                  <a:cubicBezTo>
                    <a:pt x="8" y="102"/>
                    <a:pt x="5" y="102"/>
                    <a:pt x="0" y="102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4"/>
                    <a:pt x="103" y="8"/>
                    <a:pt x="103" y="14"/>
                  </a:cubicBezTo>
                  <a:cubicBezTo>
                    <a:pt x="74" y="14"/>
                    <a:pt x="45" y="14"/>
                    <a:pt x="15" y="14"/>
                  </a:cubicBezTo>
                  <a:cubicBezTo>
                    <a:pt x="15" y="44"/>
                    <a:pt x="15" y="73"/>
                    <a:pt x="15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-900113" y="1992312"/>
              <a:ext cx="403225" cy="395288"/>
            </a:xfrm>
            <a:custGeom>
              <a:rect b="b" l="l" r="r" t="t"/>
              <a:pathLst>
                <a:path extrusionOk="0" h="105" w="107">
                  <a:moveTo>
                    <a:pt x="104" y="105"/>
                  </a:moveTo>
                  <a:cubicBezTo>
                    <a:pt x="98" y="105"/>
                    <a:pt x="95" y="105"/>
                    <a:pt x="89" y="105"/>
                  </a:cubicBezTo>
                  <a:cubicBezTo>
                    <a:pt x="89" y="76"/>
                    <a:pt x="89" y="47"/>
                    <a:pt x="89" y="17"/>
                  </a:cubicBezTo>
                  <a:cubicBezTo>
                    <a:pt x="59" y="17"/>
                    <a:pt x="30" y="17"/>
                    <a:pt x="0" y="17"/>
                  </a:cubicBezTo>
                  <a:cubicBezTo>
                    <a:pt x="0" y="12"/>
                    <a:pt x="0" y="8"/>
                    <a:pt x="0" y="2"/>
                  </a:cubicBezTo>
                  <a:cubicBezTo>
                    <a:pt x="25" y="2"/>
                    <a:pt x="48" y="2"/>
                    <a:pt x="71" y="2"/>
                  </a:cubicBezTo>
                  <a:cubicBezTo>
                    <a:pt x="82" y="2"/>
                    <a:pt x="96" y="0"/>
                    <a:pt x="102" y="5"/>
                  </a:cubicBezTo>
                  <a:cubicBezTo>
                    <a:pt x="107" y="10"/>
                    <a:pt x="103" y="24"/>
                    <a:pt x="103" y="35"/>
                  </a:cubicBezTo>
                  <a:cubicBezTo>
                    <a:pt x="104" y="58"/>
                    <a:pt x="104" y="81"/>
                    <a:pt x="104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-900113" y="3648075"/>
              <a:ext cx="388938" cy="388938"/>
            </a:xfrm>
            <a:custGeom>
              <a:rect b="b" l="l" r="r" t="t"/>
              <a:pathLst>
                <a:path extrusionOk="0" h="103" w="103">
                  <a:moveTo>
                    <a:pt x="0" y="103"/>
                  </a:moveTo>
                  <a:cubicBezTo>
                    <a:pt x="0" y="98"/>
                    <a:pt x="0" y="94"/>
                    <a:pt x="0" y="88"/>
                  </a:cubicBezTo>
                  <a:cubicBezTo>
                    <a:pt x="30" y="88"/>
                    <a:pt x="59" y="88"/>
                    <a:pt x="88" y="88"/>
                  </a:cubicBezTo>
                  <a:cubicBezTo>
                    <a:pt x="88" y="59"/>
                    <a:pt x="88" y="30"/>
                    <a:pt x="88" y="0"/>
                  </a:cubicBezTo>
                  <a:cubicBezTo>
                    <a:pt x="94" y="0"/>
                    <a:pt x="9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ubicBezTo>
                    <a:pt x="69" y="103"/>
                    <a:pt x="35" y="103"/>
                    <a:pt x="0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25"/>
          <p:cNvGrpSpPr/>
          <p:nvPr/>
        </p:nvGrpSpPr>
        <p:grpSpPr>
          <a:xfrm>
            <a:off x="6395876" y="253731"/>
            <a:ext cx="1958543" cy="1955507"/>
            <a:chOff x="-2544763" y="1992312"/>
            <a:chExt cx="2047875" cy="2044701"/>
          </a:xfrm>
        </p:grpSpPr>
        <p:sp>
          <p:nvSpPr>
            <p:cNvPr id="409" name="Google Shape;409;p25"/>
            <p:cNvSpPr/>
            <p:nvPr/>
          </p:nvSpPr>
          <p:spPr>
            <a:xfrm>
              <a:off x="-2544763" y="3640138"/>
              <a:ext cx="388938" cy="396875"/>
            </a:xfrm>
            <a:custGeom>
              <a:rect b="b" l="l" r="r" t="t"/>
              <a:pathLst>
                <a:path extrusionOk="0" h="105" w="103">
                  <a:moveTo>
                    <a:pt x="103" y="90"/>
                  </a:moveTo>
                  <a:cubicBezTo>
                    <a:pt x="103" y="96"/>
                    <a:pt x="103" y="100"/>
                    <a:pt x="103" y="105"/>
                  </a:cubicBezTo>
                  <a:cubicBezTo>
                    <a:pt x="68" y="105"/>
                    <a:pt x="35" y="105"/>
                    <a:pt x="0" y="105"/>
                  </a:cubicBezTo>
                  <a:cubicBezTo>
                    <a:pt x="0" y="71"/>
                    <a:pt x="0" y="37"/>
                    <a:pt x="0" y="4"/>
                  </a:cubicBezTo>
                  <a:cubicBezTo>
                    <a:pt x="13" y="0"/>
                    <a:pt x="14" y="1"/>
                    <a:pt x="14" y="14"/>
                  </a:cubicBezTo>
                  <a:cubicBezTo>
                    <a:pt x="14" y="39"/>
                    <a:pt x="14" y="64"/>
                    <a:pt x="14" y="90"/>
                  </a:cubicBezTo>
                  <a:cubicBezTo>
                    <a:pt x="44" y="90"/>
                    <a:pt x="73" y="90"/>
                    <a:pt x="103" y="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-2544763" y="2003425"/>
              <a:ext cx="388938" cy="384175"/>
            </a:xfrm>
            <a:custGeom>
              <a:rect b="b" l="l" r="r" t="t"/>
              <a:pathLst>
                <a:path extrusionOk="0" h="102" w="103">
                  <a:moveTo>
                    <a:pt x="15" y="102"/>
                  </a:moveTo>
                  <a:cubicBezTo>
                    <a:pt x="8" y="102"/>
                    <a:pt x="5" y="102"/>
                    <a:pt x="0" y="102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4"/>
                    <a:pt x="103" y="8"/>
                    <a:pt x="103" y="14"/>
                  </a:cubicBezTo>
                  <a:cubicBezTo>
                    <a:pt x="74" y="14"/>
                    <a:pt x="45" y="14"/>
                    <a:pt x="15" y="14"/>
                  </a:cubicBezTo>
                  <a:cubicBezTo>
                    <a:pt x="15" y="44"/>
                    <a:pt x="15" y="73"/>
                    <a:pt x="15" y="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-900113" y="1992312"/>
              <a:ext cx="403225" cy="395288"/>
            </a:xfrm>
            <a:custGeom>
              <a:rect b="b" l="l" r="r" t="t"/>
              <a:pathLst>
                <a:path extrusionOk="0" h="105" w="107">
                  <a:moveTo>
                    <a:pt x="104" y="105"/>
                  </a:moveTo>
                  <a:cubicBezTo>
                    <a:pt x="98" y="105"/>
                    <a:pt x="95" y="105"/>
                    <a:pt x="89" y="105"/>
                  </a:cubicBezTo>
                  <a:cubicBezTo>
                    <a:pt x="89" y="76"/>
                    <a:pt x="89" y="47"/>
                    <a:pt x="89" y="17"/>
                  </a:cubicBezTo>
                  <a:cubicBezTo>
                    <a:pt x="59" y="17"/>
                    <a:pt x="30" y="17"/>
                    <a:pt x="0" y="17"/>
                  </a:cubicBezTo>
                  <a:cubicBezTo>
                    <a:pt x="0" y="12"/>
                    <a:pt x="0" y="8"/>
                    <a:pt x="0" y="2"/>
                  </a:cubicBezTo>
                  <a:cubicBezTo>
                    <a:pt x="25" y="2"/>
                    <a:pt x="48" y="2"/>
                    <a:pt x="71" y="2"/>
                  </a:cubicBezTo>
                  <a:cubicBezTo>
                    <a:pt x="82" y="2"/>
                    <a:pt x="96" y="0"/>
                    <a:pt x="102" y="5"/>
                  </a:cubicBezTo>
                  <a:cubicBezTo>
                    <a:pt x="107" y="10"/>
                    <a:pt x="103" y="24"/>
                    <a:pt x="103" y="35"/>
                  </a:cubicBezTo>
                  <a:cubicBezTo>
                    <a:pt x="104" y="58"/>
                    <a:pt x="104" y="81"/>
                    <a:pt x="104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-900113" y="3648075"/>
              <a:ext cx="388938" cy="388938"/>
            </a:xfrm>
            <a:custGeom>
              <a:rect b="b" l="l" r="r" t="t"/>
              <a:pathLst>
                <a:path extrusionOk="0" h="103" w="103">
                  <a:moveTo>
                    <a:pt x="0" y="103"/>
                  </a:moveTo>
                  <a:cubicBezTo>
                    <a:pt x="0" y="98"/>
                    <a:pt x="0" y="94"/>
                    <a:pt x="0" y="88"/>
                  </a:cubicBezTo>
                  <a:cubicBezTo>
                    <a:pt x="30" y="88"/>
                    <a:pt x="59" y="88"/>
                    <a:pt x="88" y="88"/>
                  </a:cubicBezTo>
                  <a:cubicBezTo>
                    <a:pt x="88" y="59"/>
                    <a:pt x="88" y="30"/>
                    <a:pt x="88" y="0"/>
                  </a:cubicBezTo>
                  <a:cubicBezTo>
                    <a:pt x="94" y="0"/>
                    <a:pt x="9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ubicBezTo>
                    <a:pt x="69" y="103"/>
                    <a:pt x="35" y="103"/>
                    <a:pt x="0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5"/>
          <p:cNvSpPr/>
          <p:nvPr/>
        </p:nvSpPr>
        <p:spPr>
          <a:xfrm>
            <a:off x="4581725" y="813450"/>
            <a:ext cx="827400" cy="11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6877250" y="2786375"/>
            <a:ext cx="827400" cy="11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/>
          <p:nvPr/>
        </p:nvSpPr>
        <p:spPr>
          <a:xfrm>
            <a:off x="4694775" y="179850"/>
            <a:ext cx="2857500" cy="47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 txBox="1"/>
          <p:nvPr>
            <p:ph type="title"/>
          </p:nvPr>
        </p:nvSpPr>
        <p:spPr>
          <a:xfrm>
            <a:off x="1608413" y="1976261"/>
            <a:ext cx="20442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Swot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21" name="Google Shape;421;p26"/>
          <p:cNvSpPr txBox="1"/>
          <p:nvPr>
            <p:ph idx="1" type="subTitle"/>
          </p:nvPr>
        </p:nvSpPr>
        <p:spPr>
          <a:xfrm>
            <a:off x="4800600" y="387825"/>
            <a:ext cx="1627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422" name="Google Shape;422;p26"/>
          <p:cNvSpPr txBox="1"/>
          <p:nvPr>
            <p:ph idx="2" type="subTitle"/>
          </p:nvPr>
        </p:nvSpPr>
        <p:spPr>
          <a:xfrm>
            <a:off x="4800600" y="1098397"/>
            <a:ext cx="3405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Convenient access, wide reach, flexibility in reservations, cost-effectiveness, data analytics potential.</a:t>
            </a:r>
            <a:endParaRPr/>
          </a:p>
        </p:txBody>
      </p:sp>
      <p:sp>
        <p:nvSpPr>
          <p:cNvPr id="423" name="Google Shape;423;p26"/>
          <p:cNvSpPr txBox="1"/>
          <p:nvPr>
            <p:ph idx="6" type="subTitle"/>
          </p:nvPr>
        </p:nvSpPr>
        <p:spPr>
          <a:xfrm>
            <a:off x="4802250" y="4386778"/>
            <a:ext cx="34017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Regulatory challenges, economic downturns, weather dependence,, technological disruptions.</a:t>
            </a:r>
            <a:endParaRPr/>
          </a:p>
        </p:txBody>
      </p:sp>
      <p:sp>
        <p:nvSpPr>
          <p:cNvPr id="424" name="Google Shape;424;p26"/>
          <p:cNvSpPr txBox="1"/>
          <p:nvPr>
            <p:ph idx="3" type="subTitle"/>
          </p:nvPr>
        </p:nvSpPr>
        <p:spPr>
          <a:xfrm>
            <a:off x="4799850" y="3868800"/>
            <a:ext cx="12999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425" name="Google Shape;425;p26"/>
          <p:cNvSpPr txBox="1"/>
          <p:nvPr>
            <p:ph idx="4" type="subTitle"/>
          </p:nvPr>
        </p:nvSpPr>
        <p:spPr>
          <a:xfrm>
            <a:off x="4800600" y="2172065"/>
            <a:ext cx="340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Internet dependency, security concerns, competition saturation, maintenance logistics, seasonal demand variability.</a:t>
            </a:r>
            <a:endParaRPr/>
          </a:p>
        </p:txBody>
      </p:sp>
      <p:sp>
        <p:nvSpPr>
          <p:cNvPr id="426" name="Google Shape;426;p26"/>
          <p:cNvSpPr txBox="1"/>
          <p:nvPr>
            <p:ph idx="5" type="subTitle"/>
          </p:nvPr>
        </p:nvSpPr>
        <p:spPr>
          <a:xfrm>
            <a:off x="4799850" y="1558589"/>
            <a:ext cx="162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427" name="Google Shape;427;p26"/>
          <p:cNvSpPr txBox="1"/>
          <p:nvPr>
            <p:ph idx="7" type="subTitle"/>
          </p:nvPr>
        </p:nvSpPr>
        <p:spPr>
          <a:xfrm>
            <a:off x="4799850" y="3541799"/>
            <a:ext cx="316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Expansion into new markets, partnerships with local businesses, diversification of services, focus 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sustainability.</a:t>
            </a:r>
            <a:endParaRPr/>
          </a:p>
        </p:txBody>
      </p:sp>
      <p:cxnSp>
        <p:nvCxnSpPr>
          <p:cNvPr id="428" name="Google Shape;428;p26"/>
          <p:cNvCxnSpPr/>
          <p:nvPr/>
        </p:nvCxnSpPr>
        <p:spPr>
          <a:xfrm>
            <a:off x="3031987" y="107025"/>
            <a:ext cx="60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26"/>
          <p:cNvSpPr txBox="1"/>
          <p:nvPr>
            <p:ph idx="8" type="subTitle"/>
          </p:nvPr>
        </p:nvSpPr>
        <p:spPr>
          <a:xfrm>
            <a:off x="4799850" y="2713703"/>
            <a:ext cx="162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OPPORTUNITIES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639800" y="-14975"/>
            <a:ext cx="7795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Our objectives</a:t>
            </a:r>
            <a:endParaRPr/>
          </a:p>
        </p:txBody>
      </p:sp>
      <p:sp>
        <p:nvSpPr>
          <p:cNvPr id="435" name="Google Shape;435;p33"/>
          <p:cNvSpPr txBox="1"/>
          <p:nvPr>
            <p:ph idx="1" type="subTitle"/>
          </p:nvPr>
        </p:nvSpPr>
        <p:spPr>
          <a:xfrm>
            <a:off x="1098475" y="2385375"/>
            <a:ext cx="1660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Promote a healthy lifestyle </a:t>
            </a:r>
            <a:endParaRPr/>
          </a:p>
        </p:txBody>
      </p:sp>
      <p:sp>
        <p:nvSpPr>
          <p:cNvPr id="436" name="Google Shape;436;p33"/>
          <p:cNvSpPr txBox="1"/>
          <p:nvPr>
            <p:ph idx="2" type="subTitle"/>
          </p:nvPr>
        </p:nvSpPr>
        <p:spPr>
          <a:xfrm>
            <a:off x="993025" y="3366950"/>
            <a:ext cx="1871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Riding a bike is healthy, fun and a low-impact form of exercise for all ages.</a:t>
            </a:r>
            <a:endParaRPr/>
          </a:p>
        </p:txBody>
      </p:sp>
      <p:sp>
        <p:nvSpPr>
          <p:cNvPr id="437" name="Google Shape;437;p33"/>
          <p:cNvSpPr txBox="1"/>
          <p:nvPr>
            <p:ph idx="4" type="subTitle"/>
          </p:nvPr>
        </p:nvSpPr>
        <p:spPr>
          <a:xfrm>
            <a:off x="3260975" y="3328700"/>
            <a:ext cx="21213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</a:t>
            </a:r>
            <a:r>
              <a:rPr lang="en"/>
              <a:t>educe the average person's transportation-related emissions by 67%</a:t>
            </a:r>
            <a:endParaRPr/>
          </a:p>
        </p:txBody>
      </p:sp>
      <p:pic>
        <p:nvPicPr>
          <p:cNvPr id="438" name="Google Shape;4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017" y="1036501"/>
            <a:ext cx="1057701" cy="94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575" y="1032050"/>
            <a:ext cx="1057701" cy="10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575" y="1108451"/>
            <a:ext cx="1057701" cy="94473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3"/>
          <p:cNvSpPr txBox="1"/>
          <p:nvPr/>
        </p:nvSpPr>
        <p:spPr>
          <a:xfrm>
            <a:off x="3491225" y="2251775"/>
            <a:ext cx="16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    REDUCE CARBON    </a:t>
            </a:r>
            <a:endParaRPr b="1"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        FOOTPRINTS</a:t>
            </a:r>
            <a:endParaRPr b="1"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2" name="Google Shape;442;p33"/>
          <p:cNvSpPr txBox="1"/>
          <p:nvPr/>
        </p:nvSpPr>
        <p:spPr>
          <a:xfrm>
            <a:off x="5778525" y="3328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Fuel,</a:t>
            </a:r>
            <a:r>
              <a:rPr lang="en"/>
              <a:t>Maintenance</a:t>
            </a:r>
            <a:r>
              <a:rPr lang="en"/>
              <a:t> &amp; Repair Costs</a:t>
            </a:r>
            <a:endParaRPr/>
          </a:p>
        </p:txBody>
      </p:sp>
      <p:sp>
        <p:nvSpPr>
          <p:cNvPr id="443" name="Google Shape;443;p33"/>
          <p:cNvSpPr txBox="1"/>
          <p:nvPr/>
        </p:nvSpPr>
        <p:spPr>
          <a:xfrm>
            <a:off x="6288400" y="2251775"/>
            <a:ext cx="16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  POCKET FRIENDLY</a:t>
            </a:r>
            <a:endParaRPr b="1"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"/>
          <p:cNvSpPr txBox="1"/>
          <p:nvPr>
            <p:ph type="title"/>
          </p:nvPr>
        </p:nvSpPr>
        <p:spPr>
          <a:xfrm>
            <a:off x="327117" y="750769"/>
            <a:ext cx="50190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1.6 b</a:t>
            </a:r>
            <a:endParaRPr/>
          </a:p>
        </p:txBody>
      </p:sp>
      <p:sp>
        <p:nvSpPr>
          <p:cNvPr id="449" name="Google Shape;449;p17"/>
          <p:cNvSpPr txBox="1"/>
          <p:nvPr>
            <p:ph idx="2" type="title"/>
          </p:nvPr>
        </p:nvSpPr>
        <p:spPr>
          <a:xfrm>
            <a:off x="750884" y="2898369"/>
            <a:ext cx="416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Gallons of fuel</a:t>
            </a:r>
            <a:endParaRPr/>
          </a:p>
        </p:txBody>
      </p:sp>
      <p:sp>
        <p:nvSpPr>
          <p:cNvPr id="450" name="Google Shape;450;p17"/>
          <p:cNvSpPr txBox="1"/>
          <p:nvPr/>
        </p:nvSpPr>
        <p:spPr>
          <a:xfrm>
            <a:off x="6151075" y="952500"/>
            <a:ext cx="1698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⛽</a:t>
            </a:r>
            <a:endParaRPr sz="72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f1afc5ac87_4_17"/>
          <p:cNvSpPr txBox="1"/>
          <p:nvPr>
            <p:ph type="title"/>
          </p:nvPr>
        </p:nvSpPr>
        <p:spPr>
          <a:xfrm>
            <a:off x="-180000" y="750775"/>
            <a:ext cx="93240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14 m tons</a:t>
            </a:r>
            <a:endParaRPr/>
          </a:p>
        </p:txBody>
      </p:sp>
      <p:sp>
        <p:nvSpPr>
          <p:cNvPr id="456" name="Google Shape;456;g1f1afc5ac87_4_17"/>
          <p:cNvSpPr txBox="1"/>
          <p:nvPr>
            <p:ph idx="2" type="title"/>
          </p:nvPr>
        </p:nvSpPr>
        <p:spPr>
          <a:xfrm>
            <a:off x="750884" y="2898369"/>
            <a:ext cx="416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/>
              <a:t>Greenhouse gases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 GRYM</dc:creator>
</cp:coreProperties>
</file>