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7512050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2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58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404" y="827743"/>
            <a:ext cx="6385243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006" y="2656503"/>
            <a:ext cx="5634038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CCC1-E8EB-4857-92F4-08B5BD61928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63E1-30E0-44DC-8716-6539B260E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5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CCC1-E8EB-4857-92F4-08B5BD61928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63E1-30E0-44DC-8716-6539B260E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0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5811" y="269279"/>
            <a:ext cx="1619786" cy="42862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6454" y="269279"/>
            <a:ext cx="4765457" cy="42862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CCC1-E8EB-4857-92F4-08B5BD61928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63E1-30E0-44DC-8716-6539B260E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1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CCC1-E8EB-4857-92F4-08B5BD61928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63E1-30E0-44DC-8716-6539B260E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4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541" y="1260933"/>
            <a:ext cx="6479143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41" y="3384730"/>
            <a:ext cx="6479143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/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CCC1-E8EB-4857-92F4-08B5BD61928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63E1-30E0-44DC-8716-6539B260E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454" y="1346398"/>
            <a:ext cx="3192621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2975" y="1346398"/>
            <a:ext cx="3192621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CCC1-E8EB-4857-92F4-08B5BD61928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63E1-30E0-44DC-8716-6539B260E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70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269281"/>
            <a:ext cx="6479143" cy="977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433" y="1239858"/>
            <a:ext cx="3177949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433" y="1847493"/>
            <a:ext cx="3177949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2976" y="1239858"/>
            <a:ext cx="3193600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2976" y="1847493"/>
            <a:ext cx="3193600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CCC1-E8EB-4857-92F4-08B5BD61928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63E1-30E0-44DC-8716-6539B260E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CCC1-E8EB-4857-92F4-08B5BD61928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63E1-30E0-44DC-8716-6539B260E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7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CCC1-E8EB-4857-92F4-08B5BD61928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63E1-30E0-44DC-8716-6539B260E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0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337185"/>
            <a:ext cx="2422832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600" y="728227"/>
            <a:ext cx="3802975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432" y="1517333"/>
            <a:ext cx="2422832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CCC1-E8EB-4857-92F4-08B5BD61928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63E1-30E0-44DC-8716-6539B260E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3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337185"/>
            <a:ext cx="2422832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93600" y="728227"/>
            <a:ext cx="3802975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432" y="1517333"/>
            <a:ext cx="2422832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CCC1-E8EB-4857-92F4-08B5BD61928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63E1-30E0-44DC-8716-6539B260E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3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454" y="269281"/>
            <a:ext cx="6479143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454" y="1346398"/>
            <a:ext cx="6479143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54" y="4687809"/>
            <a:ext cx="1690211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2CCC1-E8EB-4857-92F4-08B5BD619289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8367" y="4687809"/>
            <a:ext cx="2535317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05385" y="4687809"/>
            <a:ext cx="1690211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63E1-30E0-44DC-8716-6539B260E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58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9A9E7386-1896-4D3F-8B14-893CD2323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052856">
            <a:off x="1624521" y="-1088435"/>
            <a:ext cx="3732836" cy="6858000"/>
          </a:xfrm>
          <a:prstGeom prst="rect">
            <a:avLst/>
          </a:prstGeom>
        </p:spPr>
      </p:pic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AA3DF49C-95EB-443B-A4A1-53619F25183F}"/>
              </a:ext>
            </a:extLst>
          </p:cNvPr>
          <p:cNvSpPr/>
          <p:nvPr/>
        </p:nvSpPr>
        <p:spPr>
          <a:xfrm>
            <a:off x="1416778" y="388861"/>
            <a:ext cx="5012675" cy="2467779"/>
          </a:xfrm>
          <a:custGeom>
            <a:avLst/>
            <a:gdLst>
              <a:gd name="connsiteX0" fmla="*/ 0 w 5515421"/>
              <a:gd name="connsiteY0" fmla="*/ 0 h 2825008"/>
              <a:gd name="connsiteX1" fmla="*/ 583894 w 5515421"/>
              <a:gd name="connsiteY1" fmla="*/ 572878 h 2825008"/>
              <a:gd name="connsiteX2" fmla="*/ 1178805 w 5515421"/>
              <a:gd name="connsiteY2" fmla="*/ 1090670 h 2825008"/>
              <a:gd name="connsiteX3" fmla="*/ 1784732 w 5515421"/>
              <a:gd name="connsiteY3" fmla="*/ 1542362 h 2825008"/>
              <a:gd name="connsiteX4" fmla="*/ 2533879 w 5515421"/>
              <a:gd name="connsiteY4" fmla="*/ 1861851 h 2825008"/>
              <a:gd name="connsiteX5" fmla="*/ 3183875 w 5515421"/>
              <a:gd name="connsiteY5" fmla="*/ 2104222 h 2825008"/>
              <a:gd name="connsiteX6" fmla="*/ 4054207 w 5515421"/>
              <a:gd name="connsiteY6" fmla="*/ 2291509 h 2825008"/>
              <a:gd name="connsiteX7" fmla="*/ 5012675 w 5515421"/>
              <a:gd name="connsiteY7" fmla="*/ 2467779 h 2825008"/>
              <a:gd name="connsiteX0" fmla="*/ 0 w 5515421"/>
              <a:gd name="connsiteY0" fmla="*/ 0 h 2825008"/>
              <a:gd name="connsiteX1" fmla="*/ 583894 w 5515421"/>
              <a:gd name="connsiteY1" fmla="*/ 572878 h 2825008"/>
              <a:gd name="connsiteX2" fmla="*/ 1178805 w 5515421"/>
              <a:gd name="connsiteY2" fmla="*/ 1090670 h 2825008"/>
              <a:gd name="connsiteX3" fmla="*/ 1784732 w 5515421"/>
              <a:gd name="connsiteY3" fmla="*/ 1542362 h 2825008"/>
              <a:gd name="connsiteX4" fmla="*/ 2412694 w 5515421"/>
              <a:gd name="connsiteY4" fmla="*/ 1872868 h 2825008"/>
              <a:gd name="connsiteX5" fmla="*/ 3183875 w 5515421"/>
              <a:gd name="connsiteY5" fmla="*/ 2104222 h 2825008"/>
              <a:gd name="connsiteX6" fmla="*/ 4054207 w 5515421"/>
              <a:gd name="connsiteY6" fmla="*/ 2291509 h 2825008"/>
              <a:gd name="connsiteX7" fmla="*/ 5012675 w 5515421"/>
              <a:gd name="connsiteY7" fmla="*/ 2467779 h 2825008"/>
              <a:gd name="connsiteX0" fmla="*/ 0 w 5015274"/>
              <a:gd name="connsiteY0" fmla="*/ 0 h 2479255"/>
              <a:gd name="connsiteX1" fmla="*/ 583894 w 5015274"/>
              <a:gd name="connsiteY1" fmla="*/ 572878 h 2479255"/>
              <a:gd name="connsiteX2" fmla="*/ 1178805 w 5015274"/>
              <a:gd name="connsiteY2" fmla="*/ 1090670 h 2479255"/>
              <a:gd name="connsiteX3" fmla="*/ 1784732 w 5015274"/>
              <a:gd name="connsiteY3" fmla="*/ 1542362 h 2479255"/>
              <a:gd name="connsiteX4" fmla="*/ 2412694 w 5015274"/>
              <a:gd name="connsiteY4" fmla="*/ 1872868 h 2479255"/>
              <a:gd name="connsiteX5" fmla="*/ 3183875 w 5015274"/>
              <a:gd name="connsiteY5" fmla="*/ 2104222 h 2479255"/>
              <a:gd name="connsiteX6" fmla="*/ 4054207 w 5015274"/>
              <a:gd name="connsiteY6" fmla="*/ 2291509 h 2479255"/>
              <a:gd name="connsiteX7" fmla="*/ 4627084 w 5015274"/>
              <a:gd name="connsiteY7" fmla="*/ 2379644 h 2479255"/>
              <a:gd name="connsiteX8" fmla="*/ 5012675 w 5015274"/>
              <a:gd name="connsiteY8" fmla="*/ 2467779 h 2479255"/>
              <a:gd name="connsiteX0" fmla="*/ 0 w 5012675"/>
              <a:gd name="connsiteY0" fmla="*/ 0 h 2467779"/>
              <a:gd name="connsiteX1" fmla="*/ 583894 w 5012675"/>
              <a:gd name="connsiteY1" fmla="*/ 572878 h 2467779"/>
              <a:gd name="connsiteX2" fmla="*/ 1178805 w 5012675"/>
              <a:gd name="connsiteY2" fmla="*/ 1090670 h 2467779"/>
              <a:gd name="connsiteX3" fmla="*/ 1784732 w 5012675"/>
              <a:gd name="connsiteY3" fmla="*/ 1542362 h 2467779"/>
              <a:gd name="connsiteX4" fmla="*/ 2412694 w 5012675"/>
              <a:gd name="connsiteY4" fmla="*/ 1872868 h 2467779"/>
              <a:gd name="connsiteX5" fmla="*/ 3183875 w 5012675"/>
              <a:gd name="connsiteY5" fmla="*/ 2104222 h 2467779"/>
              <a:gd name="connsiteX6" fmla="*/ 4054207 w 5012675"/>
              <a:gd name="connsiteY6" fmla="*/ 2291509 h 2467779"/>
              <a:gd name="connsiteX7" fmla="*/ 5012675 w 5012675"/>
              <a:gd name="connsiteY7" fmla="*/ 2467779 h 2467779"/>
              <a:gd name="connsiteX0" fmla="*/ 0 w 5012675"/>
              <a:gd name="connsiteY0" fmla="*/ 0 h 2467779"/>
              <a:gd name="connsiteX1" fmla="*/ 583894 w 5012675"/>
              <a:gd name="connsiteY1" fmla="*/ 572878 h 2467779"/>
              <a:gd name="connsiteX2" fmla="*/ 1178805 w 5012675"/>
              <a:gd name="connsiteY2" fmla="*/ 1090670 h 2467779"/>
              <a:gd name="connsiteX3" fmla="*/ 1784732 w 5012675"/>
              <a:gd name="connsiteY3" fmla="*/ 1542362 h 2467779"/>
              <a:gd name="connsiteX4" fmla="*/ 2423710 w 5012675"/>
              <a:gd name="connsiteY4" fmla="*/ 1850834 h 2467779"/>
              <a:gd name="connsiteX5" fmla="*/ 3183875 w 5012675"/>
              <a:gd name="connsiteY5" fmla="*/ 2104222 h 2467779"/>
              <a:gd name="connsiteX6" fmla="*/ 4054207 w 5012675"/>
              <a:gd name="connsiteY6" fmla="*/ 2291509 h 2467779"/>
              <a:gd name="connsiteX7" fmla="*/ 5012675 w 5012675"/>
              <a:gd name="connsiteY7" fmla="*/ 2467779 h 246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2675" h="2467779">
                <a:moveTo>
                  <a:pt x="0" y="0"/>
                </a:moveTo>
                <a:cubicBezTo>
                  <a:pt x="193713" y="195550"/>
                  <a:pt x="387427" y="391100"/>
                  <a:pt x="583894" y="572878"/>
                </a:cubicBezTo>
                <a:cubicBezTo>
                  <a:pt x="780362" y="754656"/>
                  <a:pt x="978665" y="929089"/>
                  <a:pt x="1178805" y="1090670"/>
                </a:cubicBezTo>
                <a:cubicBezTo>
                  <a:pt x="1378945" y="1252251"/>
                  <a:pt x="1577248" y="1415668"/>
                  <a:pt x="1784732" y="1542362"/>
                </a:cubicBezTo>
                <a:cubicBezTo>
                  <a:pt x="1992216" y="1669056"/>
                  <a:pt x="2190520" y="1757191"/>
                  <a:pt x="2423710" y="1850834"/>
                </a:cubicBezTo>
                <a:cubicBezTo>
                  <a:pt x="2656901" y="1944477"/>
                  <a:pt x="2912126" y="2030776"/>
                  <a:pt x="3183875" y="2104222"/>
                </a:cubicBezTo>
                <a:cubicBezTo>
                  <a:pt x="3455625" y="2177668"/>
                  <a:pt x="3749407" y="2230916"/>
                  <a:pt x="4054207" y="2291509"/>
                </a:cubicBezTo>
                <a:cubicBezTo>
                  <a:pt x="4359007" y="2352102"/>
                  <a:pt x="4812994" y="2431056"/>
                  <a:pt x="5012675" y="24677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2DF36FBD-3B42-4277-9C5C-007931AA3BB5}"/>
              </a:ext>
            </a:extLst>
          </p:cNvPr>
          <p:cNvSpPr/>
          <p:nvPr/>
        </p:nvSpPr>
        <p:spPr>
          <a:xfrm>
            <a:off x="799832" y="664284"/>
            <a:ext cx="5563518" cy="2831335"/>
          </a:xfrm>
          <a:custGeom>
            <a:avLst/>
            <a:gdLst>
              <a:gd name="connsiteX0" fmla="*/ 0 w 7315391"/>
              <a:gd name="connsiteY0" fmla="*/ 0 h 3619667"/>
              <a:gd name="connsiteX1" fmla="*/ 616945 w 7315391"/>
              <a:gd name="connsiteY1" fmla="*/ 605928 h 3619667"/>
              <a:gd name="connsiteX2" fmla="*/ 1244906 w 7315391"/>
              <a:gd name="connsiteY2" fmla="*/ 1200839 h 3619667"/>
              <a:gd name="connsiteX3" fmla="*/ 1927952 w 7315391"/>
              <a:gd name="connsiteY3" fmla="*/ 1685581 h 3619667"/>
              <a:gd name="connsiteX4" fmla="*/ 2677099 w 7315391"/>
              <a:gd name="connsiteY4" fmla="*/ 2115239 h 3619667"/>
              <a:gd name="connsiteX5" fmla="*/ 3558448 w 7315391"/>
              <a:gd name="connsiteY5" fmla="*/ 2401677 h 3619667"/>
              <a:gd name="connsiteX6" fmla="*/ 4516916 w 7315391"/>
              <a:gd name="connsiteY6" fmla="*/ 2610998 h 3619667"/>
              <a:gd name="connsiteX7" fmla="*/ 5563518 w 7315391"/>
              <a:gd name="connsiteY7" fmla="*/ 2831335 h 3619667"/>
              <a:gd name="connsiteX8" fmla="*/ 7315200 w 7315391"/>
              <a:gd name="connsiteY8" fmla="*/ 3227942 h 3619667"/>
              <a:gd name="connsiteX0" fmla="*/ 0 w 5563518"/>
              <a:gd name="connsiteY0" fmla="*/ 0 h 2831335"/>
              <a:gd name="connsiteX1" fmla="*/ 616945 w 5563518"/>
              <a:gd name="connsiteY1" fmla="*/ 605928 h 2831335"/>
              <a:gd name="connsiteX2" fmla="*/ 1244906 w 5563518"/>
              <a:gd name="connsiteY2" fmla="*/ 1200839 h 2831335"/>
              <a:gd name="connsiteX3" fmla="*/ 1927952 w 5563518"/>
              <a:gd name="connsiteY3" fmla="*/ 1685581 h 2831335"/>
              <a:gd name="connsiteX4" fmla="*/ 2677099 w 5563518"/>
              <a:gd name="connsiteY4" fmla="*/ 2115239 h 2831335"/>
              <a:gd name="connsiteX5" fmla="*/ 3558448 w 5563518"/>
              <a:gd name="connsiteY5" fmla="*/ 2401677 h 2831335"/>
              <a:gd name="connsiteX6" fmla="*/ 4516916 w 5563518"/>
              <a:gd name="connsiteY6" fmla="*/ 2610998 h 2831335"/>
              <a:gd name="connsiteX7" fmla="*/ 5563518 w 5563518"/>
              <a:gd name="connsiteY7" fmla="*/ 2831335 h 2831335"/>
              <a:gd name="connsiteX0" fmla="*/ 0 w 5563518"/>
              <a:gd name="connsiteY0" fmla="*/ 0 h 2831335"/>
              <a:gd name="connsiteX1" fmla="*/ 616945 w 5563518"/>
              <a:gd name="connsiteY1" fmla="*/ 605928 h 2831335"/>
              <a:gd name="connsiteX2" fmla="*/ 1244906 w 5563518"/>
              <a:gd name="connsiteY2" fmla="*/ 1200839 h 2831335"/>
              <a:gd name="connsiteX3" fmla="*/ 1938969 w 5563518"/>
              <a:gd name="connsiteY3" fmla="*/ 1718632 h 2831335"/>
              <a:gd name="connsiteX4" fmla="*/ 2677099 w 5563518"/>
              <a:gd name="connsiteY4" fmla="*/ 2115239 h 2831335"/>
              <a:gd name="connsiteX5" fmla="*/ 3558448 w 5563518"/>
              <a:gd name="connsiteY5" fmla="*/ 2401677 h 2831335"/>
              <a:gd name="connsiteX6" fmla="*/ 4516916 w 5563518"/>
              <a:gd name="connsiteY6" fmla="*/ 2610998 h 2831335"/>
              <a:gd name="connsiteX7" fmla="*/ 5563518 w 5563518"/>
              <a:gd name="connsiteY7" fmla="*/ 2831335 h 283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3518" h="2831335">
                <a:moveTo>
                  <a:pt x="0" y="0"/>
                </a:moveTo>
                <a:lnTo>
                  <a:pt x="616945" y="605928"/>
                </a:lnTo>
                <a:cubicBezTo>
                  <a:pt x="824429" y="806068"/>
                  <a:pt x="1024569" y="1015388"/>
                  <a:pt x="1244906" y="1200839"/>
                </a:cubicBezTo>
                <a:cubicBezTo>
                  <a:pt x="1465243" y="1386290"/>
                  <a:pt x="1700270" y="1566232"/>
                  <a:pt x="1938969" y="1718632"/>
                </a:cubicBezTo>
                <a:cubicBezTo>
                  <a:pt x="2177668" y="1871032"/>
                  <a:pt x="2407186" y="2001398"/>
                  <a:pt x="2677099" y="2115239"/>
                </a:cubicBezTo>
                <a:cubicBezTo>
                  <a:pt x="2947012" y="2229080"/>
                  <a:pt x="3251812" y="2319050"/>
                  <a:pt x="3558448" y="2401677"/>
                </a:cubicBezTo>
                <a:cubicBezTo>
                  <a:pt x="3865084" y="2484304"/>
                  <a:pt x="4516916" y="2610998"/>
                  <a:pt x="4516916" y="2610998"/>
                </a:cubicBezTo>
                <a:lnTo>
                  <a:pt x="5563518" y="283133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E53E15F1-0E76-4F4E-8684-103F37F45235}"/>
              </a:ext>
            </a:extLst>
          </p:cNvPr>
          <p:cNvSpPr/>
          <p:nvPr/>
        </p:nvSpPr>
        <p:spPr>
          <a:xfrm>
            <a:off x="601531" y="1259193"/>
            <a:ext cx="2272213" cy="1671164"/>
          </a:xfrm>
          <a:custGeom>
            <a:avLst/>
            <a:gdLst>
              <a:gd name="connsiteX0" fmla="*/ 0 w 2272213"/>
              <a:gd name="connsiteY0" fmla="*/ 0 h 1671164"/>
              <a:gd name="connsiteX1" fmla="*/ 583894 w 2272213"/>
              <a:gd name="connsiteY1" fmla="*/ 572877 h 1671164"/>
              <a:gd name="connsiteX2" fmla="*/ 1222872 w 2272213"/>
              <a:gd name="connsiteY2" fmla="*/ 1145754 h 1671164"/>
              <a:gd name="connsiteX3" fmla="*/ 1949985 w 2272213"/>
              <a:gd name="connsiteY3" fmla="*/ 1663547 h 167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213" h="1671164">
                <a:moveTo>
                  <a:pt x="0" y="0"/>
                </a:moveTo>
                <a:cubicBezTo>
                  <a:pt x="190041" y="190959"/>
                  <a:pt x="380082" y="381918"/>
                  <a:pt x="583894" y="572877"/>
                </a:cubicBezTo>
                <a:cubicBezTo>
                  <a:pt x="787706" y="763836"/>
                  <a:pt x="995190" y="963976"/>
                  <a:pt x="1222872" y="1145754"/>
                </a:cubicBezTo>
                <a:cubicBezTo>
                  <a:pt x="1450554" y="1327532"/>
                  <a:pt x="2906616" y="1731484"/>
                  <a:pt x="1949985" y="16635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6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31DD1B66-FB03-40D5-ADEE-8311E0DD9813}"/>
              </a:ext>
            </a:extLst>
          </p:cNvPr>
          <p:cNvSpPr/>
          <p:nvPr/>
        </p:nvSpPr>
        <p:spPr>
          <a:xfrm>
            <a:off x="1788965" y="1786526"/>
            <a:ext cx="4496586" cy="2237876"/>
          </a:xfrm>
          <a:custGeom>
            <a:avLst/>
            <a:gdLst>
              <a:gd name="connsiteX0" fmla="*/ 0 w 4496586"/>
              <a:gd name="connsiteY0" fmla="*/ 0 h 2237876"/>
              <a:gd name="connsiteX1" fmla="*/ 565608 w 4496586"/>
              <a:gd name="connsiteY1" fmla="*/ 546755 h 2237876"/>
              <a:gd name="connsiteX2" fmla="*/ 1234912 w 4496586"/>
              <a:gd name="connsiteY2" fmla="*/ 1093509 h 2237876"/>
              <a:gd name="connsiteX3" fmla="*/ 1970202 w 4496586"/>
              <a:gd name="connsiteY3" fmla="*/ 1583703 h 2237876"/>
              <a:gd name="connsiteX4" fmla="*/ 2780907 w 4496586"/>
              <a:gd name="connsiteY4" fmla="*/ 1951349 h 2237876"/>
              <a:gd name="connsiteX5" fmla="*/ 3629320 w 4496586"/>
              <a:gd name="connsiteY5" fmla="*/ 2205872 h 2237876"/>
              <a:gd name="connsiteX6" fmla="*/ 4496586 w 4496586"/>
              <a:gd name="connsiteY6" fmla="*/ 2234153 h 2237876"/>
              <a:gd name="connsiteX7" fmla="*/ 4496586 w 4496586"/>
              <a:gd name="connsiteY7" fmla="*/ 2234153 h 223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96586" h="2237876">
                <a:moveTo>
                  <a:pt x="0" y="0"/>
                </a:moveTo>
                <a:cubicBezTo>
                  <a:pt x="179894" y="182252"/>
                  <a:pt x="359789" y="364504"/>
                  <a:pt x="565608" y="546755"/>
                </a:cubicBezTo>
                <a:cubicBezTo>
                  <a:pt x="771427" y="729006"/>
                  <a:pt x="1000813" y="920684"/>
                  <a:pt x="1234912" y="1093509"/>
                </a:cubicBezTo>
                <a:cubicBezTo>
                  <a:pt x="1469011" y="1266334"/>
                  <a:pt x="1712536" y="1440730"/>
                  <a:pt x="1970202" y="1583703"/>
                </a:cubicBezTo>
                <a:cubicBezTo>
                  <a:pt x="2227868" y="1726676"/>
                  <a:pt x="2504387" y="1847654"/>
                  <a:pt x="2780907" y="1951349"/>
                </a:cubicBezTo>
                <a:cubicBezTo>
                  <a:pt x="3057427" y="2055044"/>
                  <a:pt x="3343374" y="2158738"/>
                  <a:pt x="3629320" y="2205872"/>
                </a:cubicBezTo>
                <a:cubicBezTo>
                  <a:pt x="3915266" y="2253006"/>
                  <a:pt x="4496586" y="2234153"/>
                  <a:pt x="4496586" y="2234153"/>
                </a:cubicBezTo>
                <a:lnTo>
                  <a:pt x="4496586" y="2234153"/>
                </a:ln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FBFD65-6066-41A3-9029-6B14CC197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094293">
            <a:off x="-7237224" y="-1197327"/>
            <a:ext cx="4809301" cy="6858000"/>
          </a:xfrm>
          <a:prstGeom prst="rect">
            <a:avLst/>
          </a:prstGeom>
        </p:spPr>
      </p:pic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6BC0890-5DFD-4D4D-B34D-904C17040A2A}"/>
              </a:ext>
            </a:extLst>
          </p:cNvPr>
          <p:cNvSpPr/>
          <p:nvPr/>
        </p:nvSpPr>
        <p:spPr>
          <a:xfrm>
            <a:off x="1626096" y="543097"/>
            <a:ext cx="4594034" cy="2335576"/>
          </a:xfrm>
          <a:custGeom>
            <a:avLst/>
            <a:gdLst>
              <a:gd name="connsiteX0" fmla="*/ 0 w 5486400"/>
              <a:gd name="connsiteY0" fmla="*/ 0 h 2434727"/>
              <a:gd name="connsiteX1" fmla="*/ 627962 w 5486400"/>
              <a:gd name="connsiteY1" fmla="*/ 694062 h 2434727"/>
              <a:gd name="connsiteX2" fmla="*/ 1200839 w 5486400"/>
              <a:gd name="connsiteY2" fmla="*/ 1355074 h 2434727"/>
              <a:gd name="connsiteX3" fmla="*/ 1850834 w 5486400"/>
              <a:gd name="connsiteY3" fmla="*/ 1817783 h 2434727"/>
              <a:gd name="connsiteX4" fmla="*/ 2610998 w 5486400"/>
              <a:gd name="connsiteY4" fmla="*/ 2060154 h 2434727"/>
              <a:gd name="connsiteX5" fmla="*/ 3514381 w 5486400"/>
              <a:gd name="connsiteY5" fmla="*/ 2203373 h 2434727"/>
              <a:gd name="connsiteX6" fmla="*/ 4594034 w 5486400"/>
              <a:gd name="connsiteY6" fmla="*/ 2335576 h 2434727"/>
              <a:gd name="connsiteX7" fmla="*/ 5420299 w 5486400"/>
              <a:gd name="connsiteY7" fmla="*/ 2434727 h 2434727"/>
              <a:gd name="connsiteX8" fmla="*/ 5420299 w 5486400"/>
              <a:gd name="connsiteY8" fmla="*/ 2434727 h 2434727"/>
              <a:gd name="connsiteX9" fmla="*/ 5486400 w 5486400"/>
              <a:gd name="connsiteY9" fmla="*/ 2390660 h 2434727"/>
              <a:gd name="connsiteX0" fmla="*/ 0 w 5486400"/>
              <a:gd name="connsiteY0" fmla="*/ 0 h 2434727"/>
              <a:gd name="connsiteX1" fmla="*/ 627962 w 5486400"/>
              <a:gd name="connsiteY1" fmla="*/ 694062 h 2434727"/>
              <a:gd name="connsiteX2" fmla="*/ 1222873 w 5486400"/>
              <a:gd name="connsiteY2" fmla="*/ 1322024 h 2434727"/>
              <a:gd name="connsiteX3" fmla="*/ 1850834 w 5486400"/>
              <a:gd name="connsiteY3" fmla="*/ 1817783 h 2434727"/>
              <a:gd name="connsiteX4" fmla="*/ 2610998 w 5486400"/>
              <a:gd name="connsiteY4" fmla="*/ 2060154 h 2434727"/>
              <a:gd name="connsiteX5" fmla="*/ 3514381 w 5486400"/>
              <a:gd name="connsiteY5" fmla="*/ 2203373 h 2434727"/>
              <a:gd name="connsiteX6" fmla="*/ 4594034 w 5486400"/>
              <a:gd name="connsiteY6" fmla="*/ 2335576 h 2434727"/>
              <a:gd name="connsiteX7" fmla="*/ 5420299 w 5486400"/>
              <a:gd name="connsiteY7" fmla="*/ 2434727 h 2434727"/>
              <a:gd name="connsiteX8" fmla="*/ 5420299 w 5486400"/>
              <a:gd name="connsiteY8" fmla="*/ 2434727 h 2434727"/>
              <a:gd name="connsiteX9" fmla="*/ 5486400 w 5486400"/>
              <a:gd name="connsiteY9" fmla="*/ 2390660 h 2434727"/>
              <a:gd name="connsiteX0" fmla="*/ 0 w 5486400"/>
              <a:gd name="connsiteY0" fmla="*/ 0 h 2434727"/>
              <a:gd name="connsiteX1" fmla="*/ 627962 w 5486400"/>
              <a:gd name="connsiteY1" fmla="*/ 694062 h 2434727"/>
              <a:gd name="connsiteX2" fmla="*/ 1222873 w 5486400"/>
              <a:gd name="connsiteY2" fmla="*/ 1333041 h 2434727"/>
              <a:gd name="connsiteX3" fmla="*/ 1850834 w 5486400"/>
              <a:gd name="connsiteY3" fmla="*/ 1817783 h 2434727"/>
              <a:gd name="connsiteX4" fmla="*/ 2610998 w 5486400"/>
              <a:gd name="connsiteY4" fmla="*/ 2060154 h 2434727"/>
              <a:gd name="connsiteX5" fmla="*/ 3514381 w 5486400"/>
              <a:gd name="connsiteY5" fmla="*/ 2203373 h 2434727"/>
              <a:gd name="connsiteX6" fmla="*/ 4594034 w 5486400"/>
              <a:gd name="connsiteY6" fmla="*/ 2335576 h 2434727"/>
              <a:gd name="connsiteX7" fmla="*/ 5420299 w 5486400"/>
              <a:gd name="connsiteY7" fmla="*/ 2434727 h 2434727"/>
              <a:gd name="connsiteX8" fmla="*/ 5420299 w 5486400"/>
              <a:gd name="connsiteY8" fmla="*/ 2434727 h 2434727"/>
              <a:gd name="connsiteX9" fmla="*/ 5486400 w 5486400"/>
              <a:gd name="connsiteY9" fmla="*/ 2390660 h 2434727"/>
              <a:gd name="connsiteX0" fmla="*/ 0 w 5486400"/>
              <a:gd name="connsiteY0" fmla="*/ 0 h 2434727"/>
              <a:gd name="connsiteX1" fmla="*/ 627962 w 5486400"/>
              <a:gd name="connsiteY1" fmla="*/ 694062 h 2434727"/>
              <a:gd name="connsiteX2" fmla="*/ 1222873 w 5486400"/>
              <a:gd name="connsiteY2" fmla="*/ 1333041 h 2434727"/>
              <a:gd name="connsiteX3" fmla="*/ 1850834 w 5486400"/>
              <a:gd name="connsiteY3" fmla="*/ 1817783 h 2434727"/>
              <a:gd name="connsiteX4" fmla="*/ 2610998 w 5486400"/>
              <a:gd name="connsiteY4" fmla="*/ 2060154 h 2434727"/>
              <a:gd name="connsiteX5" fmla="*/ 3514381 w 5486400"/>
              <a:gd name="connsiteY5" fmla="*/ 2203373 h 2434727"/>
              <a:gd name="connsiteX6" fmla="*/ 4594034 w 5486400"/>
              <a:gd name="connsiteY6" fmla="*/ 2335576 h 2434727"/>
              <a:gd name="connsiteX7" fmla="*/ 5420299 w 5486400"/>
              <a:gd name="connsiteY7" fmla="*/ 2434727 h 2434727"/>
              <a:gd name="connsiteX8" fmla="*/ 5486400 w 5486400"/>
              <a:gd name="connsiteY8" fmla="*/ 2390660 h 2434727"/>
              <a:gd name="connsiteX0" fmla="*/ 0 w 5420299"/>
              <a:gd name="connsiteY0" fmla="*/ 0 h 2434727"/>
              <a:gd name="connsiteX1" fmla="*/ 627962 w 5420299"/>
              <a:gd name="connsiteY1" fmla="*/ 694062 h 2434727"/>
              <a:gd name="connsiteX2" fmla="*/ 1222873 w 5420299"/>
              <a:gd name="connsiteY2" fmla="*/ 1333041 h 2434727"/>
              <a:gd name="connsiteX3" fmla="*/ 1850834 w 5420299"/>
              <a:gd name="connsiteY3" fmla="*/ 1817783 h 2434727"/>
              <a:gd name="connsiteX4" fmla="*/ 2610998 w 5420299"/>
              <a:gd name="connsiteY4" fmla="*/ 2060154 h 2434727"/>
              <a:gd name="connsiteX5" fmla="*/ 3514381 w 5420299"/>
              <a:gd name="connsiteY5" fmla="*/ 2203373 h 2434727"/>
              <a:gd name="connsiteX6" fmla="*/ 4594034 w 5420299"/>
              <a:gd name="connsiteY6" fmla="*/ 2335576 h 2434727"/>
              <a:gd name="connsiteX7" fmla="*/ 5420299 w 5420299"/>
              <a:gd name="connsiteY7" fmla="*/ 2434727 h 2434727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17783 h 2335576"/>
              <a:gd name="connsiteX4" fmla="*/ 2610998 w 4594034"/>
              <a:gd name="connsiteY4" fmla="*/ 2060154 h 2335576"/>
              <a:gd name="connsiteX5" fmla="*/ 3514381 w 4594034"/>
              <a:gd name="connsiteY5" fmla="*/ 2203373 h 2335576"/>
              <a:gd name="connsiteX6" fmla="*/ 4594034 w 4594034"/>
              <a:gd name="connsiteY6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17783 h 2335576"/>
              <a:gd name="connsiteX4" fmla="*/ 2104223 w 4594034"/>
              <a:gd name="connsiteY4" fmla="*/ 1905918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06766 h 2335576"/>
              <a:gd name="connsiteX4" fmla="*/ 2104223 w 4594034"/>
              <a:gd name="connsiteY4" fmla="*/ 1905918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06766 h 2335576"/>
              <a:gd name="connsiteX4" fmla="*/ 2104223 w 4594034"/>
              <a:gd name="connsiteY4" fmla="*/ 1924771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06766 h 2335576"/>
              <a:gd name="connsiteX4" fmla="*/ 2104223 w 4594034"/>
              <a:gd name="connsiteY4" fmla="*/ 1924771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06766 h 2335576"/>
              <a:gd name="connsiteX4" fmla="*/ 2104223 w 4594034"/>
              <a:gd name="connsiteY4" fmla="*/ 1924771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4034" h="2335576">
                <a:moveTo>
                  <a:pt x="0" y="0"/>
                </a:moveTo>
                <a:cubicBezTo>
                  <a:pt x="213911" y="234108"/>
                  <a:pt x="424150" y="471889"/>
                  <a:pt x="627962" y="694062"/>
                </a:cubicBezTo>
                <a:cubicBezTo>
                  <a:pt x="831774" y="916235"/>
                  <a:pt x="1019061" y="1147590"/>
                  <a:pt x="1222873" y="1333041"/>
                </a:cubicBezTo>
                <a:cubicBezTo>
                  <a:pt x="1426685" y="1518492"/>
                  <a:pt x="1703942" y="1708144"/>
                  <a:pt x="1850834" y="1806766"/>
                </a:cubicBezTo>
                <a:cubicBezTo>
                  <a:pt x="1997726" y="1905388"/>
                  <a:pt x="1977529" y="1865522"/>
                  <a:pt x="2104223" y="1924771"/>
                </a:cubicBezTo>
                <a:cubicBezTo>
                  <a:pt x="2212063" y="1965166"/>
                  <a:pt x="2375972" y="2013720"/>
                  <a:pt x="2610998" y="2060154"/>
                </a:cubicBezTo>
                <a:cubicBezTo>
                  <a:pt x="2846024" y="2106588"/>
                  <a:pt x="3183875" y="2157469"/>
                  <a:pt x="3514381" y="2203373"/>
                </a:cubicBezTo>
                <a:cubicBezTo>
                  <a:pt x="3844887" y="2249277"/>
                  <a:pt x="4594034" y="2335576"/>
                  <a:pt x="4594034" y="23355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058D198B-A454-48B7-8A1D-DE2D684D5D41}"/>
              </a:ext>
            </a:extLst>
          </p:cNvPr>
          <p:cNvSpPr/>
          <p:nvPr/>
        </p:nvSpPr>
        <p:spPr>
          <a:xfrm>
            <a:off x="1185424" y="1248176"/>
            <a:ext cx="4891489" cy="2644048"/>
          </a:xfrm>
          <a:custGeom>
            <a:avLst/>
            <a:gdLst>
              <a:gd name="connsiteX0" fmla="*/ 0 w 5083936"/>
              <a:gd name="connsiteY0" fmla="*/ 0 h 3088273"/>
              <a:gd name="connsiteX1" fmla="*/ 661012 w 5083936"/>
              <a:gd name="connsiteY1" fmla="*/ 694063 h 3088273"/>
              <a:gd name="connsiteX2" fmla="*/ 1311007 w 5083936"/>
              <a:gd name="connsiteY2" fmla="*/ 1366092 h 3088273"/>
              <a:gd name="connsiteX3" fmla="*/ 2016086 w 5083936"/>
              <a:gd name="connsiteY3" fmla="*/ 1883884 h 3088273"/>
              <a:gd name="connsiteX4" fmla="*/ 2853368 w 5083936"/>
              <a:gd name="connsiteY4" fmla="*/ 2225407 h 3088273"/>
              <a:gd name="connsiteX5" fmla="*/ 3822853 w 5083936"/>
              <a:gd name="connsiteY5" fmla="*/ 2456762 h 3088273"/>
              <a:gd name="connsiteX6" fmla="*/ 4891489 w 5083936"/>
              <a:gd name="connsiteY6" fmla="*/ 2644048 h 3088273"/>
              <a:gd name="connsiteX0" fmla="*/ 0 w 6126978"/>
              <a:gd name="connsiteY0" fmla="*/ 0 h 2707555"/>
              <a:gd name="connsiteX1" fmla="*/ 661012 w 6126978"/>
              <a:gd name="connsiteY1" fmla="*/ 694063 h 2707555"/>
              <a:gd name="connsiteX2" fmla="*/ 1311007 w 6126978"/>
              <a:gd name="connsiteY2" fmla="*/ 1366092 h 2707555"/>
              <a:gd name="connsiteX3" fmla="*/ 2016086 w 6126978"/>
              <a:gd name="connsiteY3" fmla="*/ 1883884 h 2707555"/>
              <a:gd name="connsiteX4" fmla="*/ 2853368 w 6126978"/>
              <a:gd name="connsiteY4" fmla="*/ 2225407 h 2707555"/>
              <a:gd name="connsiteX5" fmla="*/ 3822853 w 6126978"/>
              <a:gd name="connsiteY5" fmla="*/ 2456762 h 2707555"/>
              <a:gd name="connsiteX6" fmla="*/ 6004192 w 6126978"/>
              <a:gd name="connsiteY6" fmla="*/ 2093205 h 2707555"/>
              <a:gd name="connsiteX0" fmla="*/ 0 w 3822853"/>
              <a:gd name="connsiteY0" fmla="*/ 0 h 2456762"/>
              <a:gd name="connsiteX1" fmla="*/ 661012 w 3822853"/>
              <a:gd name="connsiteY1" fmla="*/ 694063 h 2456762"/>
              <a:gd name="connsiteX2" fmla="*/ 1311007 w 3822853"/>
              <a:gd name="connsiteY2" fmla="*/ 1366092 h 2456762"/>
              <a:gd name="connsiteX3" fmla="*/ 2016086 w 3822853"/>
              <a:gd name="connsiteY3" fmla="*/ 1883884 h 2456762"/>
              <a:gd name="connsiteX4" fmla="*/ 2853368 w 3822853"/>
              <a:gd name="connsiteY4" fmla="*/ 2225407 h 2456762"/>
              <a:gd name="connsiteX5" fmla="*/ 3822853 w 3822853"/>
              <a:gd name="connsiteY5" fmla="*/ 2456762 h 2456762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16086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91489" h="2644048">
                <a:moveTo>
                  <a:pt x="0" y="0"/>
                </a:moveTo>
                <a:lnTo>
                  <a:pt x="661012" y="694063"/>
                </a:lnTo>
                <a:cubicBezTo>
                  <a:pt x="879513" y="921745"/>
                  <a:pt x="1086998" y="1167789"/>
                  <a:pt x="1311007" y="1366092"/>
                </a:cubicBezTo>
                <a:cubicBezTo>
                  <a:pt x="1535016" y="1564395"/>
                  <a:pt x="1781059" y="1773716"/>
                  <a:pt x="2005069" y="1883884"/>
                </a:cubicBezTo>
                <a:cubicBezTo>
                  <a:pt x="2229079" y="1994052"/>
                  <a:pt x="2372298" y="2098713"/>
                  <a:pt x="2853368" y="2225407"/>
                </a:cubicBezTo>
                <a:cubicBezTo>
                  <a:pt x="3334438" y="2352101"/>
                  <a:pt x="4551802" y="2574275"/>
                  <a:pt x="4891489" y="26440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A12A7561-7C58-468A-A3B1-8BE7A7EA64DC}"/>
              </a:ext>
            </a:extLst>
          </p:cNvPr>
          <p:cNvSpPr/>
          <p:nvPr/>
        </p:nvSpPr>
        <p:spPr>
          <a:xfrm>
            <a:off x="810849" y="1920206"/>
            <a:ext cx="5133860" cy="2897436"/>
          </a:xfrm>
          <a:custGeom>
            <a:avLst/>
            <a:gdLst>
              <a:gd name="connsiteX0" fmla="*/ 0 w 5341520"/>
              <a:gd name="connsiteY0" fmla="*/ 0 h 3409467"/>
              <a:gd name="connsiteX1" fmla="*/ 661012 w 5341520"/>
              <a:gd name="connsiteY1" fmla="*/ 661012 h 3409467"/>
              <a:gd name="connsiteX2" fmla="*/ 1377109 w 5341520"/>
              <a:gd name="connsiteY2" fmla="*/ 1299990 h 3409467"/>
              <a:gd name="connsiteX3" fmla="*/ 2181340 w 5341520"/>
              <a:gd name="connsiteY3" fmla="*/ 1905918 h 3409467"/>
              <a:gd name="connsiteX4" fmla="*/ 3084723 w 5341520"/>
              <a:gd name="connsiteY4" fmla="*/ 2313542 h 3409467"/>
              <a:gd name="connsiteX5" fmla="*/ 4087258 w 5341520"/>
              <a:gd name="connsiteY5" fmla="*/ 2622015 h 3409467"/>
              <a:gd name="connsiteX6" fmla="*/ 5144877 w 5341520"/>
              <a:gd name="connsiteY6" fmla="*/ 2908453 h 3409467"/>
              <a:gd name="connsiteX0" fmla="*/ 0 w 4087258"/>
              <a:gd name="connsiteY0" fmla="*/ 0 h 2622015"/>
              <a:gd name="connsiteX1" fmla="*/ 661012 w 4087258"/>
              <a:gd name="connsiteY1" fmla="*/ 661012 h 2622015"/>
              <a:gd name="connsiteX2" fmla="*/ 1377109 w 4087258"/>
              <a:gd name="connsiteY2" fmla="*/ 1299990 h 2622015"/>
              <a:gd name="connsiteX3" fmla="*/ 2181340 w 4087258"/>
              <a:gd name="connsiteY3" fmla="*/ 1905918 h 2622015"/>
              <a:gd name="connsiteX4" fmla="*/ 3084723 w 4087258"/>
              <a:gd name="connsiteY4" fmla="*/ 2313542 h 2622015"/>
              <a:gd name="connsiteX5" fmla="*/ 4087258 w 4087258"/>
              <a:gd name="connsiteY5" fmla="*/ 2622015 h 2622015"/>
              <a:gd name="connsiteX0" fmla="*/ 0 w 5133860"/>
              <a:gd name="connsiteY0" fmla="*/ 0 h 2897436"/>
              <a:gd name="connsiteX1" fmla="*/ 661012 w 5133860"/>
              <a:gd name="connsiteY1" fmla="*/ 661012 h 2897436"/>
              <a:gd name="connsiteX2" fmla="*/ 1377109 w 5133860"/>
              <a:gd name="connsiteY2" fmla="*/ 1299990 h 2897436"/>
              <a:gd name="connsiteX3" fmla="*/ 2181340 w 5133860"/>
              <a:gd name="connsiteY3" fmla="*/ 1905918 h 2897436"/>
              <a:gd name="connsiteX4" fmla="*/ 3084723 w 5133860"/>
              <a:gd name="connsiteY4" fmla="*/ 2313542 h 2897436"/>
              <a:gd name="connsiteX5" fmla="*/ 5133860 w 5133860"/>
              <a:gd name="connsiteY5" fmla="*/ 2897436 h 2897436"/>
              <a:gd name="connsiteX0" fmla="*/ 0 w 5133860"/>
              <a:gd name="connsiteY0" fmla="*/ 0 h 2897436"/>
              <a:gd name="connsiteX1" fmla="*/ 661012 w 5133860"/>
              <a:gd name="connsiteY1" fmla="*/ 661012 h 2897436"/>
              <a:gd name="connsiteX2" fmla="*/ 1377109 w 5133860"/>
              <a:gd name="connsiteY2" fmla="*/ 1299990 h 2897436"/>
              <a:gd name="connsiteX3" fmla="*/ 2181340 w 5133860"/>
              <a:gd name="connsiteY3" fmla="*/ 1872867 h 2897436"/>
              <a:gd name="connsiteX4" fmla="*/ 3084723 w 5133860"/>
              <a:gd name="connsiteY4" fmla="*/ 2313542 h 2897436"/>
              <a:gd name="connsiteX5" fmla="*/ 5133860 w 5133860"/>
              <a:gd name="connsiteY5" fmla="*/ 2897436 h 289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3860" h="2897436">
                <a:moveTo>
                  <a:pt x="0" y="0"/>
                </a:moveTo>
                <a:cubicBezTo>
                  <a:pt x="215747" y="222173"/>
                  <a:pt x="431494" y="444347"/>
                  <a:pt x="661012" y="661012"/>
                </a:cubicBezTo>
                <a:cubicBezTo>
                  <a:pt x="890530" y="877677"/>
                  <a:pt x="1123721" y="1098014"/>
                  <a:pt x="1377109" y="1299990"/>
                </a:cubicBezTo>
                <a:cubicBezTo>
                  <a:pt x="1630497" y="1501966"/>
                  <a:pt x="1896738" y="1703942"/>
                  <a:pt x="2181340" y="1872867"/>
                </a:cubicBezTo>
                <a:cubicBezTo>
                  <a:pt x="2465942" y="2041792"/>
                  <a:pt x="2592636" y="2142780"/>
                  <a:pt x="3084723" y="2313542"/>
                </a:cubicBezTo>
                <a:cubicBezTo>
                  <a:pt x="3576810" y="2484304"/>
                  <a:pt x="4790501" y="2798284"/>
                  <a:pt x="5133860" y="28974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665CB43-AC09-4FCA-BE38-444F886F339D}"/>
              </a:ext>
            </a:extLst>
          </p:cNvPr>
          <p:cNvSpPr/>
          <p:nvPr/>
        </p:nvSpPr>
        <p:spPr>
          <a:xfrm>
            <a:off x="2165924" y="476995"/>
            <a:ext cx="4219460" cy="2071172"/>
          </a:xfrm>
          <a:custGeom>
            <a:avLst/>
            <a:gdLst>
              <a:gd name="connsiteX0" fmla="*/ 0 w 4219460"/>
              <a:gd name="connsiteY0" fmla="*/ 0 h 2071172"/>
              <a:gd name="connsiteX1" fmla="*/ 594911 w 4219460"/>
              <a:gd name="connsiteY1" fmla="*/ 616945 h 2071172"/>
              <a:gd name="connsiteX2" fmla="*/ 1156771 w 4219460"/>
              <a:gd name="connsiteY2" fmla="*/ 1178805 h 2071172"/>
              <a:gd name="connsiteX3" fmla="*/ 1729648 w 4219460"/>
              <a:gd name="connsiteY3" fmla="*/ 1586429 h 2071172"/>
              <a:gd name="connsiteX4" fmla="*/ 2423711 w 4219460"/>
              <a:gd name="connsiteY4" fmla="*/ 1817784 h 2071172"/>
              <a:gd name="connsiteX5" fmla="*/ 3260993 w 4219460"/>
              <a:gd name="connsiteY5" fmla="*/ 1938969 h 2071172"/>
              <a:gd name="connsiteX6" fmla="*/ 4219460 w 4219460"/>
              <a:gd name="connsiteY6" fmla="*/ 2071172 h 2071172"/>
              <a:gd name="connsiteX7" fmla="*/ 4219460 w 4219460"/>
              <a:gd name="connsiteY7" fmla="*/ 2071172 h 2071172"/>
              <a:gd name="connsiteX8" fmla="*/ 4219460 w 4219460"/>
              <a:gd name="connsiteY8" fmla="*/ 2071172 h 2071172"/>
              <a:gd name="connsiteX0" fmla="*/ 0 w 4219460"/>
              <a:gd name="connsiteY0" fmla="*/ 0 h 2071172"/>
              <a:gd name="connsiteX1" fmla="*/ 594911 w 4219460"/>
              <a:gd name="connsiteY1" fmla="*/ 616945 h 2071172"/>
              <a:gd name="connsiteX2" fmla="*/ 1156771 w 4219460"/>
              <a:gd name="connsiteY2" fmla="*/ 1178805 h 2071172"/>
              <a:gd name="connsiteX3" fmla="*/ 1751682 w 4219460"/>
              <a:gd name="connsiteY3" fmla="*/ 1575412 h 2071172"/>
              <a:gd name="connsiteX4" fmla="*/ 2423711 w 4219460"/>
              <a:gd name="connsiteY4" fmla="*/ 1817784 h 2071172"/>
              <a:gd name="connsiteX5" fmla="*/ 3260993 w 4219460"/>
              <a:gd name="connsiteY5" fmla="*/ 1938969 h 2071172"/>
              <a:gd name="connsiteX6" fmla="*/ 4219460 w 4219460"/>
              <a:gd name="connsiteY6" fmla="*/ 2071172 h 2071172"/>
              <a:gd name="connsiteX7" fmla="*/ 4219460 w 4219460"/>
              <a:gd name="connsiteY7" fmla="*/ 2071172 h 2071172"/>
              <a:gd name="connsiteX8" fmla="*/ 4219460 w 4219460"/>
              <a:gd name="connsiteY8" fmla="*/ 2071172 h 207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9460" h="2071172">
                <a:moveTo>
                  <a:pt x="0" y="0"/>
                </a:moveTo>
                <a:lnTo>
                  <a:pt x="594911" y="616945"/>
                </a:lnTo>
                <a:cubicBezTo>
                  <a:pt x="787706" y="813412"/>
                  <a:pt x="963976" y="1019061"/>
                  <a:pt x="1156771" y="1178805"/>
                </a:cubicBezTo>
                <a:cubicBezTo>
                  <a:pt x="1349566" y="1338549"/>
                  <a:pt x="1540525" y="1468916"/>
                  <a:pt x="1751682" y="1575412"/>
                </a:cubicBezTo>
                <a:cubicBezTo>
                  <a:pt x="1962839" y="1681908"/>
                  <a:pt x="2172159" y="1757191"/>
                  <a:pt x="2423711" y="1817784"/>
                </a:cubicBezTo>
                <a:cubicBezTo>
                  <a:pt x="2675263" y="1878377"/>
                  <a:pt x="3260993" y="1938969"/>
                  <a:pt x="3260993" y="1938969"/>
                </a:cubicBezTo>
                <a:lnTo>
                  <a:pt x="4219460" y="2071172"/>
                </a:lnTo>
                <a:lnTo>
                  <a:pt x="4219460" y="2071172"/>
                </a:lnTo>
                <a:lnTo>
                  <a:pt x="4219460" y="207117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FA30C1B6-508C-4385-ABAA-AB3D87AF0238}"/>
              </a:ext>
            </a:extLst>
          </p:cNvPr>
          <p:cNvSpPr/>
          <p:nvPr/>
        </p:nvSpPr>
        <p:spPr>
          <a:xfrm>
            <a:off x="2595584" y="421913"/>
            <a:ext cx="3933021" cy="1894901"/>
          </a:xfrm>
          <a:custGeom>
            <a:avLst/>
            <a:gdLst>
              <a:gd name="connsiteX0" fmla="*/ 0 w 3933021"/>
              <a:gd name="connsiteY0" fmla="*/ 0 h 1894901"/>
              <a:gd name="connsiteX1" fmla="*/ 550843 w 3933021"/>
              <a:gd name="connsiteY1" fmla="*/ 572877 h 1894901"/>
              <a:gd name="connsiteX2" fmla="*/ 1090670 w 3933021"/>
              <a:gd name="connsiteY2" fmla="*/ 1101687 h 1894901"/>
              <a:gd name="connsiteX3" fmla="*/ 1630496 w 3933021"/>
              <a:gd name="connsiteY3" fmla="*/ 1476260 h 1894901"/>
              <a:gd name="connsiteX4" fmla="*/ 2258457 w 3933021"/>
              <a:gd name="connsiteY4" fmla="*/ 1674564 h 1894901"/>
              <a:gd name="connsiteX5" fmla="*/ 3040655 w 3933021"/>
              <a:gd name="connsiteY5" fmla="*/ 1773716 h 1894901"/>
              <a:gd name="connsiteX6" fmla="*/ 3933021 w 3933021"/>
              <a:gd name="connsiteY6" fmla="*/ 1894901 h 1894901"/>
              <a:gd name="connsiteX7" fmla="*/ 3933021 w 3933021"/>
              <a:gd name="connsiteY7" fmla="*/ 1894901 h 189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3021" h="1894901">
                <a:moveTo>
                  <a:pt x="0" y="0"/>
                </a:moveTo>
                <a:cubicBezTo>
                  <a:pt x="184532" y="194631"/>
                  <a:pt x="369065" y="389263"/>
                  <a:pt x="550843" y="572877"/>
                </a:cubicBezTo>
                <a:cubicBezTo>
                  <a:pt x="732621" y="756491"/>
                  <a:pt x="910728" y="951123"/>
                  <a:pt x="1090670" y="1101687"/>
                </a:cubicBezTo>
                <a:cubicBezTo>
                  <a:pt x="1270612" y="1252251"/>
                  <a:pt x="1435865" y="1380781"/>
                  <a:pt x="1630496" y="1476260"/>
                </a:cubicBezTo>
                <a:cubicBezTo>
                  <a:pt x="1825127" y="1571739"/>
                  <a:pt x="2023431" y="1624988"/>
                  <a:pt x="2258457" y="1674564"/>
                </a:cubicBezTo>
                <a:cubicBezTo>
                  <a:pt x="2493483" y="1724140"/>
                  <a:pt x="3040655" y="1773716"/>
                  <a:pt x="3040655" y="1773716"/>
                </a:cubicBezTo>
                <a:lnTo>
                  <a:pt x="3933021" y="1894901"/>
                </a:lnTo>
                <a:lnTo>
                  <a:pt x="3933021" y="189490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FA6328B-0FF5-4F49-82B3-5161AD838E58}"/>
              </a:ext>
            </a:extLst>
          </p:cNvPr>
          <p:cNvSpPr/>
          <p:nvPr/>
        </p:nvSpPr>
        <p:spPr>
          <a:xfrm>
            <a:off x="799834" y="554116"/>
            <a:ext cx="826265" cy="1366091"/>
          </a:xfrm>
          <a:custGeom>
            <a:avLst/>
            <a:gdLst>
              <a:gd name="connsiteX0" fmla="*/ 0 w 899781"/>
              <a:gd name="connsiteY0" fmla="*/ 1463688 h 1463688"/>
              <a:gd name="connsiteX1" fmla="*/ 826265 w 899781"/>
              <a:gd name="connsiteY1" fmla="*/ 97597 h 1463688"/>
              <a:gd name="connsiteX2" fmla="*/ 859316 w 899781"/>
              <a:gd name="connsiteY2" fmla="*/ 108613 h 1463688"/>
              <a:gd name="connsiteX3" fmla="*/ 859316 w 899781"/>
              <a:gd name="connsiteY3" fmla="*/ 108613 h 1463688"/>
              <a:gd name="connsiteX0" fmla="*/ 0 w 899781"/>
              <a:gd name="connsiteY0" fmla="*/ 1463688 h 1463688"/>
              <a:gd name="connsiteX1" fmla="*/ 826265 w 899781"/>
              <a:gd name="connsiteY1" fmla="*/ 97597 h 1463688"/>
              <a:gd name="connsiteX2" fmla="*/ 859316 w 899781"/>
              <a:gd name="connsiteY2" fmla="*/ 108613 h 1463688"/>
              <a:gd name="connsiteX0" fmla="*/ 0 w 826265"/>
              <a:gd name="connsiteY0" fmla="*/ 1366091 h 1366091"/>
              <a:gd name="connsiteX1" fmla="*/ 826265 w 826265"/>
              <a:gd name="connsiteY1" fmla="*/ 0 h 136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265" h="1366091">
                <a:moveTo>
                  <a:pt x="0" y="1366091"/>
                </a:moveTo>
                <a:cubicBezTo>
                  <a:pt x="341523" y="795968"/>
                  <a:pt x="683046" y="225846"/>
                  <a:pt x="82626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75602A5-B953-4F2F-A232-FE6EA7A4FE1D}"/>
              </a:ext>
            </a:extLst>
          </p:cNvPr>
          <p:cNvSpPr/>
          <p:nvPr/>
        </p:nvSpPr>
        <p:spPr>
          <a:xfrm>
            <a:off x="1637116" y="410896"/>
            <a:ext cx="980501" cy="132203"/>
          </a:xfrm>
          <a:custGeom>
            <a:avLst/>
            <a:gdLst>
              <a:gd name="connsiteX0" fmla="*/ 0 w 980501"/>
              <a:gd name="connsiteY0" fmla="*/ 132203 h 132203"/>
              <a:gd name="connsiteX1" fmla="*/ 980501 w 980501"/>
              <a:gd name="connsiteY1" fmla="*/ 0 h 132203"/>
              <a:gd name="connsiteX2" fmla="*/ 980501 w 980501"/>
              <a:gd name="connsiteY2" fmla="*/ 0 h 13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501" h="132203">
                <a:moveTo>
                  <a:pt x="0" y="132203"/>
                </a:moveTo>
                <a:lnTo>
                  <a:pt x="980501" y="0"/>
                </a:lnTo>
                <a:lnTo>
                  <a:pt x="98050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B0BBCBC-A936-4062-8F97-862D59706D70}"/>
              </a:ext>
            </a:extLst>
          </p:cNvPr>
          <p:cNvSpPr/>
          <p:nvPr/>
        </p:nvSpPr>
        <p:spPr>
          <a:xfrm>
            <a:off x="6209114" y="2327829"/>
            <a:ext cx="297456" cy="561860"/>
          </a:xfrm>
          <a:custGeom>
            <a:avLst/>
            <a:gdLst>
              <a:gd name="connsiteX0" fmla="*/ 0 w 297456"/>
              <a:gd name="connsiteY0" fmla="*/ 561860 h 561860"/>
              <a:gd name="connsiteX1" fmla="*/ 297456 w 297456"/>
              <a:gd name="connsiteY1" fmla="*/ 0 h 56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7456" h="561860">
                <a:moveTo>
                  <a:pt x="0" y="561860"/>
                </a:moveTo>
                <a:lnTo>
                  <a:pt x="297456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70ED406-3FB9-4E00-9EAC-B300D6B5E3B6}"/>
              </a:ext>
            </a:extLst>
          </p:cNvPr>
          <p:cNvSpPr/>
          <p:nvPr/>
        </p:nvSpPr>
        <p:spPr>
          <a:xfrm>
            <a:off x="5944709" y="4002395"/>
            <a:ext cx="330506" cy="826265"/>
          </a:xfrm>
          <a:custGeom>
            <a:avLst/>
            <a:gdLst>
              <a:gd name="connsiteX0" fmla="*/ 0 w 330506"/>
              <a:gd name="connsiteY0" fmla="*/ 826265 h 826265"/>
              <a:gd name="connsiteX1" fmla="*/ 330506 w 330506"/>
              <a:gd name="connsiteY1" fmla="*/ 0 h 82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506" h="826265">
                <a:moveTo>
                  <a:pt x="0" y="826265"/>
                </a:moveTo>
                <a:lnTo>
                  <a:pt x="330506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EC295BAE-D29F-4B48-897B-9CA7DEC53EE8}"/>
              </a:ext>
            </a:extLst>
          </p:cNvPr>
          <p:cNvSpPr/>
          <p:nvPr/>
        </p:nvSpPr>
        <p:spPr>
          <a:xfrm>
            <a:off x="6275217" y="2316812"/>
            <a:ext cx="242371" cy="1696598"/>
          </a:xfrm>
          <a:custGeom>
            <a:avLst/>
            <a:gdLst>
              <a:gd name="connsiteX0" fmla="*/ 242371 w 242371"/>
              <a:gd name="connsiteY0" fmla="*/ 0 h 1696598"/>
              <a:gd name="connsiteX1" fmla="*/ 0 w 242371"/>
              <a:gd name="connsiteY1" fmla="*/ 1696598 h 169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371" h="1696598">
                <a:moveTo>
                  <a:pt x="242371" y="0"/>
                </a:moveTo>
                <a:lnTo>
                  <a:pt x="0" y="169659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15C29402-2627-46E7-8F57-F0F0332A5303}"/>
              </a:ext>
            </a:extLst>
          </p:cNvPr>
          <p:cNvSpPr/>
          <p:nvPr/>
        </p:nvSpPr>
        <p:spPr>
          <a:xfrm>
            <a:off x="5955728" y="2889689"/>
            <a:ext cx="264405" cy="1927952"/>
          </a:xfrm>
          <a:custGeom>
            <a:avLst/>
            <a:gdLst>
              <a:gd name="connsiteX0" fmla="*/ 264405 w 264405"/>
              <a:gd name="connsiteY0" fmla="*/ 0 h 1927952"/>
              <a:gd name="connsiteX1" fmla="*/ 0 w 264405"/>
              <a:gd name="connsiteY1" fmla="*/ 1927952 h 192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4405" h="1927952">
                <a:moveTo>
                  <a:pt x="264405" y="0"/>
                </a:moveTo>
                <a:lnTo>
                  <a:pt x="0" y="192795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F480D0D5-8197-478E-89A7-5E15DB38FD79}"/>
              </a:ext>
            </a:extLst>
          </p:cNvPr>
          <p:cNvSpPr/>
          <p:nvPr/>
        </p:nvSpPr>
        <p:spPr>
          <a:xfrm>
            <a:off x="6065897" y="3187147"/>
            <a:ext cx="319489" cy="705079"/>
          </a:xfrm>
          <a:custGeom>
            <a:avLst/>
            <a:gdLst>
              <a:gd name="connsiteX0" fmla="*/ 0 w 319489"/>
              <a:gd name="connsiteY0" fmla="*/ 705079 h 705079"/>
              <a:gd name="connsiteX1" fmla="*/ 319489 w 319489"/>
              <a:gd name="connsiteY1" fmla="*/ 0 h 70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9489" h="705079">
                <a:moveTo>
                  <a:pt x="0" y="705079"/>
                </a:moveTo>
                <a:lnTo>
                  <a:pt x="319489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1E42C07-365B-4D16-854E-E7CFE0F4344C}"/>
              </a:ext>
            </a:extLst>
          </p:cNvPr>
          <p:cNvSpPr/>
          <p:nvPr/>
        </p:nvSpPr>
        <p:spPr>
          <a:xfrm>
            <a:off x="6143013" y="2559183"/>
            <a:ext cx="231354" cy="1795750"/>
          </a:xfrm>
          <a:custGeom>
            <a:avLst/>
            <a:gdLst>
              <a:gd name="connsiteX0" fmla="*/ 231354 w 231354"/>
              <a:gd name="connsiteY0" fmla="*/ 0 h 1795750"/>
              <a:gd name="connsiteX1" fmla="*/ 0 w 231354"/>
              <a:gd name="connsiteY1" fmla="*/ 1795750 h 17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354" h="1795750">
                <a:moveTo>
                  <a:pt x="231354" y="0"/>
                </a:moveTo>
                <a:lnTo>
                  <a:pt x="0" y="17957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14F8685-3338-4066-956F-C1AA265CA4CB}"/>
              </a:ext>
            </a:extLst>
          </p:cNvPr>
          <p:cNvSpPr/>
          <p:nvPr/>
        </p:nvSpPr>
        <p:spPr>
          <a:xfrm>
            <a:off x="1460846" y="1248178"/>
            <a:ext cx="793215" cy="1333041"/>
          </a:xfrm>
          <a:custGeom>
            <a:avLst/>
            <a:gdLst>
              <a:gd name="connsiteX0" fmla="*/ 0 w 877105"/>
              <a:gd name="connsiteY0" fmla="*/ 1461313 h 1461313"/>
              <a:gd name="connsiteX1" fmla="*/ 793215 w 877105"/>
              <a:gd name="connsiteY1" fmla="*/ 128272 h 1461313"/>
              <a:gd name="connsiteX2" fmla="*/ 815248 w 877105"/>
              <a:gd name="connsiteY2" fmla="*/ 128272 h 1461313"/>
              <a:gd name="connsiteX0" fmla="*/ 0 w 793215"/>
              <a:gd name="connsiteY0" fmla="*/ 1333041 h 1333041"/>
              <a:gd name="connsiteX1" fmla="*/ 793215 w 793215"/>
              <a:gd name="connsiteY1" fmla="*/ 0 h 133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215" h="1333041">
                <a:moveTo>
                  <a:pt x="0" y="1333041"/>
                </a:moveTo>
                <a:lnTo>
                  <a:pt x="79321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087BA315-62D2-4D15-A4DD-F0360064A9FE}"/>
              </a:ext>
            </a:extLst>
          </p:cNvPr>
          <p:cNvSpPr/>
          <p:nvPr/>
        </p:nvSpPr>
        <p:spPr>
          <a:xfrm>
            <a:off x="2265076" y="983771"/>
            <a:ext cx="892366" cy="253388"/>
          </a:xfrm>
          <a:custGeom>
            <a:avLst/>
            <a:gdLst>
              <a:gd name="connsiteX0" fmla="*/ 0 w 892366"/>
              <a:gd name="connsiteY0" fmla="*/ 253388 h 253388"/>
              <a:gd name="connsiteX1" fmla="*/ 892366 w 892366"/>
              <a:gd name="connsiteY1" fmla="*/ 0 h 253388"/>
              <a:gd name="connsiteX2" fmla="*/ 892366 w 892366"/>
              <a:gd name="connsiteY2" fmla="*/ 0 h 25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366" h="253388">
                <a:moveTo>
                  <a:pt x="0" y="253388"/>
                </a:moveTo>
                <a:lnTo>
                  <a:pt x="892366" y="0"/>
                </a:lnTo>
                <a:lnTo>
                  <a:pt x="892366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83240A6-C69E-4BA2-B2A7-D8D532984093}"/>
              </a:ext>
            </a:extLst>
          </p:cNvPr>
          <p:cNvSpPr/>
          <p:nvPr/>
        </p:nvSpPr>
        <p:spPr>
          <a:xfrm>
            <a:off x="2176943" y="1876138"/>
            <a:ext cx="649995" cy="1355074"/>
          </a:xfrm>
          <a:custGeom>
            <a:avLst/>
            <a:gdLst>
              <a:gd name="connsiteX0" fmla="*/ 0 w 649995"/>
              <a:gd name="connsiteY0" fmla="*/ 1355074 h 1355074"/>
              <a:gd name="connsiteX1" fmla="*/ 649995 w 649995"/>
              <a:gd name="connsiteY1" fmla="*/ 0 h 135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9995" h="1355074">
                <a:moveTo>
                  <a:pt x="0" y="1355074"/>
                </a:moveTo>
                <a:lnTo>
                  <a:pt x="64999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627D5C2-B5B7-49AF-AF0B-BFD301A09E9B}"/>
              </a:ext>
            </a:extLst>
          </p:cNvPr>
          <p:cNvSpPr/>
          <p:nvPr/>
        </p:nvSpPr>
        <p:spPr>
          <a:xfrm>
            <a:off x="3317021" y="1523598"/>
            <a:ext cx="358215" cy="111950"/>
          </a:xfrm>
          <a:custGeom>
            <a:avLst/>
            <a:gdLst>
              <a:gd name="connsiteX0" fmla="*/ 352540 w 352540"/>
              <a:gd name="connsiteY0" fmla="*/ 0 h 143219"/>
              <a:gd name="connsiteX1" fmla="*/ 0 w 352540"/>
              <a:gd name="connsiteY1" fmla="*/ 143219 h 143219"/>
              <a:gd name="connsiteX2" fmla="*/ 0 w 352540"/>
              <a:gd name="connsiteY2" fmla="*/ 143219 h 143219"/>
              <a:gd name="connsiteX0" fmla="*/ 352540 w 352540"/>
              <a:gd name="connsiteY0" fmla="*/ 0 h 143219"/>
              <a:gd name="connsiteX1" fmla="*/ 0 w 352540"/>
              <a:gd name="connsiteY1" fmla="*/ 143219 h 143219"/>
              <a:gd name="connsiteX0" fmla="*/ 330506 w 330506"/>
              <a:gd name="connsiteY0" fmla="*/ 0 h 121186"/>
              <a:gd name="connsiteX1" fmla="*/ 0 w 330506"/>
              <a:gd name="connsiteY1" fmla="*/ 121186 h 121186"/>
              <a:gd name="connsiteX0" fmla="*/ 358215 w 358215"/>
              <a:gd name="connsiteY0" fmla="*/ 0 h 111950"/>
              <a:gd name="connsiteX1" fmla="*/ 0 w 358215"/>
              <a:gd name="connsiteY1" fmla="*/ 111950 h 11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8215" h="111950">
                <a:moveTo>
                  <a:pt x="358215" y="0"/>
                </a:moveTo>
                <a:lnTo>
                  <a:pt x="0" y="1119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8A4A6454-C517-4DE2-B913-98A0EAA9C0BA}"/>
              </a:ext>
            </a:extLst>
          </p:cNvPr>
          <p:cNvSpPr/>
          <p:nvPr/>
        </p:nvSpPr>
        <p:spPr>
          <a:xfrm>
            <a:off x="2837953" y="1644785"/>
            <a:ext cx="484742" cy="231355"/>
          </a:xfrm>
          <a:custGeom>
            <a:avLst/>
            <a:gdLst>
              <a:gd name="connsiteX0" fmla="*/ 0 w 484742"/>
              <a:gd name="connsiteY0" fmla="*/ 231355 h 231355"/>
              <a:gd name="connsiteX1" fmla="*/ 484742 w 484742"/>
              <a:gd name="connsiteY1" fmla="*/ 0 h 23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742" h="231355">
                <a:moveTo>
                  <a:pt x="0" y="231355"/>
                </a:moveTo>
                <a:lnTo>
                  <a:pt x="484742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E93E93E-77B1-4966-82D7-EDFECCABAD08}"/>
              </a:ext>
            </a:extLst>
          </p:cNvPr>
          <p:cNvSpPr/>
          <p:nvPr/>
        </p:nvSpPr>
        <p:spPr>
          <a:xfrm>
            <a:off x="3465916" y="2052409"/>
            <a:ext cx="440675" cy="286439"/>
          </a:xfrm>
          <a:custGeom>
            <a:avLst/>
            <a:gdLst>
              <a:gd name="connsiteX0" fmla="*/ 0 w 440675"/>
              <a:gd name="connsiteY0" fmla="*/ 286439 h 286439"/>
              <a:gd name="connsiteX1" fmla="*/ 440675 w 440675"/>
              <a:gd name="connsiteY1" fmla="*/ 0 h 28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75" h="286439">
                <a:moveTo>
                  <a:pt x="0" y="286439"/>
                </a:moveTo>
                <a:lnTo>
                  <a:pt x="44067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42256565-4349-4AC0-B3C8-406E01F3E652}"/>
              </a:ext>
            </a:extLst>
          </p:cNvPr>
          <p:cNvSpPr/>
          <p:nvPr/>
        </p:nvSpPr>
        <p:spPr>
          <a:xfrm>
            <a:off x="3917606" y="1876138"/>
            <a:ext cx="308472" cy="154236"/>
          </a:xfrm>
          <a:custGeom>
            <a:avLst/>
            <a:gdLst>
              <a:gd name="connsiteX0" fmla="*/ 308472 w 308472"/>
              <a:gd name="connsiteY0" fmla="*/ 0 h 187286"/>
              <a:gd name="connsiteX1" fmla="*/ 0 w 308472"/>
              <a:gd name="connsiteY1" fmla="*/ 187286 h 187286"/>
              <a:gd name="connsiteX0" fmla="*/ 308472 w 308472"/>
              <a:gd name="connsiteY0" fmla="*/ 0 h 154236"/>
              <a:gd name="connsiteX1" fmla="*/ 0 w 308472"/>
              <a:gd name="connsiteY1" fmla="*/ 154236 h 15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8472" h="154236">
                <a:moveTo>
                  <a:pt x="308472" y="0"/>
                </a:moveTo>
                <a:cubicBezTo>
                  <a:pt x="205648" y="62429"/>
                  <a:pt x="102824" y="91807"/>
                  <a:pt x="0" y="1542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5F035659-7CB2-4F7A-BF2E-FDEF68622E8B}"/>
              </a:ext>
            </a:extLst>
          </p:cNvPr>
          <p:cNvSpPr/>
          <p:nvPr/>
        </p:nvSpPr>
        <p:spPr>
          <a:xfrm>
            <a:off x="3003206" y="2349863"/>
            <a:ext cx="462708" cy="1454226"/>
          </a:xfrm>
          <a:custGeom>
            <a:avLst/>
            <a:gdLst>
              <a:gd name="connsiteX0" fmla="*/ 462708 w 462708"/>
              <a:gd name="connsiteY0" fmla="*/ 0 h 1454226"/>
              <a:gd name="connsiteX1" fmla="*/ 198303 w 462708"/>
              <a:gd name="connsiteY1" fmla="*/ 782197 h 1454226"/>
              <a:gd name="connsiteX2" fmla="*/ 0 w 462708"/>
              <a:gd name="connsiteY2" fmla="*/ 1454226 h 1454226"/>
              <a:gd name="connsiteX0" fmla="*/ 462708 w 462708"/>
              <a:gd name="connsiteY0" fmla="*/ 0 h 1454226"/>
              <a:gd name="connsiteX1" fmla="*/ 198303 w 462708"/>
              <a:gd name="connsiteY1" fmla="*/ 782197 h 1454226"/>
              <a:gd name="connsiteX2" fmla="*/ 0 w 462708"/>
              <a:gd name="connsiteY2" fmla="*/ 1454226 h 145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708" h="1454226">
                <a:moveTo>
                  <a:pt x="462708" y="0"/>
                </a:moveTo>
                <a:cubicBezTo>
                  <a:pt x="369064" y="269913"/>
                  <a:pt x="275421" y="539826"/>
                  <a:pt x="198303" y="782197"/>
                </a:cubicBezTo>
                <a:cubicBezTo>
                  <a:pt x="121185" y="1024568"/>
                  <a:pt x="60592" y="1239397"/>
                  <a:pt x="0" y="14542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AD58A8A5-8A06-4F81-89AD-EA58854539ED}"/>
              </a:ext>
            </a:extLst>
          </p:cNvPr>
          <p:cNvSpPr/>
          <p:nvPr/>
        </p:nvSpPr>
        <p:spPr>
          <a:xfrm>
            <a:off x="4204044" y="2096477"/>
            <a:ext cx="661012" cy="495759"/>
          </a:xfrm>
          <a:custGeom>
            <a:avLst/>
            <a:gdLst>
              <a:gd name="connsiteX0" fmla="*/ 0 w 661012"/>
              <a:gd name="connsiteY0" fmla="*/ 495759 h 495759"/>
              <a:gd name="connsiteX1" fmla="*/ 385591 w 661012"/>
              <a:gd name="connsiteY1" fmla="*/ 198304 h 495759"/>
              <a:gd name="connsiteX2" fmla="*/ 661012 w 661012"/>
              <a:gd name="connsiteY2" fmla="*/ 0 h 4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012" h="495759">
                <a:moveTo>
                  <a:pt x="0" y="495759"/>
                </a:moveTo>
                <a:lnTo>
                  <a:pt x="385591" y="198304"/>
                </a:lnTo>
                <a:cubicBezTo>
                  <a:pt x="495760" y="115678"/>
                  <a:pt x="578386" y="57839"/>
                  <a:pt x="66101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405A6D62-002E-485A-BF9D-11A95014BA71}"/>
              </a:ext>
            </a:extLst>
          </p:cNvPr>
          <p:cNvSpPr/>
          <p:nvPr/>
        </p:nvSpPr>
        <p:spPr>
          <a:xfrm>
            <a:off x="3895572" y="2603253"/>
            <a:ext cx="308472" cy="1619479"/>
          </a:xfrm>
          <a:custGeom>
            <a:avLst/>
            <a:gdLst>
              <a:gd name="connsiteX0" fmla="*/ 308472 w 308472"/>
              <a:gd name="connsiteY0" fmla="*/ 0 h 1619479"/>
              <a:gd name="connsiteX1" fmla="*/ 121186 w 308472"/>
              <a:gd name="connsiteY1" fmla="*/ 881349 h 1619479"/>
              <a:gd name="connsiteX2" fmla="*/ 0 w 308472"/>
              <a:gd name="connsiteY2" fmla="*/ 1619479 h 1619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472" h="1619479">
                <a:moveTo>
                  <a:pt x="308472" y="0"/>
                </a:moveTo>
                <a:cubicBezTo>
                  <a:pt x="240535" y="305718"/>
                  <a:pt x="172598" y="611436"/>
                  <a:pt x="121186" y="881349"/>
                </a:cubicBezTo>
                <a:cubicBezTo>
                  <a:pt x="69774" y="1151262"/>
                  <a:pt x="34887" y="1385370"/>
                  <a:pt x="0" y="16194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78ABDBCD-573B-43A8-BF1A-733959FDE215}"/>
              </a:ext>
            </a:extLst>
          </p:cNvPr>
          <p:cNvSpPr/>
          <p:nvPr/>
        </p:nvSpPr>
        <p:spPr>
          <a:xfrm>
            <a:off x="5140480" y="2195627"/>
            <a:ext cx="495759" cy="539826"/>
          </a:xfrm>
          <a:custGeom>
            <a:avLst/>
            <a:gdLst>
              <a:gd name="connsiteX0" fmla="*/ 495759 w 495759"/>
              <a:gd name="connsiteY0" fmla="*/ 0 h 539826"/>
              <a:gd name="connsiteX1" fmla="*/ 264405 w 495759"/>
              <a:gd name="connsiteY1" fmla="*/ 231354 h 539826"/>
              <a:gd name="connsiteX2" fmla="*/ 0 w 495759"/>
              <a:gd name="connsiteY2" fmla="*/ 539826 h 53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759" h="539826">
                <a:moveTo>
                  <a:pt x="495759" y="0"/>
                </a:moveTo>
                <a:cubicBezTo>
                  <a:pt x="421395" y="70691"/>
                  <a:pt x="347031" y="141383"/>
                  <a:pt x="264405" y="231354"/>
                </a:cubicBezTo>
                <a:cubicBezTo>
                  <a:pt x="181779" y="321325"/>
                  <a:pt x="90889" y="430575"/>
                  <a:pt x="0" y="5398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46C334D6-8B3C-46A9-86D0-CDEB2265F3A6}"/>
              </a:ext>
            </a:extLst>
          </p:cNvPr>
          <p:cNvSpPr/>
          <p:nvPr/>
        </p:nvSpPr>
        <p:spPr>
          <a:xfrm>
            <a:off x="4898109" y="2735455"/>
            <a:ext cx="242371" cy="1806767"/>
          </a:xfrm>
          <a:custGeom>
            <a:avLst/>
            <a:gdLst>
              <a:gd name="connsiteX0" fmla="*/ 242371 w 242371"/>
              <a:gd name="connsiteY0" fmla="*/ 0 h 1806767"/>
              <a:gd name="connsiteX1" fmla="*/ 99152 w 242371"/>
              <a:gd name="connsiteY1" fmla="*/ 958468 h 1806767"/>
              <a:gd name="connsiteX2" fmla="*/ 0 w 242371"/>
              <a:gd name="connsiteY2" fmla="*/ 1806767 h 180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371" h="1806767">
                <a:moveTo>
                  <a:pt x="242371" y="0"/>
                </a:moveTo>
                <a:cubicBezTo>
                  <a:pt x="190959" y="328670"/>
                  <a:pt x="139547" y="657340"/>
                  <a:pt x="99152" y="958468"/>
                </a:cubicBezTo>
                <a:cubicBezTo>
                  <a:pt x="58757" y="1259596"/>
                  <a:pt x="29378" y="1533181"/>
                  <a:pt x="0" y="18067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8FDB3CCD-ACB9-47AA-B173-9B73D3703520}"/>
              </a:ext>
            </a:extLst>
          </p:cNvPr>
          <p:cNvSpPr/>
          <p:nvPr/>
        </p:nvSpPr>
        <p:spPr>
          <a:xfrm>
            <a:off x="1769320" y="427421"/>
            <a:ext cx="826265" cy="1366091"/>
          </a:xfrm>
          <a:custGeom>
            <a:avLst/>
            <a:gdLst>
              <a:gd name="connsiteX0" fmla="*/ 0 w 899781"/>
              <a:gd name="connsiteY0" fmla="*/ 1463688 h 1463688"/>
              <a:gd name="connsiteX1" fmla="*/ 826265 w 899781"/>
              <a:gd name="connsiteY1" fmla="*/ 97597 h 1463688"/>
              <a:gd name="connsiteX2" fmla="*/ 859316 w 899781"/>
              <a:gd name="connsiteY2" fmla="*/ 108613 h 1463688"/>
              <a:gd name="connsiteX3" fmla="*/ 859316 w 899781"/>
              <a:gd name="connsiteY3" fmla="*/ 108613 h 1463688"/>
              <a:gd name="connsiteX0" fmla="*/ 0 w 899781"/>
              <a:gd name="connsiteY0" fmla="*/ 1463688 h 1463688"/>
              <a:gd name="connsiteX1" fmla="*/ 826265 w 899781"/>
              <a:gd name="connsiteY1" fmla="*/ 97597 h 1463688"/>
              <a:gd name="connsiteX2" fmla="*/ 859316 w 899781"/>
              <a:gd name="connsiteY2" fmla="*/ 108613 h 1463688"/>
              <a:gd name="connsiteX0" fmla="*/ 0 w 826265"/>
              <a:gd name="connsiteY0" fmla="*/ 1366091 h 1366091"/>
              <a:gd name="connsiteX1" fmla="*/ 826265 w 826265"/>
              <a:gd name="connsiteY1" fmla="*/ 0 h 136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265" h="1366091">
                <a:moveTo>
                  <a:pt x="0" y="1366091"/>
                </a:moveTo>
                <a:cubicBezTo>
                  <a:pt x="341523" y="795968"/>
                  <a:pt x="683046" y="225846"/>
                  <a:pt x="826265" y="0"/>
                </a:cubicBezTo>
              </a:path>
            </a:pathLst>
          </a:custGeom>
          <a:ln w="952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40071A8A-476A-4663-8139-825ED27259F3}"/>
              </a:ext>
            </a:extLst>
          </p:cNvPr>
          <p:cNvSpPr/>
          <p:nvPr/>
        </p:nvSpPr>
        <p:spPr>
          <a:xfrm>
            <a:off x="821869" y="1774928"/>
            <a:ext cx="980501" cy="132203"/>
          </a:xfrm>
          <a:custGeom>
            <a:avLst/>
            <a:gdLst>
              <a:gd name="connsiteX0" fmla="*/ 0 w 980501"/>
              <a:gd name="connsiteY0" fmla="*/ 132203 h 132203"/>
              <a:gd name="connsiteX1" fmla="*/ 980501 w 980501"/>
              <a:gd name="connsiteY1" fmla="*/ 0 h 132203"/>
              <a:gd name="connsiteX2" fmla="*/ 980501 w 980501"/>
              <a:gd name="connsiteY2" fmla="*/ 0 h 13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501" h="132203">
                <a:moveTo>
                  <a:pt x="0" y="132203"/>
                </a:moveTo>
                <a:lnTo>
                  <a:pt x="980501" y="0"/>
                </a:lnTo>
                <a:lnTo>
                  <a:pt x="980501" y="0"/>
                </a:lnTo>
              </a:path>
            </a:pathLst>
          </a:cu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A31DF9EB-A9DA-4665-A082-C2A6598C49BC}"/>
              </a:ext>
            </a:extLst>
          </p:cNvPr>
          <p:cNvSpPr/>
          <p:nvPr/>
        </p:nvSpPr>
        <p:spPr>
          <a:xfrm>
            <a:off x="1207458" y="1132501"/>
            <a:ext cx="980501" cy="132203"/>
          </a:xfrm>
          <a:custGeom>
            <a:avLst/>
            <a:gdLst>
              <a:gd name="connsiteX0" fmla="*/ 0 w 980501"/>
              <a:gd name="connsiteY0" fmla="*/ 132203 h 132203"/>
              <a:gd name="connsiteX1" fmla="*/ 980501 w 980501"/>
              <a:gd name="connsiteY1" fmla="*/ 0 h 132203"/>
              <a:gd name="connsiteX2" fmla="*/ 980501 w 980501"/>
              <a:gd name="connsiteY2" fmla="*/ 0 h 13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501" h="132203">
                <a:moveTo>
                  <a:pt x="0" y="132203"/>
                </a:moveTo>
                <a:lnTo>
                  <a:pt x="980501" y="0"/>
                </a:lnTo>
                <a:lnTo>
                  <a:pt x="980501" y="0"/>
                </a:lnTo>
              </a:path>
            </a:pathLst>
          </a:cu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013A3002-F574-4FEF-A66A-F043627DA8EC}"/>
              </a:ext>
            </a:extLst>
          </p:cNvPr>
          <p:cNvSpPr/>
          <p:nvPr/>
        </p:nvSpPr>
        <p:spPr>
          <a:xfrm>
            <a:off x="1482879" y="2309184"/>
            <a:ext cx="892366" cy="253388"/>
          </a:xfrm>
          <a:custGeom>
            <a:avLst/>
            <a:gdLst>
              <a:gd name="connsiteX0" fmla="*/ 0 w 892366"/>
              <a:gd name="connsiteY0" fmla="*/ 253388 h 253388"/>
              <a:gd name="connsiteX1" fmla="*/ 892366 w 892366"/>
              <a:gd name="connsiteY1" fmla="*/ 0 h 253388"/>
              <a:gd name="connsiteX2" fmla="*/ 892366 w 892366"/>
              <a:gd name="connsiteY2" fmla="*/ 0 h 25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366" h="253388">
                <a:moveTo>
                  <a:pt x="0" y="253388"/>
                </a:moveTo>
                <a:lnTo>
                  <a:pt x="892366" y="0"/>
                </a:lnTo>
                <a:lnTo>
                  <a:pt x="892366" y="0"/>
                </a:ln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227D5632-4DBC-4846-98F7-8D4FAD07E2F2}"/>
              </a:ext>
            </a:extLst>
          </p:cNvPr>
          <p:cNvSpPr/>
          <p:nvPr/>
        </p:nvSpPr>
        <p:spPr>
          <a:xfrm>
            <a:off x="1845659" y="1696057"/>
            <a:ext cx="892366" cy="253388"/>
          </a:xfrm>
          <a:custGeom>
            <a:avLst/>
            <a:gdLst>
              <a:gd name="connsiteX0" fmla="*/ 0 w 892366"/>
              <a:gd name="connsiteY0" fmla="*/ 253388 h 253388"/>
              <a:gd name="connsiteX1" fmla="*/ 892366 w 892366"/>
              <a:gd name="connsiteY1" fmla="*/ 0 h 253388"/>
              <a:gd name="connsiteX2" fmla="*/ 892366 w 892366"/>
              <a:gd name="connsiteY2" fmla="*/ 0 h 25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366" h="253388">
                <a:moveTo>
                  <a:pt x="0" y="253388"/>
                </a:moveTo>
                <a:lnTo>
                  <a:pt x="892366" y="0"/>
                </a:lnTo>
                <a:lnTo>
                  <a:pt x="892366" y="0"/>
                </a:ln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6DF32E7A-F447-45DE-9B72-41D27E38F664}"/>
              </a:ext>
            </a:extLst>
          </p:cNvPr>
          <p:cNvSpPr/>
          <p:nvPr/>
        </p:nvSpPr>
        <p:spPr>
          <a:xfrm>
            <a:off x="2368011" y="975510"/>
            <a:ext cx="793215" cy="1333041"/>
          </a:xfrm>
          <a:custGeom>
            <a:avLst/>
            <a:gdLst>
              <a:gd name="connsiteX0" fmla="*/ 0 w 877105"/>
              <a:gd name="connsiteY0" fmla="*/ 1461313 h 1461313"/>
              <a:gd name="connsiteX1" fmla="*/ 793215 w 877105"/>
              <a:gd name="connsiteY1" fmla="*/ 128272 h 1461313"/>
              <a:gd name="connsiteX2" fmla="*/ 815248 w 877105"/>
              <a:gd name="connsiteY2" fmla="*/ 128272 h 1461313"/>
              <a:gd name="connsiteX0" fmla="*/ 0 w 793215"/>
              <a:gd name="connsiteY0" fmla="*/ 1333041 h 1333041"/>
              <a:gd name="connsiteX1" fmla="*/ 793215 w 793215"/>
              <a:gd name="connsiteY1" fmla="*/ 0 h 133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215" h="1333041">
                <a:moveTo>
                  <a:pt x="0" y="1333041"/>
                </a:moveTo>
                <a:lnTo>
                  <a:pt x="793215" y="0"/>
                </a:lnTo>
              </a:path>
            </a:pathLst>
          </a:custGeom>
          <a:ln w="9525" cap="flat" cmpd="sng" algn="ctr">
            <a:solidFill>
              <a:schemeClr val="tx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AB31B2E5-E835-4347-84FB-A0E639E39A2A}"/>
              </a:ext>
            </a:extLst>
          </p:cNvPr>
          <p:cNvSpPr/>
          <p:nvPr/>
        </p:nvSpPr>
        <p:spPr>
          <a:xfrm>
            <a:off x="3003208" y="1529052"/>
            <a:ext cx="649995" cy="1355074"/>
          </a:xfrm>
          <a:custGeom>
            <a:avLst/>
            <a:gdLst>
              <a:gd name="connsiteX0" fmla="*/ 0 w 649995"/>
              <a:gd name="connsiteY0" fmla="*/ 1355074 h 1355074"/>
              <a:gd name="connsiteX1" fmla="*/ 649995 w 649995"/>
              <a:gd name="connsiteY1" fmla="*/ 0 h 135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9995" h="1355074">
                <a:moveTo>
                  <a:pt x="0" y="1355074"/>
                </a:moveTo>
                <a:lnTo>
                  <a:pt x="649995" y="0"/>
                </a:ln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26535308-4B23-499F-A025-58A4BEC6B1B4}"/>
              </a:ext>
            </a:extLst>
          </p:cNvPr>
          <p:cNvSpPr/>
          <p:nvPr/>
        </p:nvSpPr>
        <p:spPr>
          <a:xfrm>
            <a:off x="2176941" y="2988843"/>
            <a:ext cx="484742" cy="231355"/>
          </a:xfrm>
          <a:custGeom>
            <a:avLst/>
            <a:gdLst>
              <a:gd name="connsiteX0" fmla="*/ 0 w 484742"/>
              <a:gd name="connsiteY0" fmla="*/ 231355 h 231355"/>
              <a:gd name="connsiteX1" fmla="*/ 484742 w 484742"/>
              <a:gd name="connsiteY1" fmla="*/ 0 h 23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742" h="231355">
                <a:moveTo>
                  <a:pt x="0" y="231355"/>
                </a:moveTo>
                <a:lnTo>
                  <a:pt x="484742" y="0"/>
                </a:ln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78E44FEF-1C0D-45B3-9ACF-C8B47A37C976}"/>
              </a:ext>
            </a:extLst>
          </p:cNvPr>
          <p:cNvSpPr/>
          <p:nvPr/>
        </p:nvSpPr>
        <p:spPr>
          <a:xfrm>
            <a:off x="2486418" y="2372743"/>
            <a:ext cx="484742" cy="231355"/>
          </a:xfrm>
          <a:custGeom>
            <a:avLst/>
            <a:gdLst>
              <a:gd name="connsiteX0" fmla="*/ 0 w 484742"/>
              <a:gd name="connsiteY0" fmla="*/ 231355 h 231355"/>
              <a:gd name="connsiteX1" fmla="*/ 484742 w 484742"/>
              <a:gd name="connsiteY1" fmla="*/ 0 h 23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742" h="231355">
                <a:moveTo>
                  <a:pt x="0" y="231355"/>
                </a:moveTo>
                <a:lnTo>
                  <a:pt x="484742" y="0"/>
                </a:ln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D283234B-0CBE-482B-94A3-53D4CA2F3A4C}"/>
              </a:ext>
            </a:extLst>
          </p:cNvPr>
          <p:cNvSpPr/>
          <p:nvPr/>
        </p:nvSpPr>
        <p:spPr>
          <a:xfrm>
            <a:off x="2942447" y="2268676"/>
            <a:ext cx="358215" cy="111950"/>
          </a:xfrm>
          <a:custGeom>
            <a:avLst/>
            <a:gdLst>
              <a:gd name="connsiteX0" fmla="*/ 352540 w 352540"/>
              <a:gd name="connsiteY0" fmla="*/ 0 h 143219"/>
              <a:gd name="connsiteX1" fmla="*/ 0 w 352540"/>
              <a:gd name="connsiteY1" fmla="*/ 143219 h 143219"/>
              <a:gd name="connsiteX2" fmla="*/ 0 w 352540"/>
              <a:gd name="connsiteY2" fmla="*/ 143219 h 143219"/>
              <a:gd name="connsiteX0" fmla="*/ 352540 w 352540"/>
              <a:gd name="connsiteY0" fmla="*/ 0 h 143219"/>
              <a:gd name="connsiteX1" fmla="*/ 0 w 352540"/>
              <a:gd name="connsiteY1" fmla="*/ 143219 h 143219"/>
              <a:gd name="connsiteX0" fmla="*/ 330506 w 330506"/>
              <a:gd name="connsiteY0" fmla="*/ 0 h 121186"/>
              <a:gd name="connsiteX1" fmla="*/ 0 w 330506"/>
              <a:gd name="connsiteY1" fmla="*/ 121186 h 121186"/>
              <a:gd name="connsiteX0" fmla="*/ 358215 w 358215"/>
              <a:gd name="connsiteY0" fmla="*/ 0 h 111950"/>
              <a:gd name="connsiteX1" fmla="*/ 0 w 358215"/>
              <a:gd name="connsiteY1" fmla="*/ 111950 h 11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8215" h="111950">
                <a:moveTo>
                  <a:pt x="358215" y="0"/>
                </a:moveTo>
                <a:lnTo>
                  <a:pt x="0" y="111950"/>
                </a:ln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F288D005-17DF-4E68-8B86-85C102F03A1E}"/>
              </a:ext>
            </a:extLst>
          </p:cNvPr>
          <p:cNvSpPr/>
          <p:nvPr/>
        </p:nvSpPr>
        <p:spPr>
          <a:xfrm>
            <a:off x="2660628" y="2873726"/>
            <a:ext cx="358215" cy="111950"/>
          </a:xfrm>
          <a:custGeom>
            <a:avLst/>
            <a:gdLst>
              <a:gd name="connsiteX0" fmla="*/ 352540 w 352540"/>
              <a:gd name="connsiteY0" fmla="*/ 0 h 143219"/>
              <a:gd name="connsiteX1" fmla="*/ 0 w 352540"/>
              <a:gd name="connsiteY1" fmla="*/ 143219 h 143219"/>
              <a:gd name="connsiteX2" fmla="*/ 0 w 352540"/>
              <a:gd name="connsiteY2" fmla="*/ 143219 h 143219"/>
              <a:gd name="connsiteX0" fmla="*/ 352540 w 352540"/>
              <a:gd name="connsiteY0" fmla="*/ 0 h 143219"/>
              <a:gd name="connsiteX1" fmla="*/ 0 w 352540"/>
              <a:gd name="connsiteY1" fmla="*/ 143219 h 143219"/>
              <a:gd name="connsiteX0" fmla="*/ 330506 w 330506"/>
              <a:gd name="connsiteY0" fmla="*/ 0 h 121186"/>
              <a:gd name="connsiteX1" fmla="*/ 0 w 330506"/>
              <a:gd name="connsiteY1" fmla="*/ 121186 h 121186"/>
              <a:gd name="connsiteX0" fmla="*/ 358215 w 358215"/>
              <a:gd name="connsiteY0" fmla="*/ 0 h 111950"/>
              <a:gd name="connsiteX1" fmla="*/ 0 w 358215"/>
              <a:gd name="connsiteY1" fmla="*/ 111950 h 11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8215" h="111950">
                <a:moveTo>
                  <a:pt x="358215" y="0"/>
                </a:moveTo>
                <a:lnTo>
                  <a:pt x="0" y="111950"/>
                </a:ln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15AFE70C-B247-495E-846D-DE51ED65D0DE}"/>
              </a:ext>
            </a:extLst>
          </p:cNvPr>
          <p:cNvSpPr/>
          <p:nvPr/>
        </p:nvSpPr>
        <p:spPr>
          <a:xfrm>
            <a:off x="1337770" y="468735"/>
            <a:ext cx="826265" cy="1366091"/>
          </a:xfrm>
          <a:custGeom>
            <a:avLst/>
            <a:gdLst>
              <a:gd name="connsiteX0" fmla="*/ 0 w 899781"/>
              <a:gd name="connsiteY0" fmla="*/ 1463688 h 1463688"/>
              <a:gd name="connsiteX1" fmla="*/ 826265 w 899781"/>
              <a:gd name="connsiteY1" fmla="*/ 97597 h 1463688"/>
              <a:gd name="connsiteX2" fmla="*/ 859316 w 899781"/>
              <a:gd name="connsiteY2" fmla="*/ 108613 h 1463688"/>
              <a:gd name="connsiteX3" fmla="*/ 859316 w 899781"/>
              <a:gd name="connsiteY3" fmla="*/ 108613 h 1463688"/>
              <a:gd name="connsiteX0" fmla="*/ 0 w 899781"/>
              <a:gd name="connsiteY0" fmla="*/ 1463688 h 1463688"/>
              <a:gd name="connsiteX1" fmla="*/ 826265 w 899781"/>
              <a:gd name="connsiteY1" fmla="*/ 97597 h 1463688"/>
              <a:gd name="connsiteX2" fmla="*/ 859316 w 899781"/>
              <a:gd name="connsiteY2" fmla="*/ 108613 h 1463688"/>
              <a:gd name="connsiteX0" fmla="*/ 0 w 826265"/>
              <a:gd name="connsiteY0" fmla="*/ 1366091 h 1366091"/>
              <a:gd name="connsiteX1" fmla="*/ 826265 w 826265"/>
              <a:gd name="connsiteY1" fmla="*/ 0 h 136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265" h="1366091">
                <a:moveTo>
                  <a:pt x="0" y="1366091"/>
                </a:moveTo>
                <a:cubicBezTo>
                  <a:pt x="341523" y="795968"/>
                  <a:pt x="683046" y="225846"/>
                  <a:pt x="826265" y="0"/>
                </a:cubicBezTo>
              </a:path>
            </a:pathLst>
          </a:custGeom>
          <a:ln w="952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38EE75FD-E91F-4B69-9084-7AD259E41320}"/>
              </a:ext>
            </a:extLst>
          </p:cNvPr>
          <p:cNvSpPr/>
          <p:nvPr/>
        </p:nvSpPr>
        <p:spPr>
          <a:xfrm>
            <a:off x="1946593" y="1099649"/>
            <a:ext cx="793215" cy="1333041"/>
          </a:xfrm>
          <a:custGeom>
            <a:avLst/>
            <a:gdLst>
              <a:gd name="connsiteX0" fmla="*/ 0 w 877105"/>
              <a:gd name="connsiteY0" fmla="*/ 1461313 h 1461313"/>
              <a:gd name="connsiteX1" fmla="*/ 793215 w 877105"/>
              <a:gd name="connsiteY1" fmla="*/ 128272 h 1461313"/>
              <a:gd name="connsiteX2" fmla="*/ 815248 w 877105"/>
              <a:gd name="connsiteY2" fmla="*/ 128272 h 1461313"/>
              <a:gd name="connsiteX0" fmla="*/ 0 w 793215"/>
              <a:gd name="connsiteY0" fmla="*/ 1333041 h 1333041"/>
              <a:gd name="connsiteX1" fmla="*/ 793215 w 793215"/>
              <a:gd name="connsiteY1" fmla="*/ 0 h 133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215" h="1333041">
                <a:moveTo>
                  <a:pt x="0" y="1333041"/>
                </a:moveTo>
                <a:lnTo>
                  <a:pt x="793215" y="0"/>
                </a:ln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A290E635-571B-4004-B155-614A4854F15B}"/>
              </a:ext>
            </a:extLst>
          </p:cNvPr>
          <p:cNvSpPr/>
          <p:nvPr/>
        </p:nvSpPr>
        <p:spPr>
          <a:xfrm>
            <a:off x="2667194" y="1625504"/>
            <a:ext cx="649995" cy="1355074"/>
          </a:xfrm>
          <a:custGeom>
            <a:avLst/>
            <a:gdLst>
              <a:gd name="connsiteX0" fmla="*/ 0 w 649995"/>
              <a:gd name="connsiteY0" fmla="*/ 1355074 h 1355074"/>
              <a:gd name="connsiteX1" fmla="*/ 649995 w 649995"/>
              <a:gd name="connsiteY1" fmla="*/ 0 h 135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9995" h="1355074">
                <a:moveTo>
                  <a:pt x="0" y="1355074"/>
                </a:moveTo>
                <a:lnTo>
                  <a:pt x="649995" y="0"/>
                </a:ln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4475C2DA-8E0A-4AE9-8C62-A093A2F743AA}"/>
              </a:ext>
            </a:extLst>
          </p:cNvPr>
          <p:cNvSpPr/>
          <p:nvPr/>
        </p:nvSpPr>
        <p:spPr>
          <a:xfrm>
            <a:off x="3212527" y="2842458"/>
            <a:ext cx="440675" cy="286439"/>
          </a:xfrm>
          <a:custGeom>
            <a:avLst/>
            <a:gdLst>
              <a:gd name="connsiteX0" fmla="*/ 0 w 440675"/>
              <a:gd name="connsiteY0" fmla="*/ 286439 h 286439"/>
              <a:gd name="connsiteX1" fmla="*/ 440675 w 440675"/>
              <a:gd name="connsiteY1" fmla="*/ 0 h 28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75" h="286439">
                <a:moveTo>
                  <a:pt x="0" y="286439"/>
                </a:moveTo>
                <a:lnTo>
                  <a:pt x="440675" y="0"/>
                </a:ln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6131AD5D-1904-4AEB-BBE9-097F4BB1E1BC}"/>
              </a:ext>
            </a:extLst>
          </p:cNvPr>
          <p:cNvSpPr/>
          <p:nvPr/>
        </p:nvSpPr>
        <p:spPr>
          <a:xfrm>
            <a:off x="3003208" y="3506635"/>
            <a:ext cx="440675" cy="286439"/>
          </a:xfrm>
          <a:custGeom>
            <a:avLst/>
            <a:gdLst>
              <a:gd name="connsiteX0" fmla="*/ 0 w 440675"/>
              <a:gd name="connsiteY0" fmla="*/ 286439 h 286439"/>
              <a:gd name="connsiteX1" fmla="*/ 440675 w 440675"/>
              <a:gd name="connsiteY1" fmla="*/ 0 h 28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75" h="286439">
                <a:moveTo>
                  <a:pt x="0" y="286439"/>
                </a:moveTo>
                <a:lnTo>
                  <a:pt x="440675" y="0"/>
                </a:ln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71159DC2-FCF0-4948-8C14-625F75747617}"/>
              </a:ext>
            </a:extLst>
          </p:cNvPr>
          <p:cNvSpPr/>
          <p:nvPr/>
        </p:nvSpPr>
        <p:spPr>
          <a:xfrm>
            <a:off x="3642184" y="2694099"/>
            <a:ext cx="308472" cy="154236"/>
          </a:xfrm>
          <a:custGeom>
            <a:avLst/>
            <a:gdLst>
              <a:gd name="connsiteX0" fmla="*/ 308472 w 308472"/>
              <a:gd name="connsiteY0" fmla="*/ 0 h 187286"/>
              <a:gd name="connsiteX1" fmla="*/ 0 w 308472"/>
              <a:gd name="connsiteY1" fmla="*/ 187286 h 187286"/>
              <a:gd name="connsiteX0" fmla="*/ 308472 w 308472"/>
              <a:gd name="connsiteY0" fmla="*/ 0 h 154236"/>
              <a:gd name="connsiteX1" fmla="*/ 0 w 308472"/>
              <a:gd name="connsiteY1" fmla="*/ 154236 h 15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8472" h="154236">
                <a:moveTo>
                  <a:pt x="308472" y="0"/>
                </a:moveTo>
                <a:cubicBezTo>
                  <a:pt x="205648" y="62429"/>
                  <a:pt x="102824" y="91807"/>
                  <a:pt x="0" y="154236"/>
                </a:cubicBez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94D74F44-F940-491C-9C7A-21C379F07F94}"/>
              </a:ext>
            </a:extLst>
          </p:cNvPr>
          <p:cNvSpPr/>
          <p:nvPr/>
        </p:nvSpPr>
        <p:spPr>
          <a:xfrm>
            <a:off x="3427467" y="3363255"/>
            <a:ext cx="308472" cy="154236"/>
          </a:xfrm>
          <a:custGeom>
            <a:avLst/>
            <a:gdLst>
              <a:gd name="connsiteX0" fmla="*/ 308472 w 308472"/>
              <a:gd name="connsiteY0" fmla="*/ 0 h 187286"/>
              <a:gd name="connsiteX1" fmla="*/ 0 w 308472"/>
              <a:gd name="connsiteY1" fmla="*/ 187286 h 187286"/>
              <a:gd name="connsiteX0" fmla="*/ 308472 w 308472"/>
              <a:gd name="connsiteY0" fmla="*/ 0 h 154236"/>
              <a:gd name="connsiteX1" fmla="*/ 0 w 308472"/>
              <a:gd name="connsiteY1" fmla="*/ 154236 h 15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8472" h="154236">
                <a:moveTo>
                  <a:pt x="308472" y="0"/>
                </a:moveTo>
                <a:cubicBezTo>
                  <a:pt x="205648" y="62429"/>
                  <a:pt x="102824" y="91807"/>
                  <a:pt x="0" y="154236"/>
                </a:cubicBez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07C8D5B2-C5A1-4C5E-8A3C-2088A98EB478}"/>
              </a:ext>
            </a:extLst>
          </p:cNvPr>
          <p:cNvSpPr/>
          <p:nvPr/>
        </p:nvSpPr>
        <p:spPr>
          <a:xfrm>
            <a:off x="3737830" y="1931223"/>
            <a:ext cx="462708" cy="1454226"/>
          </a:xfrm>
          <a:custGeom>
            <a:avLst/>
            <a:gdLst>
              <a:gd name="connsiteX0" fmla="*/ 462708 w 462708"/>
              <a:gd name="connsiteY0" fmla="*/ 0 h 1454226"/>
              <a:gd name="connsiteX1" fmla="*/ 198303 w 462708"/>
              <a:gd name="connsiteY1" fmla="*/ 782197 h 1454226"/>
              <a:gd name="connsiteX2" fmla="*/ 0 w 462708"/>
              <a:gd name="connsiteY2" fmla="*/ 1454226 h 1454226"/>
              <a:gd name="connsiteX0" fmla="*/ 462708 w 462708"/>
              <a:gd name="connsiteY0" fmla="*/ 0 h 1454226"/>
              <a:gd name="connsiteX1" fmla="*/ 198303 w 462708"/>
              <a:gd name="connsiteY1" fmla="*/ 782197 h 1454226"/>
              <a:gd name="connsiteX2" fmla="*/ 0 w 462708"/>
              <a:gd name="connsiteY2" fmla="*/ 1454226 h 145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708" h="1454226">
                <a:moveTo>
                  <a:pt x="462708" y="0"/>
                </a:moveTo>
                <a:cubicBezTo>
                  <a:pt x="369064" y="269913"/>
                  <a:pt x="275421" y="539826"/>
                  <a:pt x="198303" y="782197"/>
                </a:cubicBezTo>
                <a:cubicBezTo>
                  <a:pt x="121185" y="1024568"/>
                  <a:pt x="60592" y="1239397"/>
                  <a:pt x="0" y="1454226"/>
                </a:cubicBez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5F03E2BA-5216-486C-A616-ED69CA11A710}"/>
              </a:ext>
            </a:extLst>
          </p:cNvPr>
          <p:cNvSpPr/>
          <p:nvPr/>
        </p:nvSpPr>
        <p:spPr>
          <a:xfrm>
            <a:off x="3419563" y="2074442"/>
            <a:ext cx="462708" cy="1454226"/>
          </a:xfrm>
          <a:custGeom>
            <a:avLst/>
            <a:gdLst>
              <a:gd name="connsiteX0" fmla="*/ 462708 w 462708"/>
              <a:gd name="connsiteY0" fmla="*/ 0 h 1454226"/>
              <a:gd name="connsiteX1" fmla="*/ 198303 w 462708"/>
              <a:gd name="connsiteY1" fmla="*/ 782197 h 1454226"/>
              <a:gd name="connsiteX2" fmla="*/ 0 w 462708"/>
              <a:gd name="connsiteY2" fmla="*/ 1454226 h 1454226"/>
              <a:gd name="connsiteX0" fmla="*/ 462708 w 462708"/>
              <a:gd name="connsiteY0" fmla="*/ 0 h 1454226"/>
              <a:gd name="connsiteX1" fmla="*/ 198303 w 462708"/>
              <a:gd name="connsiteY1" fmla="*/ 782197 h 1454226"/>
              <a:gd name="connsiteX2" fmla="*/ 0 w 462708"/>
              <a:gd name="connsiteY2" fmla="*/ 1454226 h 145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708" h="1454226">
                <a:moveTo>
                  <a:pt x="462708" y="0"/>
                </a:moveTo>
                <a:cubicBezTo>
                  <a:pt x="369064" y="269913"/>
                  <a:pt x="275421" y="539826"/>
                  <a:pt x="198303" y="782197"/>
                </a:cubicBezTo>
                <a:cubicBezTo>
                  <a:pt x="121185" y="1024568"/>
                  <a:pt x="60592" y="1239397"/>
                  <a:pt x="0" y="1454226"/>
                </a:cubicBez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EBCD57DD-E1D9-4D75-B6E5-7CAEEF70EB33}"/>
              </a:ext>
            </a:extLst>
          </p:cNvPr>
          <p:cNvSpPr/>
          <p:nvPr/>
        </p:nvSpPr>
        <p:spPr>
          <a:xfrm>
            <a:off x="4025828" y="2970258"/>
            <a:ext cx="661012" cy="495759"/>
          </a:xfrm>
          <a:custGeom>
            <a:avLst/>
            <a:gdLst>
              <a:gd name="connsiteX0" fmla="*/ 0 w 661012"/>
              <a:gd name="connsiteY0" fmla="*/ 495759 h 495759"/>
              <a:gd name="connsiteX1" fmla="*/ 385591 w 661012"/>
              <a:gd name="connsiteY1" fmla="*/ 198304 h 495759"/>
              <a:gd name="connsiteX2" fmla="*/ 661012 w 661012"/>
              <a:gd name="connsiteY2" fmla="*/ 0 h 4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012" h="495759">
                <a:moveTo>
                  <a:pt x="0" y="495759"/>
                </a:moveTo>
                <a:lnTo>
                  <a:pt x="385591" y="198304"/>
                </a:lnTo>
                <a:cubicBezTo>
                  <a:pt x="495760" y="115678"/>
                  <a:pt x="578386" y="57839"/>
                  <a:pt x="661012" y="0"/>
                </a:cubicBez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2746C6B3-E903-4722-A708-6021068C962C}"/>
              </a:ext>
            </a:extLst>
          </p:cNvPr>
          <p:cNvSpPr/>
          <p:nvPr/>
        </p:nvSpPr>
        <p:spPr>
          <a:xfrm>
            <a:off x="3906587" y="3729728"/>
            <a:ext cx="661012" cy="495759"/>
          </a:xfrm>
          <a:custGeom>
            <a:avLst/>
            <a:gdLst>
              <a:gd name="connsiteX0" fmla="*/ 0 w 661012"/>
              <a:gd name="connsiteY0" fmla="*/ 495759 h 495759"/>
              <a:gd name="connsiteX1" fmla="*/ 385591 w 661012"/>
              <a:gd name="connsiteY1" fmla="*/ 198304 h 495759"/>
              <a:gd name="connsiteX2" fmla="*/ 661012 w 661012"/>
              <a:gd name="connsiteY2" fmla="*/ 0 h 4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012" h="495759">
                <a:moveTo>
                  <a:pt x="0" y="495759"/>
                </a:moveTo>
                <a:lnTo>
                  <a:pt x="385591" y="198304"/>
                </a:lnTo>
                <a:cubicBezTo>
                  <a:pt x="495760" y="115678"/>
                  <a:pt x="578386" y="57839"/>
                  <a:pt x="661012" y="0"/>
                </a:cubicBez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B612E413-1635-483F-A0D8-18B96343C53C}"/>
              </a:ext>
            </a:extLst>
          </p:cNvPr>
          <p:cNvSpPr/>
          <p:nvPr/>
        </p:nvSpPr>
        <p:spPr>
          <a:xfrm>
            <a:off x="4261018" y="2311227"/>
            <a:ext cx="308472" cy="1619479"/>
          </a:xfrm>
          <a:custGeom>
            <a:avLst/>
            <a:gdLst>
              <a:gd name="connsiteX0" fmla="*/ 308472 w 308472"/>
              <a:gd name="connsiteY0" fmla="*/ 0 h 1619479"/>
              <a:gd name="connsiteX1" fmla="*/ 121186 w 308472"/>
              <a:gd name="connsiteY1" fmla="*/ 881349 h 1619479"/>
              <a:gd name="connsiteX2" fmla="*/ 0 w 308472"/>
              <a:gd name="connsiteY2" fmla="*/ 1619479 h 1619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472" h="1619479">
                <a:moveTo>
                  <a:pt x="308472" y="0"/>
                </a:moveTo>
                <a:cubicBezTo>
                  <a:pt x="240535" y="305718"/>
                  <a:pt x="172598" y="611436"/>
                  <a:pt x="121186" y="881349"/>
                </a:cubicBezTo>
                <a:cubicBezTo>
                  <a:pt x="69774" y="1151262"/>
                  <a:pt x="34887" y="1385370"/>
                  <a:pt x="0" y="1619479"/>
                </a:cubicBez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91B79FE0-7F1E-4221-B4FE-50C86B7F623C}"/>
              </a:ext>
            </a:extLst>
          </p:cNvPr>
          <p:cNvSpPr/>
          <p:nvPr/>
        </p:nvSpPr>
        <p:spPr>
          <a:xfrm>
            <a:off x="4551297" y="2113225"/>
            <a:ext cx="308472" cy="1619479"/>
          </a:xfrm>
          <a:custGeom>
            <a:avLst/>
            <a:gdLst>
              <a:gd name="connsiteX0" fmla="*/ 308472 w 308472"/>
              <a:gd name="connsiteY0" fmla="*/ 0 h 1619479"/>
              <a:gd name="connsiteX1" fmla="*/ 121186 w 308472"/>
              <a:gd name="connsiteY1" fmla="*/ 881349 h 1619479"/>
              <a:gd name="connsiteX2" fmla="*/ 0 w 308472"/>
              <a:gd name="connsiteY2" fmla="*/ 1619479 h 1619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472" h="1619479">
                <a:moveTo>
                  <a:pt x="308472" y="0"/>
                </a:moveTo>
                <a:cubicBezTo>
                  <a:pt x="240535" y="305718"/>
                  <a:pt x="172598" y="611436"/>
                  <a:pt x="121186" y="881349"/>
                </a:cubicBezTo>
                <a:cubicBezTo>
                  <a:pt x="69774" y="1151262"/>
                  <a:pt x="34887" y="1385370"/>
                  <a:pt x="0" y="1619479"/>
                </a:cubicBez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F1A8DE48-755B-4D6D-844D-BC0839448CE6}"/>
              </a:ext>
            </a:extLst>
          </p:cNvPr>
          <p:cNvSpPr/>
          <p:nvPr/>
        </p:nvSpPr>
        <p:spPr>
          <a:xfrm>
            <a:off x="5008276" y="3143148"/>
            <a:ext cx="495759" cy="539826"/>
          </a:xfrm>
          <a:custGeom>
            <a:avLst/>
            <a:gdLst>
              <a:gd name="connsiteX0" fmla="*/ 495759 w 495759"/>
              <a:gd name="connsiteY0" fmla="*/ 0 h 539826"/>
              <a:gd name="connsiteX1" fmla="*/ 264405 w 495759"/>
              <a:gd name="connsiteY1" fmla="*/ 231354 h 539826"/>
              <a:gd name="connsiteX2" fmla="*/ 0 w 495759"/>
              <a:gd name="connsiteY2" fmla="*/ 539826 h 53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759" h="539826">
                <a:moveTo>
                  <a:pt x="495759" y="0"/>
                </a:moveTo>
                <a:cubicBezTo>
                  <a:pt x="421395" y="70691"/>
                  <a:pt x="347031" y="141383"/>
                  <a:pt x="264405" y="231354"/>
                </a:cubicBezTo>
                <a:cubicBezTo>
                  <a:pt x="181779" y="321325"/>
                  <a:pt x="90889" y="430575"/>
                  <a:pt x="0" y="539826"/>
                </a:cubicBez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8A00DEF6-C62C-4436-8467-001397FD1B6C}"/>
              </a:ext>
            </a:extLst>
          </p:cNvPr>
          <p:cNvSpPr/>
          <p:nvPr/>
        </p:nvSpPr>
        <p:spPr>
          <a:xfrm>
            <a:off x="4903617" y="3996357"/>
            <a:ext cx="495759" cy="539826"/>
          </a:xfrm>
          <a:custGeom>
            <a:avLst/>
            <a:gdLst>
              <a:gd name="connsiteX0" fmla="*/ 495759 w 495759"/>
              <a:gd name="connsiteY0" fmla="*/ 0 h 539826"/>
              <a:gd name="connsiteX1" fmla="*/ 264405 w 495759"/>
              <a:gd name="connsiteY1" fmla="*/ 231354 h 539826"/>
              <a:gd name="connsiteX2" fmla="*/ 0 w 495759"/>
              <a:gd name="connsiteY2" fmla="*/ 539826 h 53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759" h="539826">
                <a:moveTo>
                  <a:pt x="495759" y="0"/>
                </a:moveTo>
                <a:cubicBezTo>
                  <a:pt x="421395" y="70691"/>
                  <a:pt x="347031" y="141383"/>
                  <a:pt x="264405" y="231354"/>
                </a:cubicBezTo>
                <a:cubicBezTo>
                  <a:pt x="181779" y="321325"/>
                  <a:pt x="90889" y="430575"/>
                  <a:pt x="0" y="539826"/>
                </a:cubicBez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5A06CF9E-C1E9-4AEB-BC78-70336874CCC6}"/>
              </a:ext>
            </a:extLst>
          </p:cNvPr>
          <p:cNvSpPr/>
          <p:nvPr/>
        </p:nvSpPr>
        <p:spPr>
          <a:xfrm>
            <a:off x="5180012" y="2405455"/>
            <a:ext cx="242371" cy="1806767"/>
          </a:xfrm>
          <a:custGeom>
            <a:avLst/>
            <a:gdLst>
              <a:gd name="connsiteX0" fmla="*/ 242371 w 242371"/>
              <a:gd name="connsiteY0" fmla="*/ 0 h 1806767"/>
              <a:gd name="connsiteX1" fmla="*/ 99152 w 242371"/>
              <a:gd name="connsiteY1" fmla="*/ 958468 h 1806767"/>
              <a:gd name="connsiteX2" fmla="*/ 0 w 242371"/>
              <a:gd name="connsiteY2" fmla="*/ 1806767 h 180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371" h="1806767">
                <a:moveTo>
                  <a:pt x="242371" y="0"/>
                </a:moveTo>
                <a:cubicBezTo>
                  <a:pt x="190959" y="328670"/>
                  <a:pt x="139547" y="657340"/>
                  <a:pt x="99152" y="958468"/>
                </a:cubicBezTo>
                <a:cubicBezTo>
                  <a:pt x="58757" y="1259596"/>
                  <a:pt x="29378" y="1533181"/>
                  <a:pt x="0" y="1806767"/>
                </a:cubicBez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B5B49AD1-FEB4-4729-AA7B-9BE5853146F1}"/>
              </a:ext>
            </a:extLst>
          </p:cNvPr>
          <p:cNvSpPr/>
          <p:nvPr/>
        </p:nvSpPr>
        <p:spPr>
          <a:xfrm>
            <a:off x="5398652" y="2200531"/>
            <a:ext cx="242371" cy="1806767"/>
          </a:xfrm>
          <a:custGeom>
            <a:avLst/>
            <a:gdLst>
              <a:gd name="connsiteX0" fmla="*/ 242371 w 242371"/>
              <a:gd name="connsiteY0" fmla="*/ 0 h 1806767"/>
              <a:gd name="connsiteX1" fmla="*/ 99152 w 242371"/>
              <a:gd name="connsiteY1" fmla="*/ 958468 h 1806767"/>
              <a:gd name="connsiteX2" fmla="*/ 0 w 242371"/>
              <a:gd name="connsiteY2" fmla="*/ 1806767 h 180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371" h="1806767">
                <a:moveTo>
                  <a:pt x="242371" y="0"/>
                </a:moveTo>
                <a:cubicBezTo>
                  <a:pt x="190959" y="328670"/>
                  <a:pt x="139547" y="657340"/>
                  <a:pt x="99152" y="958468"/>
                </a:cubicBezTo>
                <a:cubicBezTo>
                  <a:pt x="58757" y="1259596"/>
                  <a:pt x="29378" y="1533181"/>
                  <a:pt x="0" y="1806767"/>
                </a:cubicBez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E2B67731-4CCB-4223-AB65-5DF7872E511E}"/>
              </a:ext>
            </a:extLst>
          </p:cNvPr>
          <p:cNvSpPr/>
          <p:nvPr/>
        </p:nvSpPr>
        <p:spPr>
          <a:xfrm>
            <a:off x="1345907" y="1843089"/>
            <a:ext cx="4807671" cy="2479249"/>
          </a:xfrm>
          <a:custGeom>
            <a:avLst/>
            <a:gdLst>
              <a:gd name="connsiteX0" fmla="*/ 0 w 4807671"/>
              <a:gd name="connsiteY0" fmla="*/ 0 h 2479249"/>
              <a:gd name="connsiteX1" fmla="*/ 593889 w 4807671"/>
              <a:gd name="connsiteY1" fmla="*/ 603315 h 2479249"/>
              <a:gd name="connsiteX2" fmla="*/ 1329180 w 4807671"/>
              <a:gd name="connsiteY2" fmla="*/ 1150070 h 2479249"/>
              <a:gd name="connsiteX3" fmla="*/ 2092751 w 4807671"/>
              <a:gd name="connsiteY3" fmla="*/ 1677971 h 2479249"/>
              <a:gd name="connsiteX4" fmla="*/ 2922310 w 4807671"/>
              <a:gd name="connsiteY4" fmla="*/ 2121031 h 2479249"/>
              <a:gd name="connsiteX5" fmla="*/ 3846136 w 4807671"/>
              <a:gd name="connsiteY5" fmla="*/ 2366128 h 2479249"/>
              <a:gd name="connsiteX6" fmla="*/ 4807671 w 4807671"/>
              <a:gd name="connsiteY6" fmla="*/ 2479249 h 2479249"/>
              <a:gd name="connsiteX7" fmla="*/ 4807671 w 4807671"/>
              <a:gd name="connsiteY7" fmla="*/ 2479249 h 247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7671" h="2479249">
                <a:moveTo>
                  <a:pt x="0" y="0"/>
                </a:moveTo>
                <a:cubicBezTo>
                  <a:pt x="186179" y="205818"/>
                  <a:pt x="372359" y="411637"/>
                  <a:pt x="593889" y="603315"/>
                </a:cubicBezTo>
                <a:cubicBezTo>
                  <a:pt x="815419" y="794993"/>
                  <a:pt x="1079370" y="970961"/>
                  <a:pt x="1329180" y="1150070"/>
                </a:cubicBezTo>
                <a:cubicBezTo>
                  <a:pt x="1578990" y="1329179"/>
                  <a:pt x="1827229" y="1516144"/>
                  <a:pt x="2092751" y="1677971"/>
                </a:cubicBezTo>
                <a:cubicBezTo>
                  <a:pt x="2358273" y="1839798"/>
                  <a:pt x="2630079" y="2006338"/>
                  <a:pt x="2922310" y="2121031"/>
                </a:cubicBezTo>
                <a:cubicBezTo>
                  <a:pt x="3214541" y="2235724"/>
                  <a:pt x="3531909" y="2306425"/>
                  <a:pt x="3846136" y="2366128"/>
                </a:cubicBezTo>
                <a:cubicBezTo>
                  <a:pt x="4160363" y="2425831"/>
                  <a:pt x="4807671" y="2479249"/>
                  <a:pt x="4807671" y="2479249"/>
                </a:cubicBezTo>
                <a:lnTo>
                  <a:pt x="4807671" y="2479249"/>
                </a:ln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85404792-0857-4049-80A2-802191FA2161}"/>
              </a:ext>
            </a:extLst>
          </p:cNvPr>
          <p:cNvSpPr/>
          <p:nvPr/>
        </p:nvSpPr>
        <p:spPr>
          <a:xfrm>
            <a:off x="1732404" y="1192638"/>
            <a:ext cx="4515440" cy="2300140"/>
          </a:xfrm>
          <a:custGeom>
            <a:avLst/>
            <a:gdLst>
              <a:gd name="connsiteX0" fmla="*/ 0 w 4515440"/>
              <a:gd name="connsiteY0" fmla="*/ 0 h 2300140"/>
              <a:gd name="connsiteX1" fmla="*/ 593889 w 4515440"/>
              <a:gd name="connsiteY1" fmla="*/ 631595 h 2300140"/>
              <a:gd name="connsiteX2" fmla="*/ 1216058 w 4515440"/>
              <a:gd name="connsiteY2" fmla="*/ 1197204 h 2300140"/>
              <a:gd name="connsiteX3" fmla="*/ 1885361 w 4515440"/>
              <a:gd name="connsiteY3" fmla="*/ 1677971 h 2300140"/>
              <a:gd name="connsiteX4" fmla="*/ 2658359 w 4515440"/>
              <a:gd name="connsiteY4" fmla="*/ 2007909 h 2300140"/>
              <a:gd name="connsiteX5" fmla="*/ 3544479 w 4515440"/>
              <a:gd name="connsiteY5" fmla="*/ 2196445 h 2300140"/>
              <a:gd name="connsiteX6" fmla="*/ 4515440 w 4515440"/>
              <a:gd name="connsiteY6" fmla="*/ 2300140 h 23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5440" h="2300140">
                <a:moveTo>
                  <a:pt x="0" y="0"/>
                </a:moveTo>
                <a:cubicBezTo>
                  <a:pt x="195606" y="216030"/>
                  <a:pt x="391213" y="432061"/>
                  <a:pt x="593889" y="631595"/>
                </a:cubicBezTo>
                <a:cubicBezTo>
                  <a:pt x="796565" y="831129"/>
                  <a:pt x="1000813" y="1022808"/>
                  <a:pt x="1216058" y="1197204"/>
                </a:cubicBezTo>
                <a:cubicBezTo>
                  <a:pt x="1431303" y="1371600"/>
                  <a:pt x="1644978" y="1542854"/>
                  <a:pt x="1885361" y="1677971"/>
                </a:cubicBezTo>
                <a:cubicBezTo>
                  <a:pt x="2125744" y="1813088"/>
                  <a:pt x="2381839" y="1921497"/>
                  <a:pt x="2658359" y="2007909"/>
                </a:cubicBezTo>
                <a:cubicBezTo>
                  <a:pt x="2934879" y="2094321"/>
                  <a:pt x="3234966" y="2147740"/>
                  <a:pt x="3544479" y="2196445"/>
                </a:cubicBezTo>
                <a:cubicBezTo>
                  <a:pt x="3853992" y="2245150"/>
                  <a:pt x="4184716" y="2272645"/>
                  <a:pt x="4515440" y="2300140"/>
                </a:cubicBez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8B3CCAAE-C286-4AA6-95D3-1FE7AB9641B2}"/>
              </a:ext>
            </a:extLst>
          </p:cNvPr>
          <p:cNvSpPr/>
          <p:nvPr/>
        </p:nvSpPr>
        <p:spPr>
          <a:xfrm>
            <a:off x="2166039" y="1145503"/>
            <a:ext cx="4232635" cy="2083324"/>
          </a:xfrm>
          <a:custGeom>
            <a:avLst/>
            <a:gdLst>
              <a:gd name="connsiteX0" fmla="*/ 0 w 4232635"/>
              <a:gd name="connsiteY0" fmla="*/ 0 h 2083324"/>
              <a:gd name="connsiteX1" fmla="*/ 556182 w 4232635"/>
              <a:gd name="connsiteY1" fmla="*/ 565609 h 2083324"/>
              <a:gd name="connsiteX2" fmla="*/ 1131217 w 4232635"/>
              <a:gd name="connsiteY2" fmla="*/ 1140644 h 2083324"/>
              <a:gd name="connsiteX3" fmla="*/ 1772240 w 4232635"/>
              <a:gd name="connsiteY3" fmla="*/ 1564850 h 2083324"/>
              <a:gd name="connsiteX4" fmla="*/ 2507530 w 4232635"/>
              <a:gd name="connsiteY4" fmla="*/ 1838227 h 2083324"/>
              <a:gd name="connsiteX5" fmla="*/ 3337089 w 4232635"/>
              <a:gd name="connsiteY5" fmla="*/ 2007910 h 2083324"/>
              <a:gd name="connsiteX6" fmla="*/ 4232635 w 4232635"/>
              <a:gd name="connsiteY6" fmla="*/ 2083324 h 20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635" h="2083324">
                <a:moveTo>
                  <a:pt x="0" y="0"/>
                </a:moveTo>
                <a:lnTo>
                  <a:pt x="556182" y="565609"/>
                </a:lnTo>
                <a:cubicBezTo>
                  <a:pt x="744718" y="755716"/>
                  <a:pt x="928541" y="974104"/>
                  <a:pt x="1131217" y="1140644"/>
                </a:cubicBezTo>
                <a:cubicBezTo>
                  <a:pt x="1333893" y="1307184"/>
                  <a:pt x="1542854" y="1448586"/>
                  <a:pt x="1772240" y="1564850"/>
                </a:cubicBezTo>
                <a:cubicBezTo>
                  <a:pt x="2001626" y="1681114"/>
                  <a:pt x="2246722" y="1764384"/>
                  <a:pt x="2507530" y="1838227"/>
                </a:cubicBezTo>
                <a:cubicBezTo>
                  <a:pt x="2768338" y="1912070"/>
                  <a:pt x="3049572" y="1967061"/>
                  <a:pt x="3337089" y="2007910"/>
                </a:cubicBezTo>
                <a:cubicBezTo>
                  <a:pt x="3624606" y="2048759"/>
                  <a:pt x="3928620" y="2066041"/>
                  <a:pt x="4232635" y="2083324"/>
                </a:cubicBez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7E00406D-2116-4AB5-A1FE-F0791369A3E4}"/>
              </a:ext>
            </a:extLst>
          </p:cNvPr>
          <p:cNvSpPr/>
          <p:nvPr/>
        </p:nvSpPr>
        <p:spPr>
          <a:xfrm>
            <a:off x="3543685" y="2789885"/>
            <a:ext cx="137599" cy="1480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B3EAC420-C894-4737-B0B7-8C41CA95A139}"/>
              </a:ext>
            </a:extLst>
          </p:cNvPr>
          <p:cNvSpPr/>
          <p:nvPr/>
        </p:nvSpPr>
        <p:spPr>
          <a:xfrm flipV="1">
            <a:off x="3392100" y="3464672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B064806E-F134-4C50-A159-5CB08C3BADE7}"/>
              </a:ext>
            </a:extLst>
          </p:cNvPr>
          <p:cNvSpPr/>
          <p:nvPr/>
        </p:nvSpPr>
        <p:spPr>
          <a:xfrm flipV="1">
            <a:off x="3874439" y="4173254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E2F7A76-C996-4478-8DF4-E33F365BB64A}"/>
              </a:ext>
            </a:extLst>
          </p:cNvPr>
          <p:cNvSpPr/>
          <p:nvPr/>
        </p:nvSpPr>
        <p:spPr>
          <a:xfrm flipV="1">
            <a:off x="4215375" y="3920298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0A8BF49A-C7C6-4C63-A031-8CF76BF7752A}"/>
              </a:ext>
            </a:extLst>
          </p:cNvPr>
          <p:cNvSpPr/>
          <p:nvPr/>
        </p:nvSpPr>
        <p:spPr>
          <a:xfrm flipV="1">
            <a:off x="4509179" y="3676774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5F1F4D2-3E54-4072-9254-1449AB27F989}"/>
              </a:ext>
            </a:extLst>
          </p:cNvPr>
          <p:cNvSpPr/>
          <p:nvPr/>
        </p:nvSpPr>
        <p:spPr>
          <a:xfrm flipV="1">
            <a:off x="4330067" y="3148871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ADB0D21E-3498-4634-A105-BF8E84BC1DEA}"/>
              </a:ext>
            </a:extLst>
          </p:cNvPr>
          <p:cNvSpPr/>
          <p:nvPr/>
        </p:nvSpPr>
        <p:spPr>
          <a:xfrm flipV="1">
            <a:off x="4623870" y="2952482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709DA41D-EACC-47A4-AD8F-C9A5AF03C32C}"/>
              </a:ext>
            </a:extLst>
          </p:cNvPr>
          <p:cNvSpPr/>
          <p:nvPr/>
        </p:nvSpPr>
        <p:spPr>
          <a:xfrm flipV="1">
            <a:off x="4813979" y="2067930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636DF038-2C72-4367-85F9-8EA62684D3CA}"/>
              </a:ext>
            </a:extLst>
          </p:cNvPr>
          <p:cNvSpPr/>
          <p:nvPr/>
        </p:nvSpPr>
        <p:spPr>
          <a:xfrm flipV="1">
            <a:off x="3899578" y="2661820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ACDA0A54-FDE1-448B-AB25-884DA7C18862}"/>
              </a:ext>
            </a:extLst>
          </p:cNvPr>
          <p:cNvSpPr/>
          <p:nvPr/>
        </p:nvSpPr>
        <p:spPr>
          <a:xfrm flipV="1">
            <a:off x="4532746" y="2258038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DE0998BD-8768-4E7E-9ACA-BC94C569112E}"/>
              </a:ext>
            </a:extLst>
          </p:cNvPr>
          <p:cNvSpPr/>
          <p:nvPr/>
        </p:nvSpPr>
        <p:spPr>
          <a:xfrm flipV="1">
            <a:off x="4183954" y="1852683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1298906D-7022-4867-8680-E3D293CA57D5}"/>
              </a:ext>
            </a:extLst>
          </p:cNvPr>
          <p:cNvSpPr/>
          <p:nvPr/>
        </p:nvSpPr>
        <p:spPr>
          <a:xfrm flipV="1">
            <a:off x="3874442" y="2014510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6500B82-4EDF-4388-B0CD-B0FCF593134D}"/>
              </a:ext>
            </a:extLst>
          </p:cNvPr>
          <p:cNvSpPr/>
          <p:nvPr/>
        </p:nvSpPr>
        <p:spPr>
          <a:xfrm flipV="1">
            <a:off x="3621492" y="1488178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6C072EE-E42F-4F65-9527-426D9EA32132}"/>
              </a:ext>
            </a:extLst>
          </p:cNvPr>
          <p:cNvSpPr/>
          <p:nvPr/>
        </p:nvSpPr>
        <p:spPr>
          <a:xfrm flipV="1">
            <a:off x="3264845" y="1612297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BFA00F28-581D-432F-A29B-773C97BC2B44}"/>
              </a:ext>
            </a:extLst>
          </p:cNvPr>
          <p:cNvSpPr/>
          <p:nvPr/>
        </p:nvSpPr>
        <p:spPr>
          <a:xfrm flipV="1">
            <a:off x="2795073" y="1840113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516745A-0AF2-4961-85A0-F6FE736F09D5}"/>
              </a:ext>
            </a:extLst>
          </p:cNvPr>
          <p:cNvSpPr/>
          <p:nvPr/>
        </p:nvSpPr>
        <p:spPr>
          <a:xfrm flipV="1">
            <a:off x="2919192" y="2322449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0C0ED375-60A8-49B6-AA89-9515365B9EE7}"/>
              </a:ext>
            </a:extLst>
          </p:cNvPr>
          <p:cNvSpPr/>
          <p:nvPr/>
        </p:nvSpPr>
        <p:spPr>
          <a:xfrm flipV="1">
            <a:off x="2439996" y="2540838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09544D00-5B3A-402A-8F40-859F25B75555}"/>
              </a:ext>
            </a:extLst>
          </p:cNvPr>
          <p:cNvSpPr/>
          <p:nvPr/>
        </p:nvSpPr>
        <p:spPr>
          <a:xfrm flipV="1">
            <a:off x="2149334" y="3155156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5E398C55-0EA9-491C-A52D-D853B333EA62}"/>
              </a:ext>
            </a:extLst>
          </p:cNvPr>
          <p:cNvSpPr/>
          <p:nvPr/>
        </p:nvSpPr>
        <p:spPr>
          <a:xfrm flipV="1">
            <a:off x="2971036" y="3750619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59163E91-4DCC-4C64-8231-150860711E86}"/>
              </a:ext>
            </a:extLst>
          </p:cNvPr>
          <p:cNvSpPr/>
          <p:nvPr/>
        </p:nvSpPr>
        <p:spPr>
          <a:xfrm flipV="1">
            <a:off x="2633242" y="2932054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727449C-7B79-44C5-A300-0AA1ED06040A}"/>
              </a:ext>
            </a:extLst>
          </p:cNvPr>
          <p:cNvSpPr/>
          <p:nvPr/>
        </p:nvSpPr>
        <p:spPr>
          <a:xfrm flipV="1">
            <a:off x="2955325" y="2820502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536B5819-EB88-4AAD-8E5E-84C0A3119437}"/>
              </a:ext>
            </a:extLst>
          </p:cNvPr>
          <p:cNvSpPr/>
          <p:nvPr/>
        </p:nvSpPr>
        <p:spPr>
          <a:xfrm flipV="1">
            <a:off x="3249130" y="2237609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AA249AFF-195A-4F49-AC2E-6765C5E6D89F}"/>
              </a:ext>
            </a:extLst>
          </p:cNvPr>
          <p:cNvSpPr/>
          <p:nvPr/>
        </p:nvSpPr>
        <p:spPr>
          <a:xfrm>
            <a:off x="3956716" y="2712353"/>
            <a:ext cx="735290" cy="273377"/>
          </a:xfrm>
          <a:custGeom>
            <a:avLst/>
            <a:gdLst>
              <a:gd name="connsiteX0" fmla="*/ 0 w 4232635"/>
              <a:gd name="connsiteY0" fmla="*/ 0 h 2083324"/>
              <a:gd name="connsiteX1" fmla="*/ 556182 w 4232635"/>
              <a:gd name="connsiteY1" fmla="*/ 565609 h 2083324"/>
              <a:gd name="connsiteX2" fmla="*/ 1131217 w 4232635"/>
              <a:gd name="connsiteY2" fmla="*/ 1140644 h 2083324"/>
              <a:gd name="connsiteX3" fmla="*/ 1772240 w 4232635"/>
              <a:gd name="connsiteY3" fmla="*/ 1564850 h 2083324"/>
              <a:gd name="connsiteX4" fmla="*/ 2507530 w 4232635"/>
              <a:gd name="connsiteY4" fmla="*/ 1838227 h 2083324"/>
              <a:gd name="connsiteX5" fmla="*/ 3337089 w 4232635"/>
              <a:gd name="connsiteY5" fmla="*/ 2007910 h 2083324"/>
              <a:gd name="connsiteX6" fmla="*/ 4232635 w 4232635"/>
              <a:gd name="connsiteY6" fmla="*/ 2083324 h 2083324"/>
              <a:gd name="connsiteX0" fmla="*/ 0 w 3676453"/>
              <a:gd name="connsiteY0" fmla="*/ 0 h 1517715"/>
              <a:gd name="connsiteX1" fmla="*/ 575035 w 3676453"/>
              <a:gd name="connsiteY1" fmla="*/ 575035 h 1517715"/>
              <a:gd name="connsiteX2" fmla="*/ 1216058 w 3676453"/>
              <a:gd name="connsiteY2" fmla="*/ 999241 h 1517715"/>
              <a:gd name="connsiteX3" fmla="*/ 1951348 w 3676453"/>
              <a:gd name="connsiteY3" fmla="*/ 1272618 h 1517715"/>
              <a:gd name="connsiteX4" fmla="*/ 2780907 w 3676453"/>
              <a:gd name="connsiteY4" fmla="*/ 1442301 h 1517715"/>
              <a:gd name="connsiteX5" fmla="*/ 3676453 w 3676453"/>
              <a:gd name="connsiteY5" fmla="*/ 1517715 h 1517715"/>
              <a:gd name="connsiteX0" fmla="*/ 0 w 3101418"/>
              <a:gd name="connsiteY0" fmla="*/ 0 h 942680"/>
              <a:gd name="connsiteX1" fmla="*/ 641023 w 3101418"/>
              <a:gd name="connsiteY1" fmla="*/ 424206 h 942680"/>
              <a:gd name="connsiteX2" fmla="*/ 1376313 w 3101418"/>
              <a:gd name="connsiteY2" fmla="*/ 697583 h 942680"/>
              <a:gd name="connsiteX3" fmla="*/ 2205872 w 3101418"/>
              <a:gd name="connsiteY3" fmla="*/ 867266 h 942680"/>
              <a:gd name="connsiteX4" fmla="*/ 3101418 w 3101418"/>
              <a:gd name="connsiteY4" fmla="*/ 942680 h 942680"/>
              <a:gd name="connsiteX0" fmla="*/ 0 w 2205872"/>
              <a:gd name="connsiteY0" fmla="*/ 0 h 867266"/>
              <a:gd name="connsiteX1" fmla="*/ 641023 w 2205872"/>
              <a:gd name="connsiteY1" fmla="*/ 424206 h 867266"/>
              <a:gd name="connsiteX2" fmla="*/ 1376313 w 2205872"/>
              <a:gd name="connsiteY2" fmla="*/ 697583 h 867266"/>
              <a:gd name="connsiteX3" fmla="*/ 2205872 w 2205872"/>
              <a:gd name="connsiteY3" fmla="*/ 867266 h 867266"/>
              <a:gd name="connsiteX0" fmla="*/ 0 w 1376313"/>
              <a:gd name="connsiteY0" fmla="*/ 0 h 697583"/>
              <a:gd name="connsiteX1" fmla="*/ 641023 w 1376313"/>
              <a:gd name="connsiteY1" fmla="*/ 424206 h 697583"/>
              <a:gd name="connsiteX2" fmla="*/ 1376313 w 1376313"/>
              <a:gd name="connsiteY2" fmla="*/ 697583 h 697583"/>
              <a:gd name="connsiteX0" fmla="*/ 0 w 735290"/>
              <a:gd name="connsiteY0" fmla="*/ 0 h 273377"/>
              <a:gd name="connsiteX1" fmla="*/ 735290 w 735290"/>
              <a:gd name="connsiteY1" fmla="*/ 273377 h 273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5290" h="273377">
                <a:moveTo>
                  <a:pt x="0" y="0"/>
                </a:moveTo>
                <a:cubicBezTo>
                  <a:pt x="229386" y="116264"/>
                  <a:pt x="474482" y="199534"/>
                  <a:pt x="735290" y="273377"/>
                </a:cubicBezTo>
              </a:path>
            </a:pathLst>
          </a:custGeom>
          <a:ln>
            <a:solidFill>
              <a:srgbClr val="9E228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: 形状 113">
            <a:extLst>
              <a:ext uri="{FF2B5EF4-FFF2-40B4-BE49-F238E27FC236}">
                <a16:creationId xmlns:a16="http://schemas.microsoft.com/office/drawing/2014/main" id="{4E53503C-A18E-40DB-99B1-C8AE90439AE1}"/>
              </a:ext>
            </a:extLst>
          </p:cNvPr>
          <p:cNvSpPr/>
          <p:nvPr/>
        </p:nvSpPr>
        <p:spPr>
          <a:xfrm>
            <a:off x="3477920" y="2340163"/>
            <a:ext cx="760164" cy="253388"/>
          </a:xfrm>
          <a:custGeom>
            <a:avLst/>
            <a:gdLst>
              <a:gd name="connsiteX0" fmla="*/ 0 w 5486400"/>
              <a:gd name="connsiteY0" fmla="*/ 0 h 2434727"/>
              <a:gd name="connsiteX1" fmla="*/ 627962 w 5486400"/>
              <a:gd name="connsiteY1" fmla="*/ 694062 h 2434727"/>
              <a:gd name="connsiteX2" fmla="*/ 1200839 w 5486400"/>
              <a:gd name="connsiteY2" fmla="*/ 1355074 h 2434727"/>
              <a:gd name="connsiteX3" fmla="*/ 1850834 w 5486400"/>
              <a:gd name="connsiteY3" fmla="*/ 1817783 h 2434727"/>
              <a:gd name="connsiteX4" fmla="*/ 2610998 w 5486400"/>
              <a:gd name="connsiteY4" fmla="*/ 2060154 h 2434727"/>
              <a:gd name="connsiteX5" fmla="*/ 3514381 w 5486400"/>
              <a:gd name="connsiteY5" fmla="*/ 2203373 h 2434727"/>
              <a:gd name="connsiteX6" fmla="*/ 4594034 w 5486400"/>
              <a:gd name="connsiteY6" fmla="*/ 2335576 h 2434727"/>
              <a:gd name="connsiteX7" fmla="*/ 5420299 w 5486400"/>
              <a:gd name="connsiteY7" fmla="*/ 2434727 h 2434727"/>
              <a:gd name="connsiteX8" fmla="*/ 5420299 w 5486400"/>
              <a:gd name="connsiteY8" fmla="*/ 2434727 h 2434727"/>
              <a:gd name="connsiteX9" fmla="*/ 5486400 w 5486400"/>
              <a:gd name="connsiteY9" fmla="*/ 2390660 h 2434727"/>
              <a:gd name="connsiteX0" fmla="*/ 0 w 5486400"/>
              <a:gd name="connsiteY0" fmla="*/ 0 h 2434727"/>
              <a:gd name="connsiteX1" fmla="*/ 627962 w 5486400"/>
              <a:gd name="connsiteY1" fmla="*/ 694062 h 2434727"/>
              <a:gd name="connsiteX2" fmla="*/ 1222873 w 5486400"/>
              <a:gd name="connsiteY2" fmla="*/ 1322024 h 2434727"/>
              <a:gd name="connsiteX3" fmla="*/ 1850834 w 5486400"/>
              <a:gd name="connsiteY3" fmla="*/ 1817783 h 2434727"/>
              <a:gd name="connsiteX4" fmla="*/ 2610998 w 5486400"/>
              <a:gd name="connsiteY4" fmla="*/ 2060154 h 2434727"/>
              <a:gd name="connsiteX5" fmla="*/ 3514381 w 5486400"/>
              <a:gd name="connsiteY5" fmla="*/ 2203373 h 2434727"/>
              <a:gd name="connsiteX6" fmla="*/ 4594034 w 5486400"/>
              <a:gd name="connsiteY6" fmla="*/ 2335576 h 2434727"/>
              <a:gd name="connsiteX7" fmla="*/ 5420299 w 5486400"/>
              <a:gd name="connsiteY7" fmla="*/ 2434727 h 2434727"/>
              <a:gd name="connsiteX8" fmla="*/ 5420299 w 5486400"/>
              <a:gd name="connsiteY8" fmla="*/ 2434727 h 2434727"/>
              <a:gd name="connsiteX9" fmla="*/ 5486400 w 5486400"/>
              <a:gd name="connsiteY9" fmla="*/ 2390660 h 2434727"/>
              <a:gd name="connsiteX0" fmla="*/ 0 w 5486400"/>
              <a:gd name="connsiteY0" fmla="*/ 0 h 2434727"/>
              <a:gd name="connsiteX1" fmla="*/ 627962 w 5486400"/>
              <a:gd name="connsiteY1" fmla="*/ 694062 h 2434727"/>
              <a:gd name="connsiteX2" fmla="*/ 1222873 w 5486400"/>
              <a:gd name="connsiteY2" fmla="*/ 1333041 h 2434727"/>
              <a:gd name="connsiteX3" fmla="*/ 1850834 w 5486400"/>
              <a:gd name="connsiteY3" fmla="*/ 1817783 h 2434727"/>
              <a:gd name="connsiteX4" fmla="*/ 2610998 w 5486400"/>
              <a:gd name="connsiteY4" fmla="*/ 2060154 h 2434727"/>
              <a:gd name="connsiteX5" fmla="*/ 3514381 w 5486400"/>
              <a:gd name="connsiteY5" fmla="*/ 2203373 h 2434727"/>
              <a:gd name="connsiteX6" fmla="*/ 4594034 w 5486400"/>
              <a:gd name="connsiteY6" fmla="*/ 2335576 h 2434727"/>
              <a:gd name="connsiteX7" fmla="*/ 5420299 w 5486400"/>
              <a:gd name="connsiteY7" fmla="*/ 2434727 h 2434727"/>
              <a:gd name="connsiteX8" fmla="*/ 5420299 w 5486400"/>
              <a:gd name="connsiteY8" fmla="*/ 2434727 h 2434727"/>
              <a:gd name="connsiteX9" fmla="*/ 5486400 w 5486400"/>
              <a:gd name="connsiteY9" fmla="*/ 2390660 h 2434727"/>
              <a:gd name="connsiteX0" fmla="*/ 0 w 5486400"/>
              <a:gd name="connsiteY0" fmla="*/ 0 h 2434727"/>
              <a:gd name="connsiteX1" fmla="*/ 627962 w 5486400"/>
              <a:gd name="connsiteY1" fmla="*/ 694062 h 2434727"/>
              <a:gd name="connsiteX2" fmla="*/ 1222873 w 5486400"/>
              <a:gd name="connsiteY2" fmla="*/ 1333041 h 2434727"/>
              <a:gd name="connsiteX3" fmla="*/ 1850834 w 5486400"/>
              <a:gd name="connsiteY3" fmla="*/ 1817783 h 2434727"/>
              <a:gd name="connsiteX4" fmla="*/ 2610998 w 5486400"/>
              <a:gd name="connsiteY4" fmla="*/ 2060154 h 2434727"/>
              <a:gd name="connsiteX5" fmla="*/ 3514381 w 5486400"/>
              <a:gd name="connsiteY5" fmla="*/ 2203373 h 2434727"/>
              <a:gd name="connsiteX6" fmla="*/ 4594034 w 5486400"/>
              <a:gd name="connsiteY6" fmla="*/ 2335576 h 2434727"/>
              <a:gd name="connsiteX7" fmla="*/ 5420299 w 5486400"/>
              <a:gd name="connsiteY7" fmla="*/ 2434727 h 2434727"/>
              <a:gd name="connsiteX8" fmla="*/ 5486400 w 5486400"/>
              <a:gd name="connsiteY8" fmla="*/ 2390660 h 2434727"/>
              <a:gd name="connsiteX0" fmla="*/ 0 w 5420299"/>
              <a:gd name="connsiteY0" fmla="*/ 0 h 2434727"/>
              <a:gd name="connsiteX1" fmla="*/ 627962 w 5420299"/>
              <a:gd name="connsiteY1" fmla="*/ 694062 h 2434727"/>
              <a:gd name="connsiteX2" fmla="*/ 1222873 w 5420299"/>
              <a:gd name="connsiteY2" fmla="*/ 1333041 h 2434727"/>
              <a:gd name="connsiteX3" fmla="*/ 1850834 w 5420299"/>
              <a:gd name="connsiteY3" fmla="*/ 1817783 h 2434727"/>
              <a:gd name="connsiteX4" fmla="*/ 2610998 w 5420299"/>
              <a:gd name="connsiteY4" fmla="*/ 2060154 h 2434727"/>
              <a:gd name="connsiteX5" fmla="*/ 3514381 w 5420299"/>
              <a:gd name="connsiteY5" fmla="*/ 2203373 h 2434727"/>
              <a:gd name="connsiteX6" fmla="*/ 4594034 w 5420299"/>
              <a:gd name="connsiteY6" fmla="*/ 2335576 h 2434727"/>
              <a:gd name="connsiteX7" fmla="*/ 5420299 w 5420299"/>
              <a:gd name="connsiteY7" fmla="*/ 2434727 h 2434727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17783 h 2335576"/>
              <a:gd name="connsiteX4" fmla="*/ 2610998 w 4594034"/>
              <a:gd name="connsiteY4" fmla="*/ 2060154 h 2335576"/>
              <a:gd name="connsiteX5" fmla="*/ 3514381 w 4594034"/>
              <a:gd name="connsiteY5" fmla="*/ 2203373 h 2335576"/>
              <a:gd name="connsiteX6" fmla="*/ 4594034 w 4594034"/>
              <a:gd name="connsiteY6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17783 h 2335576"/>
              <a:gd name="connsiteX4" fmla="*/ 2104223 w 4594034"/>
              <a:gd name="connsiteY4" fmla="*/ 1905918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06766 h 2335576"/>
              <a:gd name="connsiteX4" fmla="*/ 2104223 w 4594034"/>
              <a:gd name="connsiteY4" fmla="*/ 1905918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06766 h 2335576"/>
              <a:gd name="connsiteX4" fmla="*/ 2104223 w 4594034"/>
              <a:gd name="connsiteY4" fmla="*/ 1924771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06766 h 2335576"/>
              <a:gd name="connsiteX4" fmla="*/ 2104223 w 4594034"/>
              <a:gd name="connsiteY4" fmla="*/ 1924771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06766 h 2335576"/>
              <a:gd name="connsiteX4" fmla="*/ 2104223 w 4594034"/>
              <a:gd name="connsiteY4" fmla="*/ 1924771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  <a:gd name="connsiteX0" fmla="*/ 0 w 3966072"/>
              <a:gd name="connsiteY0" fmla="*/ 0 h 1641514"/>
              <a:gd name="connsiteX1" fmla="*/ 594911 w 3966072"/>
              <a:gd name="connsiteY1" fmla="*/ 638979 h 1641514"/>
              <a:gd name="connsiteX2" fmla="*/ 1222872 w 3966072"/>
              <a:gd name="connsiteY2" fmla="*/ 1112704 h 1641514"/>
              <a:gd name="connsiteX3" fmla="*/ 1476261 w 3966072"/>
              <a:gd name="connsiteY3" fmla="*/ 1230709 h 1641514"/>
              <a:gd name="connsiteX4" fmla="*/ 1983036 w 3966072"/>
              <a:gd name="connsiteY4" fmla="*/ 1366092 h 1641514"/>
              <a:gd name="connsiteX5" fmla="*/ 2886419 w 3966072"/>
              <a:gd name="connsiteY5" fmla="*/ 1509311 h 1641514"/>
              <a:gd name="connsiteX6" fmla="*/ 3966072 w 3966072"/>
              <a:gd name="connsiteY6" fmla="*/ 1641514 h 1641514"/>
              <a:gd name="connsiteX0" fmla="*/ 0 w 3371161"/>
              <a:gd name="connsiteY0" fmla="*/ 0 h 1002535"/>
              <a:gd name="connsiteX1" fmla="*/ 627961 w 3371161"/>
              <a:gd name="connsiteY1" fmla="*/ 473725 h 1002535"/>
              <a:gd name="connsiteX2" fmla="*/ 881350 w 3371161"/>
              <a:gd name="connsiteY2" fmla="*/ 591730 h 1002535"/>
              <a:gd name="connsiteX3" fmla="*/ 1388125 w 3371161"/>
              <a:gd name="connsiteY3" fmla="*/ 727113 h 1002535"/>
              <a:gd name="connsiteX4" fmla="*/ 2291508 w 3371161"/>
              <a:gd name="connsiteY4" fmla="*/ 870332 h 1002535"/>
              <a:gd name="connsiteX5" fmla="*/ 3371161 w 3371161"/>
              <a:gd name="connsiteY5" fmla="*/ 1002535 h 1002535"/>
              <a:gd name="connsiteX0" fmla="*/ 0 w 2291508"/>
              <a:gd name="connsiteY0" fmla="*/ 0 h 870332"/>
              <a:gd name="connsiteX1" fmla="*/ 627961 w 2291508"/>
              <a:gd name="connsiteY1" fmla="*/ 473725 h 870332"/>
              <a:gd name="connsiteX2" fmla="*/ 881350 w 2291508"/>
              <a:gd name="connsiteY2" fmla="*/ 591730 h 870332"/>
              <a:gd name="connsiteX3" fmla="*/ 1388125 w 2291508"/>
              <a:gd name="connsiteY3" fmla="*/ 727113 h 870332"/>
              <a:gd name="connsiteX4" fmla="*/ 2291508 w 2291508"/>
              <a:gd name="connsiteY4" fmla="*/ 870332 h 870332"/>
              <a:gd name="connsiteX0" fmla="*/ 0 w 1388125"/>
              <a:gd name="connsiteY0" fmla="*/ 0 h 727113"/>
              <a:gd name="connsiteX1" fmla="*/ 627961 w 1388125"/>
              <a:gd name="connsiteY1" fmla="*/ 473725 h 727113"/>
              <a:gd name="connsiteX2" fmla="*/ 881350 w 1388125"/>
              <a:gd name="connsiteY2" fmla="*/ 591730 h 727113"/>
              <a:gd name="connsiteX3" fmla="*/ 1388125 w 1388125"/>
              <a:gd name="connsiteY3" fmla="*/ 727113 h 727113"/>
              <a:gd name="connsiteX0" fmla="*/ 0 w 760164"/>
              <a:gd name="connsiteY0" fmla="*/ 0 h 253388"/>
              <a:gd name="connsiteX1" fmla="*/ 253389 w 760164"/>
              <a:gd name="connsiteY1" fmla="*/ 118005 h 253388"/>
              <a:gd name="connsiteX2" fmla="*/ 760164 w 760164"/>
              <a:gd name="connsiteY2" fmla="*/ 253388 h 253388"/>
              <a:gd name="connsiteX0" fmla="*/ 0 w 760164"/>
              <a:gd name="connsiteY0" fmla="*/ 0 h 253388"/>
              <a:gd name="connsiteX1" fmla="*/ 253389 w 760164"/>
              <a:gd name="connsiteY1" fmla="*/ 118005 h 253388"/>
              <a:gd name="connsiteX2" fmla="*/ 760164 w 760164"/>
              <a:gd name="connsiteY2" fmla="*/ 253388 h 25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164" h="253388">
                <a:moveTo>
                  <a:pt x="0" y="0"/>
                </a:moveTo>
                <a:cubicBezTo>
                  <a:pt x="146892" y="98622"/>
                  <a:pt x="145549" y="77610"/>
                  <a:pt x="253389" y="118005"/>
                </a:cubicBezTo>
                <a:cubicBezTo>
                  <a:pt x="361229" y="158400"/>
                  <a:pt x="525138" y="206954"/>
                  <a:pt x="760164" y="253388"/>
                </a:cubicBezTo>
              </a:path>
            </a:pathLst>
          </a:custGeom>
          <a:noFill/>
          <a:ln>
            <a:solidFill>
              <a:srgbClr val="9E2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2B1D2AC8-8737-4BD1-BFA9-82ADF98A46A8}"/>
              </a:ext>
            </a:extLst>
          </p:cNvPr>
          <p:cNvSpPr/>
          <p:nvPr/>
        </p:nvSpPr>
        <p:spPr>
          <a:xfrm>
            <a:off x="3920660" y="2084023"/>
            <a:ext cx="672029" cy="242372"/>
          </a:xfrm>
          <a:custGeom>
            <a:avLst/>
            <a:gdLst>
              <a:gd name="connsiteX0" fmla="*/ 0 w 4219460"/>
              <a:gd name="connsiteY0" fmla="*/ 0 h 2071172"/>
              <a:gd name="connsiteX1" fmla="*/ 594911 w 4219460"/>
              <a:gd name="connsiteY1" fmla="*/ 616945 h 2071172"/>
              <a:gd name="connsiteX2" fmla="*/ 1156771 w 4219460"/>
              <a:gd name="connsiteY2" fmla="*/ 1178805 h 2071172"/>
              <a:gd name="connsiteX3" fmla="*/ 1729648 w 4219460"/>
              <a:gd name="connsiteY3" fmla="*/ 1586429 h 2071172"/>
              <a:gd name="connsiteX4" fmla="*/ 2423711 w 4219460"/>
              <a:gd name="connsiteY4" fmla="*/ 1817784 h 2071172"/>
              <a:gd name="connsiteX5" fmla="*/ 3260993 w 4219460"/>
              <a:gd name="connsiteY5" fmla="*/ 1938969 h 2071172"/>
              <a:gd name="connsiteX6" fmla="*/ 4219460 w 4219460"/>
              <a:gd name="connsiteY6" fmla="*/ 2071172 h 2071172"/>
              <a:gd name="connsiteX7" fmla="*/ 4219460 w 4219460"/>
              <a:gd name="connsiteY7" fmla="*/ 2071172 h 2071172"/>
              <a:gd name="connsiteX8" fmla="*/ 4219460 w 4219460"/>
              <a:gd name="connsiteY8" fmla="*/ 2071172 h 2071172"/>
              <a:gd name="connsiteX0" fmla="*/ 0 w 4219460"/>
              <a:gd name="connsiteY0" fmla="*/ 0 h 2071172"/>
              <a:gd name="connsiteX1" fmla="*/ 594911 w 4219460"/>
              <a:gd name="connsiteY1" fmla="*/ 616945 h 2071172"/>
              <a:gd name="connsiteX2" fmla="*/ 1156771 w 4219460"/>
              <a:gd name="connsiteY2" fmla="*/ 1178805 h 2071172"/>
              <a:gd name="connsiteX3" fmla="*/ 1751682 w 4219460"/>
              <a:gd name="connsiteY3" fmla="*/ 1575412 h 2071172"/>
              <a:gd name="connsiteX4" fmla="*/ 2423711 w 4219460"/>
              <a:gd name="connsiteY4" fmla="*/ 1817784 h 2071172"/>
              <a:gd name="connsiteX5" fmla="*/ 3260993 w 4219460"/>
              <a:gd name="connsiteY5" fmla="*/ 1938969 h 2071172"/>
              <a:gd name="connsiteX6" fmla="*/ 4219460 w 4219460"/>
              <a:gd name="connsiteY6" fmla="*/ 2071172 h 2071172"/>
              <a:gd name="connsiteX7" fmla="*/ 4219460 w 4219460"/>
              <a:gd name="connsiteY7" fmla="*/ 2071172 h 2071172"/>
              <a:gd name="connsiteX8" fmla="*/ 4219460 w 4219460"/>
              <a:gd name="connsiteY8" fmla="*/ 2071172 h 2071172"/>
              <a:gd name="connsiteX0" fmla="*/ 0 w 4219460"/>
              <a:gd name="connsiteY0" fmla="*/ 0 h 2071172"/>
              <a:gd name="connsiteX1" fmla="*/ 594911 w 4219460"/>
              <a:gd name="connsiteY1" fmla="*/ 616945 h 2071172"/>
              <a:gd name="connsiteX2" fmla="*/ 1156771 w 4219460"/>
              <a:gd name="connsiteY2" fmla="*/ 1178805 h 2071172"/>
              <a:gd name="connsiteX3" fmla="*/ 1751682 w 4219460"/>
              <a:gd name="connsiteY3" fmla="*/ 1575412 h 2071172"/>
              <a:gd name="connsiteX4" fmla="*/ 2423711 w 4219460"/>
              <a:gd name="connsiteY4" fmla="*/ 1817784 h 2071172"/>
              <a:gd name="connsiteX5" fmla="*/ 3260993 w 4219460"/>
              <a:gd name="connsiteY5" fmla="*/ 1938969 h 2071172"/>
              <a:gd name="connsiteX6" fmla="*/ 4219460 w 4219460"/>
              <a:gd name="connsiteY6" fmla="*/ 2071172 h 2071172"/>
              <a:gd name="connsiteX7" fmla="*/ 4219460 w 4219460"/>
              <a:gd name="connsiteY7" fmla="*/ 2071172 h 2071172"/>
              <a:gd name="connsiteX8" fmla="*/ 4219460 w 4219460"/>
              <a:gd name="connsiteY8" fmla="*/ 2071172 h 2071172"/>
              <a:gd name="connsiteX0" fmla="*/ 0 w 3624549"/>
              <a:gd name="connsiteY0" fmla="*/ 0 h 1454227"/>
              <a:gd name="connsiteX1" fmla="*/ 561860 w 3624549"/>
              <a:gd name="connsiteY1" fmla="*/ 561860 h 1454227"/>
              <a:gd name="connsiteX2" fmla="*/ 1156771 w 3624549"/>
              <a:gd name="connsiteY2" fmla="*/ 958467 h 1454227"/>
              <a:gd name="connsiteX3" fmla="*/ 1828800 w 3624549"/>
              <a:gd name="connsiteY3" fmla="*/ 1200839 h 1454227"/>
              <a:gd name="connsiteX4" fmla="*/ 2666082 w 3624549"/>
              <a:gd name="connsiteY4" fmla="*/ 1322024 h 1454227"/>
              <a:gd name="connsiteX5" fmla="*/ 3624549 w 3624549"/>
              <a:gd name="connsiteY5" fmla="*/ 1454227 h 1454227"/>
              <a:gd name="connsiteX6" fmla="*/ 3624549 w 3624549"/>
              <a:gd name="connsiteY6" fmla="*/ 1454227 h 1454227"/>
              <a:gd name="connsiteX7" fmla="*/ 3624549 w 3624549"/>
              <a:gd name="connsiteY7" fmla="*/ 1454227 h 1454227"/>
              <a:gd name="connsiteX0" fmla="*/ 0 w 3062689"/>
              <a:gd name="connsiteY0" fmla="*/ 0 h 892367"/>
              <a:gd name="connsiteX1" fmla="*/ 594911 w 3062689"/>
              <a:gd name="connsiteY1" fmla="*/ 396607 h 892367"/>
              <a:gd name="connsiteX2" fmla="*/ 1266940 w 3062689"/>
              <a:gd name="connsiteY2" fmla="*/ 638979 h 892367"/>
              <a:gd name="connsiteX3" fmla="*/ 2104222 w 3062689"/>
              <a:gd name="connsiteY3" fmla="*/ 760164 h 892367"/>
              <a:gd name="connsiteX4" fmla="*/ 3062689 w 3062689"/>
              <a:gd name="connsiteY4" fmla="*/ 892367 h 892367"/>
              <a:gd name="connsiteX5" fmla="*/ 3062689 w 3062689"/>
              <a:gd name="connsiteY5" fmla="*/ 892367 h 892367"/>
              <a:gd name="connsiteX6" fmla="*/ 3062689 w 3062689"/>
              <a:gd name="connsiteY6" fmla="*/ 892367 h 892367"/>
              <a:gd name="connsiteX0" fmla="*/ 0 w 3062689"/>
              <a:gd name="connsiteY0" fmla="*/ 0 h 892367"/>
              <a:gd name="connsiteX1" fmla="*/ 594911 w 3062689"/>
              <a:gd name="connsiteY1" fmla="*/ 396607 h 892367"/>
              <a:gd name="connsiteX2" fmla="*/ 1266940 w 3062689"/>
              <a:gd name="connsiteY2" fmla="*/ 638979 h 892367"/>
              <a:gd name="connsiteX3" fmla="*/ 2104222 w 3062689"/>
              <a:gd name="connsiteY3" fmla="*/ 760164 h 892367"/>
              <a:gd name="connsiteX4" fmla="*/ 3062689 w 3062689"/>
              <a:gd name="connsiteY4" fmla="*/ 892367 h 892367"/>
              <a:gd name="connsiteX5" fmla="*/ 3062689 w 3062689"/>
              <a:gd name="connsiteY5" fmla="*/ 892367 h 892367"/>
              <a:gd name="connsiteX0" fmla="*/ 0 w 3062689"/>
              <a:gd name="connsiteY0" fmla="*/ 0 h 892367"/>
              <a:gd name="connsiteX1" fmla="*/ 594911 w 3062689"/>
              <a:gd name="connsiteY1" fmla="*/ 396607 h 892367"/>
              <a:gd name="connsiteX2" fmla="*/ 1266940 w 3062689"/>
              <a:gd name="connsiteY2" fmla="*/ 638979 h 892367"/>
              <a:gd name="connsiteX3" fmla="*/ 2104222 w 3062689"/>
              <a:gd name="connsiteY3" fmla="*/ 760164 h 892367"/>
              <a:gd name="connsiteX4" fmla="*/ 3062689 w 3062689"/>
              <a:gd name="connsiteY4" fmla="*/ 892367 h 892367"/>
              <a:gd name="connsiteX0" fmla="*/ 0 w 2104222"/>
              <a:gd name="connsiteY0" fmla="*/ 0 h 760164"/>
              <a:gd name="connsiteX1" fmla="*/ 594911 w 2104222"/>
              <a:gd name="connsiteY1" fmla="*/ 396607 h 760164"/>
              <a:gd name="connsiteX2" fmla="*/ 1266940 w 2104222"/>
              <a:gd name="connsiteY2" fmla="*/ 638979 h 760164"/>
              <a:gd name="connsiteX3" fmla="*/ 2104222 w 2104222"/>
              <a:gd name="connsiteY3" fmla="*/ 760164 h 760164"/>
              <a:gd name="connsiteX0" fmla="*/ 0 w 1266940"/>
              <a:gd name="connsiteY0" fmla="*/ 0 h 638979"/>
              <a:gd name="connsiteX1" fmla="*/ 594911 w 1266940"/>
              <a:gd name="connsiteY1" fmla="*/ 396607 h 638979"/>
              <a:gd name="connsiteX2" fmla="*/ 1266940 w 1266940"/>
              <a:gd name="connsiteY2" fmla="*/ 638979 h 638979"/>
              <a:gd name="connsiteX0" fmla="*/ 0 w 672029"/>
              <a:gd name="connsiteY0" fmla="*/ 0 h 242372"/>
              <a:gd name="connsiteX1" fmla="*/ 672029 w 672029"/>
              <a:gd name="connsiteY1" fmla="*/ 242372 h 24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2029" h="242372">
                <a:moveTo>
                  <a:pt x="0" y="0"/>
                </a:moveTo>
                <a:cubicBezTo>
                  <a:pt x="211157" y="106496"/>
                  <a:pt x="420477" y="181779"/>
                  <a:pt x="672029" y="242372"/>
                </a:cubicBezTo>
              </a:path>
            </a:pathLst>
          </a:custGeom>
          <a:noFill/>
          <a:ln>
            <a:solidFill>
              <a:srgbClr val="9E2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3BE681CA-8E64-4EE8-AF6E-FEF8366FDF05}"/>
              </a:ext>
            </a:extLst>
          </p:cNvPr>
          <p:cNvSpPr/>
          <p:nvPr/>
        </p:nvSpPr>
        <p:spPr>
          <a:xfrm>
            <a:off x="2673332" y="2984394"/>
            <a:ext cx="763571" cy="527901"/>
          </a:xfrm>
          <a:custGeom>
            <a:avLst/>
            <a:gdLst>
              <a:gd name="connsiteX0" fmla="*/ 0 w 4807671"/>
              <a:gd name="connsiteY0" fmla="*/ 0 h 2479249"/>
              <a:gd name="connsiteX1" fmla="*/ 593889 w 4807671"/>
              <a:gd name="connsiteY1" fmla="*/ 603315 h 2479249"/>
              <a:gd name="connsiteX2" fmla="*/ 1329180 w 4807671"/>
              <a:gd name="connsiteY2" fmla="*/ 1150070 h 2479249"/>
              <a:gd name="connsiteX3" fmla="*/ 2092751 w 4807671"/>
              <a:gd name="connsiteY3" fmla="*/ 1677971 h 2479249"/>
              <a:gd name="connsiteX4" fmla="*/ 2922310 w 4807671"/>
              <a:gd name="connsiteY4" fmla="*/ 2121031 h 2479249"/>
              <a:gd name="connsiteX5" fmla="*/ 3846136 w 4807671"/>
              <a:gd name="connsiteY5" fmla="*/ 2366128 h 2479249"/>
              <a:gd name="connsiteX6" fmla="*/ 4807671 w 4807671"/>
              <a:gd name="connsiteY6" fmla="*/ 2479249 h 2479249"/>
              <a:gd name="connsiteX7" fmla="*/ 4807671 w 4807671"/>
              <a:gd name="connsiteY7" fmla="*/ 2479249 h 2479249"/>
              <a:gd name="connsiteX0" fmla="*/ 0 w 4213782"/>
              <a:gd name="connsiteY0" fmla="*/ 0 h 1875934"/>
              <a:gd name="connsiteX1" fmla="*/ 735291 w 4213782"/>
              <a:gd name="connsiteY1" fmla="*/ 546755 h 1875934"/>
              <a:gd name="connsiteX2" fmla="*/ 1498862 w 4213782"/>
              <a:gd name="connsiteY2" fmla="*/ 1074656 h 1875934"/>
              <a:gd name="connsiteX3" fmla="*/ 2328421 w 4213782"/>
              <a:gd name="connsiteY3" fmla="*/ 1517716 h 1875934"/>
              <a:gd name="connsiteX4" fmla="*/ 3252247 w 4213782"/>
              <a:gd name="connsiteY4" fmla="*/ 1762813 h 1875934"/>
              <a:gd name="connsiteX5" fmla="*/ 4213782 w 4213782"/>
              <a:gd name="connsiteY5" fmla="*/ 1875934 h 1875934"/>
              <a:gd name="connsiteX6" fmla="*/ 4213782 w 4213782"/>
              <a:gd name="connsiteY6" fmla="*/ 1875934 h 1875934"/>
              <a:gd name="connsiteX0" fmla="*/ 0 w 3478491"/>
              <a:gd name="connsiteY0" fmla="*/ 0 h 1329179"/>
              <a:gd name="connsiteX1" fmla="*/ 763571 w 3478491"/>
              <a:gd name="connsiteY1" fmla="*/ 527901 h 1329179"/>
              <a:gd name="connsiteX2" fmla="*/ 1593130 w 3478491"/>
              <a:gd name="connsiteY2" fmla="*/ 970961 h 1329179"/>
              <a:gd name="connsiteX3" fmla="*/ 2516956 w 3478491"/>
              <a:gd name="connsiteY3" fmla="*/ 1216058 h 1329179"/>
              <a:gd name="connsiteX4" fmla="*/ 3478491 w 3478491"/>
              <a:gd name="connsiteY4" fmla="*/ 1329179 h 1329179"/>
              <a:gd name="connsiteX5" fmla="*/ 3478491 w 3478491"/>
              <a:gd name="connsiteY5" fmla="*/ 1329179 h 1329179"/>
              <a:gd name="connsiteX0" fmla="*/ 0 w 3478491"/>
              <a:gd name="connsiteY0" fmla="*/ 0 h 1329179"/>
              <a:gd name="connsiteX1" fmla="*/ 763571 w 3478491"/>
              <a:gd name="connsiteY1" fmla="*/ 527901 h 1329179"/>
              <a:gd name="connsiteX2" fmla="*/ 1593130 w 3478491"/>
              <a:gd name="connsiteY2" fmla="*/ 970961 h 1329179"/>
              <a:gd name="connsiteX3" fmla="*/ 2516956 w 3478491"/>
              <a:gd name="connsiteY3" fmla="*/ 1216058 h 1329179"/>
              <a:gd name="connsiteX4" fmla="*/ 3478491 w 3478491"/>
              <a:gd name="connsiteY4" fmla="*/ 1329179 h 1329179"/>
              <a:gd name="connsiteX0" fmla="*/ 0 w 2516956"/>
              <a:gd name="connsiteY0" fmla="*/ 0 h 1216058"/>
              <a:gd name="connsiteX1" fmla="*/ 763571 w 2516956"/>
              <a:gd name="connsiteY1" fmla="*/ 527901 h 1216058"/>
              <a:gd name="connsiteX2" fmla="*/ 1593130 w 2516956"/>
              <a:gd name="connsiteY2" fmla="*/ 970961 h 1216058"/>
              <a:gd name="connsiteX3" fmla="*/ 2516956 w 2516956"/>
              <a:gd name="connsiteY3" fmla="*/ 1216058 h 1216058"/>
              <a:gd name="connsiteX0" fmla="*/ 0 w 1593130"/>
              <a:gd name="connsiteY0" fmla="*/ 0 h 970961"/>
              <a:gd name="connsiteX1" fmla="*/ 763571 w 1593130"/>
              <a:gd name="connsiteY1" fmla="*/ 527901 h 970961"/>
              <a:gd name="connsiteX2" fmla="*/ 1593130 w 1593130"/>
              <a:gd name="connsiteY2" fmla="*/ 970961 h 970961"/>
              <a:gd name="connsiteX0" fmla="*/ 0 w 763571"/>
              <a:gd name="connsiteY0" fmla="*/ 0 h 527901"/>
              <a:gd name="connsiteX1" fmla="*/ 763571 w 763571"/>
              <a:gd name="connsiteY1" fmla="*/ 527901 h 527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3571" h="527901">
                <a:moveTo>
                  <a:pt x="0" y="0"/>
                </a:moveTo>
                <a:cubicBezTo>
                  <a:pt x="249810" y="179109"/>
                  <a:pt x="498049" y="366074"/>
                  <a:pt x="763571" y="527901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id="{0D16E47F-AD2E-45F4-AF36-F4110D14354D}"/>
              </a:ext>
            </a:extLst>
          </p:cNvPr>
          <p:cNvSpPr/>
          <p:nvPr/>
        </p:nvSpPr>
        <p:spPr>
          <a:xfrm>
            <a:off x="3171449" y="3114551"/>
            <a:ext cx="848299" cy="341523"/>
          </a:xfrm>
          <a:custGeom>
            <a:avLst/>
            <a:gdLst>
              <a:gd name="connsiteX0" fmla="*/ 0 w 5083936"/>
              <a:gd name="connsiteY0" fmla="*/ 0 h 3088273"/>
              <a:gd name="connsiteX1" fmla="*/ 661012 w 5083936"/>
              <a:gd name="connsiteY1" fmla="*/ 694063 h 3088273"/>
              <a:gd name="connsiteX2" fmla="*/ 1311007 w 5083936"/>
              <a:gd name="connsiteY2" fmla="*/ 1366092 h 3088273"/>
              <a:gd name="connsiteX3" fmla="*/ 2016086 w 5083936"/>
              <a:gd name="connsiteY3" fmla="*/ 1883884 h 3088273"/>
              <a:gd name="connsiteX4" fmla="*/ 2853368 w 5083936"/>
              <a:gd name="connsiteY4" fmla="*/ 2225407 h 3088273"/>
              <a:gd name="connsiteX5" fmla="*/ 3822853 w 5083936"/>
              <a:gd name="connsiteY5" fmla="*/ 2456762 h 3088273"/>
              <a:gd name="connsiteX6" fmla="*/ 4891489 w 5083936"/>
              <a:gd name="connsiteY6" fmla="*/ 2644048 h 3088273"/>
              <a:gd name="connsiteX0" fmla="*/ 0 w 6126978"/>
              <a:gd name="connsiteY0" fmla="*/ 0 h 2707555"/>
              <a:gd name="connsiteX1" fmla="*/ 661012 w 6126978"/>
              <a:gd name="connsiteY1" fmla="*/ 694063 h 2707555"/>
              <a:gd name="connsiteX2" fmla="*/ 1311007 w 6126978"/>
              <a:gd name="connsiteY2" fmla="*/ 1366092 h 2707555"/>
              <a:gd name="connsiteX3" fmla="*/ 2016086 w 6126978"/>
              <a:gd name="connsiteY3" fmla="*/ 1883884 h 2707555"/>
              <a:gd name="connsiteX4" fmla="*/ 2853368 w 6126978"/>
              <a:gd name="connsiteY4" fmla="*/ 2225407 h 2707555"/>
              <a:gd name="connsiteX5" fmla="*/ 3822853 w 6126978"/>
              <a:gd name="connsiteY5" fmla="*/ 2456762 h 2707555"/>
              <a:gd name="connsiteX6" fmla="*/ 6004192 w 6126978"/>
              <a:gd name="connsiteY6" fmla="*/ 2093205 h 2707555"/>
              <a:gd name="connsiteX0" fmla="*/ 0 w 3822853"/>
              <a:gd name="connsiteY0" fmla="*/ 0 h 2456762"/>
              <a:gd name="connsiteX1" fmla="*/ 661012 w 3822853"/>
              <a:gd name="connsiteY1" fmla="*/ 694063 h 2456762"/>
              <a:gd name="connsiteX2" fmla="*/ 1311007 w 3822853"/>
              <a:gd name="connsiteY2" fmla="*/ 1366092 h 2456762"/>
              <a:gd name="connsiteX3" fmla="*/ 2016086 w 3822853"/>
              <a:gd name="connsiteY3" fmla="*/ 1883884 h 2456762"/>
              <a:gd name="connsiteX4" fmla="*/ 2853368 w 3822853"/>
              <a:gd name="connsiteY4" fmla="*/ 2225407 h 2456762"/>
              <a:gd name="connsiteX5" fmla="*/ 3822853 w 3822853"/>
              <a:gd name="connsiteY5" fmla="*/ 2456762 h 2456762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16086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230477"/>
              <a:gd name="connsiteY0" fmla="*/ 0 h 1949985"/>
              <a:gd name="connsiteX1" fmla="*/ 649995 w 4230477"/>
              <a:gd name="connsiteY1" fmla="*/ 672029 h 1949985"/>
              <a:gd name="connsiteX2" fmla="*/ 1344057 w 4230477"/>
              <a:gd name="connsiteY2" fmla="*/ 1189821 h 1949985"/>
              <a:gd name="connsiteX3" fmla="*/ 2192356 w 4230477"/>
              <a:gd name="connsiteY3" fmla="*/ 1531344 h 1949985"/>
              <a:gd name="connsiteX4" fmla="*/ 4230477 w 4230477"/>
              <a:gd name="connsiteY4" fmla="*/ 1949985 h 1949985"/>
              <a:gd name="connsiteX0" fmla="*/ 0 w 3580482"/>
              <a:gd name="connsiteY0" fmla="*/ 0 h 1277956"/>
              <a:gd name="connsiteX1" fmla="*/ 694062 w 3580482"/>
              <a:gd name="connsiteY1" fmla="*/ 517792 h 1277956"/>
              <a:gd name="connsiteX2" fmla="*/ 1542361 w 3580482"/>
              <a:gd name="connsiteY2" fmla="*/ 859315 h 1277956"/>
              <a:gd name="connsiteX3" fmla="*/ 3580482 w 3580482"/>
              <a:gd name="connsiteY3" fmla="*/ 1277956 h 1277956"/>
              <a:gd name="connsiteX0" fmla="*/ 0 w 1542361"/>
              <a:gd name="connsiteY0" fmla="*/ 0 h 859315"/>
              <a:gd name="connsiteX1" fmla="*/ 694062 w 1542361"/>
              <a:gd name="connsiteY1" fmla="*/ 517792 h 859315"/>
              <a:gd name="connsiteX2" fmla="*/ 1542361 w 1542361"/>
              <a:gd name="connsiteY2" fmla="*/ 859315 h 859315"/>
              <a:gd name="connsiteX0" fmla="*/ 0 w 848299"/>
              <a:gd name="connsiteY0" fmla="*/ 0 h 341523"/>
              <a:gd name="connsiteX1" fmla="*/ 848299 w 848299"/>
              <a:gd name="connsiteY1" fmla="*/ 341523 h 341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8299" h="341523">
                <a:moveTo>
                  <a:pt x="0" y="0"/>
                </a:moveTo>
                <a:cubicBezTo>
                  <a:pt x="224010" y="110168"/>
                  <a:pt x="367229" y="214829"/>
                  <a:pt x="848299" y="341523"/>
                </a:cubicBezTo>
              </a:path>
            </a:pathLst>
          </a:custGeom>
          <a:ln>
            <a:solidFill>
              <a:srgbClr val="9E228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8CF82D7B-B7FB-46B1-A910-CA519EEA8C17}"/>
              </a:ext>
            </a:extLst>
          </p:cNvPr>
          <p:cNvSpPr/>
          <p:nvPr/>
        </p:nvSpPr>
        <p:spPr>
          <a:xfrm>
            <a:off x="3301256" y="2282444"/>
            <a:ext cx="641023" cy="424206"/>
          </a:xfrm>
          <a:custGeom>
            <a:avLst/>
            <a:gdLst>
              <a:gd name="connsiteX0" fmla="*/ 0 w 4232635"/>
              <a:gd name="connsiteY0" fmla="*/ 0 h 2083324"/>
              <a:gd name="connsiteX1" fmla="*/ 556182 w 4232635"/>
              <a:gd name="connsiteY1" fmla="*/ 565609 h 2083324"/>
              <a:gd name="connsiteX2" fmla="*/ 1131217 w 4232635"/>
              <a:gd name="connsiteY2" fmla="*/ 1140644 h 2083324"/>
              <a:gd name="connsiteX3" fmla="*/ 1772240 w 4232635"/>
              <a:gd name="connsiteY3" fmla="*/ 1564850 h 2083324"/>
              <a:gd name="connsiteX4" fmla="*/ 2507530 w 4232635"/>
              <a:gd name="connsiteY4" fmla="*/ 1838227 h 2083324"/>
              <a:gd name="connsiteX5" fmla="*/ 3337089 w 4232635"/>
              <a:gd name="connsiteY5" fmla="*/ 2007910 h 2083324"/>
              <a:gd name="connsiteX6" fmla="*/ 4232635 w 4232635"/>
              <a:gd name="connsiteY6" fmla="*/ 2083324 h 2083324"/>
              <a:gd name="connsiteX0" fmla="*/ 0 w 3676453"/>
              <a:gd name="connsiteY0" fmla="*/ 0 h 1517715"/>
              <a:gd name="connsiteX1" fmla="*/ 575035 w 3676453"/>
              <a:gd name="connsiteY1" fmla="*/ 575035 h 1517715"/>
              <a:gd name="connsiteX2" fmla="*/ 1216058 w 3676453"/>
              <a:gd name="connsiteY2" fmla="*/ 999241 h 1517715"/>
              <a:gd name="connsiteX3" fmla="*/ 1951348 w 3676453"/>
              <a:gd name="connsiteY3" fmla="*/ 1272618 h 1517715"/>
              <a:gd name="connsiteX4" fmla="*/ 2780907 w 3676453"/>
              <a:gd name="connsiteY4" fmla="*/ 1442301 h 1517715"/>
              <a:gd name="connsiteX5" fmla="*/ 3676453 w 3676453"/>
              <a:gd name="connsiteY5" fmla="*/ 1517715 h 1517715"/>
              <a:gd name="connsiteX0" fmla="*/ 0 w 3101418"/>
              <a:gd name="connsiteY0" fmla="*/ 0 h 942680"/>
              <a:gd name="connsiteX1" fmla="*/ 641023 w 3101418"/>
              <a:gd name="connsiteY1" fmla="*/ 424206 h 942680"/>
              <a:gd name="connsiteX2" fmla="*/ 1376313 w 3101418"/>
              <a:gd name="connsiteY2" fmla="*/ 697583 h 942680"/>
              <a:gd name="connsiteX3" fmla="*/ 2205872 w 3101418"/>
              <a:gd name="connsiteY3" fmla="*/ 867266 h 942680"/>
              <a:gd name="connsiteX4" fmla="*/ 3101418 w 3101418"/>
              <a:gd name="connsiteY4" fmla="*/ 942680 h 942680"/>
              <a:gd name="connsiteX0" fmla="*/ 0 w 2205872"/>
              <a:gd name="connsiteY0" fmla="*/ 0 h 867266"/>
              <a:gd name="connsiteX1" fmla="*/ 641023 w 2205872"/>
              <a:gd name="connsiteY1" fmla="*/ 424206 h 867266"/>
              <a:gd name="connsiteX2" fmla="*/ 1376313 w 2205872"/>
              <a:gd name="connsiteY2" fmla="*/ 697583 h 867266"/>
              <a:gd name="connsiteX3" fmla="*/ 2205872 w 2205872"/>
              <a:gd name="connsiteY3" fmla="*/ 867266 h 867266"/>
              <a:gd name="connsiteX0" fmla="*/ 0 w 1376313"/>
              <a:gd name="connsiteY0" fmla="*/ 0 h 697583"/>
              <a:gd name="connsiteX1" fmla="*/ 641023 w 1376313"/>
              <a:gd name="connsiteY1" fmla="*/ 424206 h 697583"/>
              <a:gd name="connsiteX2" fmla="*/ 1376313 w 1376313"/>
              <a:gd name="connsiteY2" fmla="*/ 697583 h 697583"/>
              <a:gd name="connsiteX0" fmla="*/ 0 w 641023"/>
              <a:gd name="connsiteY0" fmla="*/ 0 h 424206"/>
              <a:gd name="connsiteX1" fmla="*/ 641023 w 641023"/>
              <a:gd name="connsiteY1" fmla="*/ 424206 h 424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1023" h="424206">
                <a:moveTo>
                  <a:pt x="0" y="0"/>
                </a:moveTo>
                <a:cubicBezTo>
                  <a:pt x="202676" y="166540"/>
                  <a:pt x="411637" y="307942"/>
                  <a:pt x="641023" y="424206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498B4559-723A-4EC2-A29B-26337F74F700}"/>
              </a:ext>
            </a:extLst>
          </p:cNvPr>
          <p:cNvSpPr/>
          <p:nvPr/>
        </p:nvSpPr>
        <p:spPr>
          <a:xfrm>
            <a:off x="2952326" y="2397175"/>
            <a:ext cx="669303" cy="480767"/>
          </a:xfrm>
          <a:custGeom>
            <a:avLst/>
            <a:gdLst>
              <a:gd name="connsiteX0" fmla="*/ 0 w 4515440"/>
              <a:gd name="connsiteY0" fmla="*/ 0 h 2300140"/>
              <a:gd name="connsiteX1" fmla="*/ 593889 w 4515440"/>
              <a:gd name="connsiteY1" fmla="*/ 631595 h 2300140"/>
              <a:gd name="connsiteX2" fmla="*/ 1216058 w 4515440"/>
              <a:gd name="connsiteY2" fmla="*/ 1197204 h 2300140"/>
              <a:gd name="connsiteX3" fmla="*/ 1885361 w 4515440"/>
              <a:gd name="connsiteY3" fmla="*/ 1677971 h 2300140"/>
              <a:gd name="connsiteX4" fmla="*/ 2658359 w 4515440"/>
              <a:gd name="connsiteY4" fmla="*/ 2007909 h 2300140"/>
              <a:gd name="connsiteX5" fmla="*/ 3544479 w 4515440"/>
              <a:gd name="connsiteY5" fmla="*/ 2196445 h 2300140"/>
              <a:gd name="connsiteX6" fmla="*/ 4515440 w 4515440"/>
              <a:gd name="connsiteY6" fmla="*/ 2300140 h 2300140"/>
              <a:gd name="connsiteX0" fmla="*/ 0 w 3921551"/>
              <a:gd name="connsiteY0" fmla="*/ 0 h 1668545"/>
              <a:gd name="connsiteX1" fmla="*/ 622169 w 3921551"/>
              <a:gd name="connsiteY1" fmla="*/ 565609 h 1668545"/>
              <a:gd name="connsiteX2" fmla="*/ 1291472 w 3921551"/>
              <a:gd name="connsiteY2" fmla="*/ 1046376 h 1668545"/>
              <a:gd name="connsiteX3" fmla="*/ 2064470 w 3921551"/>
              <a:gd name="connsiteY3" fmla="*/ 1376314 h 1668545"/>
              <a:gd name="connsiteX4" fmla="*/ 2950590 w 3921551"/>
              <a:gd name="connsiteY4" fmla="*/ 1564850 h 1668545"/>
              <a:gd name="connsiteX5" fmla="*/ 3921551 w 3921551"/>
              <a:gd name="connsiteY5" fmla="*/ 1668545 h 1668545"/>
              <a:gd name="connsiteX0" fmla="*/ 0 w 3299382"/>
              <a:gd name="connsiteY0" fmla="*/ 0 h 1102936"/>
              <a:gd name="connsiteX1" fmla="*/ 669303 w 3299382"/>
              <a:gd name="connsiteY1" fmla="*/ 480767 h 1102936"/>
              <a:gd name="connsiteX2" fmla="*/ 1442301 w 3299382"/>
              <a:gd name="connsiteY2" fmla="*/ 810705 h 1102936"/>
              <a:gd name="connsiteX3" fmla="*/ 2328421 w 3299382"/>
              <a:gd name="connsiteY3" fmla="*/ 999241 h 1102936"/>
              <a:gd name="connsiteX4" fmla="*/ 3299382 w 3299382"/>
              <a:gd name="connsiteY4" fmla="*/ 1102936 h 1102936"/>
              <a:gd name="connsiteX0" fmla="*/ 0 w 2328421"/>
              <a:gd name="connsiteY0" fmla="*/ 0 h 999241"/>
              <a:gd name="connsiteX1" fmla="*/ 669303 w 2328421"/>
              <a:gd name="connsiteY1" fmla="*/ 480767 h 999241"/>
              <a:gd name="connsiteX2" fmla="*/ 1442301 w 2328421"/>
              <a:gd name="connsiteY2" fmla="*/ 810705 h 999241"/>
              <a:gd name="connsiteX3" fmla="*/ 2328421 w 2328421"/>
              <a:gd name="connsiteY3" fmla="*/ 999241 h 999241"/>
              <a:gd name="connsiteX0" fmla="*/ 0 w 1442301"/>
              <a:gd name="connsiteY0" fmla="*/ 0 h 810705"/>
              <a:gd name="connsiteX1" fmla="*/ 669303 w 1442301"/>
              <a:gd name="connsiteY1" fmla="*/ 480767 h 810705"/>
              <a:gd name="connsiteX2" fmla="*/ 1442301 w 1442301"/>
              <a:gd name="connsiteY2" fmla="*/ 810705 h 810705"/>
              <a:gd name="connsiteX0" fmla="*/ 0 w 669303"/>
              <a:gd name="connsiteY0" fmla="*/ 0 h 480767"/>
              <a:gd name="connsiteX1" fmla="*/ 669303 w 669303"/>
              <a:gd name="connsiteY1" fmla="*/ 480767 h 48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9303" h="480767">
                <a:moveTo>
                  <a:pt x="0" y="0"/>
                </a:moveTo>
                <a:cubicBezTo>
                  <a:pt x="215245" y="174396"/>
                  <a:pt x="428920" y="345650"/>
                  <a:pt x="669303" y="48076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52FB5ED7-4909-4628-BC2E-B6C9A82B1453}"/>
              </a:ext>
            </a:extLst>
          </p:cNvPr>
          <p:cNvSpPr/>
          <p:nvPr/>
        </p:nvSpPr>
        <p:spPr>
          <a:xfrm>
            <a:off x="4040193" y="3467813"/>
            <a:ext cx="2038121" cy="418641"/>
          </a:xfrm>
          <a:custGeom>
            <a:avLst/>
            <a:gdLst>
              <a:gd name="connsiteX0" fmla="*/ 0 w 5083936"/>
              <a:gd name="connsiteY0" fmla="*/ 0 h 3088273"/>
              <a:gd name="connsiteX1" fmla="*/ 661012 w 5083936"/>
              <a:gd name="connsiteY1" fmla="*/ 694063 h 3088273"/>
              <a:gd name="connsiteX2" fmla="*/ 1311007 w 5083936"/>
              <a:gd name="connsiteY2" fmla="*/ 1366092 h 3088273"/>
              <a:gd name="connsiteX3" fmla="*/ 2016086 w 5083936"/>
              <a:gd name="connsiteY3" fmla="*/ 1883884 h 3088273"/>
              <a:gd name="connsiteX4" fmla="*/ 2853368 w 5083936"/>
              <a:gd name="connsiteY4" fmla="*/ 2225407 h 3088273"/>
              <a:gd name="connsiteX5" fmla="*/ 3822853 w 5083936"/>
              <a:gd name="connsiteY5" fmla="*/ 2456762 h 3088273"/>
              <a:gd name="connsiteX6" fmla="*/ 4891489 w 5083936"/>
              <a:gd name="connsiteY6" fmla="*/ 2644048 h 3088273"/>
              <a:gd name="connsiteX0" fmla="*/ 0 w 6126978"/>
              <a:gd name="connsiteY0" fmla="*/ 0 h 2707555"/>
              <a:gd name="connsiteX1" fmla="*/ 661012 w 6126978"/>
              <a:gd name="connsiteY1" fmla="*/ 694063 h 2707555"/>
              <a:gd name="connsiteX2" fmla="*/ 1311007 w 6126978"/>
              <a:gd name="connsiteY2" fmla="*/ 1366092 h 2707555"/>
              <a:gd name="connsiteX3" fmla="*/ 2016086 w 6126978"/>
              <a:gd name="connsiteY3" fmla="*/ 1883884 h 2707555"/>
              <a:gd name="connsiteX4" fmla="*/ 2853368 w 6126978"/>
              <a:gd name="connsiteY4" fmla="*/ 2225407 h 2707555"/>
              <a:gd name="connsiteX5" fmla="*/ 3822853 w 6126978"/>
              <a:gd name="connsiteY5" fmla="*/ 2456762 h 2707555"/>
              <a:gd name="connsiteX6" fmla="*/ 6004192 w 6126978"/>
              <a:gd name="connsiteY6" fmla="*/ 2093205 h 2707555"/>
              <a:gd name="connsiteX0" fmla="*/ 0 w 3822853"/>
              <a:gd name="connsiteY0" fmla="*/ 0 h 2456762"/>
              <a:gd name="connsiteX1" fmla="*/ 661012 w 3822853"/>
              <a:gd name="connsiteY1" fmla="*/ 694063 h 2456762"/>
              <a:gd name="connsiteX2" fmla="*/ 1311007 w 3822853"/>
              <a:gd name="connsiteY2" fmla="*/ 1366092 h 2456762"/>
              <a:gd name="connsiteX3" fmla="*/ 2016086 w 3822853"/>
              <a:gd name="connsiteY3" fmla="*/ 1883884 h 2456762"/>
              <a:gd name="connsiteX4" fmla="*/ 2853368 w 3822853"/>
              <a:gd name="connsiteY4" fmla="*/ 2225407 h 2456762"/>
              <a:gd name="connsiteX5" fmla="*/ 3822853 w 3822853"/>
              <a:gd name="connsiteY5" fmla="*/ 2456762 h 2456762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16086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230477"/>
              <a:gd name="connsiteY0" fmla="*/ 0 h 1949985"/>
              <a:gd name="connsiteX1" fmla="*/ 649995 w 4230477"/>
              <a:gd name="connsiteY1" fmla="*/ 672029 h 1949985"/>
              <a:gd name="connsiteX2" fmla="*/ 1344057 w 4230477"/>
              <a:gd name="connsiteY2" fmla="*/ 1189821 h 1949985"/>
              <a:gd name="connsiteX3" fmla="*/ 2192356 w 4230477"/>
              <a:gd name="connsiteY3" fmla="*/ 1531344 h 1949985"/>
              <a:gd name="connsiteX4" fmla="*/ 4230477 w 4230477"/>
              <a:gd name="connsiteY4" fmla="*/ 1949985 h 1949985"/>
              <a:gd name="connsiteX0" fmla="*/ 0 w 3580482"/>
              <a:gd name="connsiteY0" fmla="*/ 0 h 1277956"/>
              <a:gd name="connsiteX1" fmla="*/ 694062 w 3580482"/>
              <a:gd name="connsiteY1" fmla="*/ 517792 h 1277956"/>
              <a:gd name="connsiteX2" fmla="*/ 1542361 w 3580482"/>
              <a:gd name="connsiteY2" fmla="*/ 859315 h 1277956"/>
              <a:gd name="connsiteX3" fmla="*/ 3580482 w 3580482"/>
              <a:gd name="connsiteY3" fmla="*/ 1277956 h 1277956"/>
              <a:gd name="connsiteX0" fmla="*/ 0 w 2886420"/>
              <a:gd name="connsiteY0" fmla="*/ 0 h 760164"/>
              <a:gd name="connsiteX1" fmla="*/ 848299 w 2886420"/>
              <a:gd name="connsiteY1" fmla="*/ 341523 h 760164"/>
              <a:gd name="connsiteX2" fmla="*/ 2886420 w 2886420"/>
              <a:gd name="connsiteY2" fmla="*/ 760164 h 760164"/>
              <a:gd name="connsiteX0" fmla="*/ 0 w 2038121"/>
              <a:gd name="connsiteY0" fmla="*/ 0 h 418641"/>
              <a:gd name="connsiteX1" fmla="*/ 2038121 w 2038121"/>
              <a:gd name="connsiteY1" fmla="*/ 418641 h 418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8121" h="418641">
                <a:moveTo>
                  <a:pt x="0" y="0"/>
                </a:moveTo>
                <a:cubicBezTo>
                  <a:pt x="481070" y="126694"/>
                  <a:pt x="1698434" y="348868"/>
                  <a:pt x="2038121" y="4186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99871079-9785-4900-AB2A-C7C2AB2B6885}"/>
              </a:ext>
            </a:extLst>
          </p:cNvPr>
          <p:cNvSpPr/>
          <p:nvPr/>
        </p:nvSpPr>
        <p:spPr>
          <a:xfrm>
            <a:off x="2490530" y="2610145"/>
            <a:ext cx="694062" cy="517792"/>
          </a:xfrm>
          <a:custGeom>
            <a:avLst/>
            <a:gdLst>
              <a:gd name="connsiteX0" fmla="*/ 0 w 5083936"/>
              <a:gd name="connsiteY0" fmla="*/ 0 h 3088273"/>
              <a:gd name="connsiteX1" fmla="*/ 661012 w 5083936"/>
              <a:gd name="connsiteY1" fmla="*/ 694063 h 3088273"/>
              <a:gd name="connsiteX2" fmla="*/ 1311007 w 5083936"/>
              <a:gd name="connsiteY2" fmla="*/ 1366092 h 3088273"/>
              <a:gd name="connsiteX3" fmla="*/ 2016086 w 5083936"/>
              <a:gd name="connsiteY3" fmla="*/ 1883884 h 3088273"/>
              <a:gd name="connsiteX4" fmla="*/ 2853368 w 5083936"/>
              <a:gd name="connsiteY4" fmla="*/ 2225407 h 3088273"/>
              <a:gd name="connsiteX5" fmla="*/ 3822853 w 5083936"/>
              <a:gd name="connsiteY5" fmla="*/ 2456762 h 3088273"/>
              <a:gd name="connsiteX6" fmla="*/ 4891489 w 5083936"/>
              <a:gd name="connsiteY6" fmla="*/ 2644048 h 3088273"/>
              <a:gd name="connsiteX0" fmla="*/ 0 w 6126978"/>
              <a:gd name="connsiteY0" fmla="*/ 0 h 2707555"/>
              <a:gd name="connsiteX1" fmla="*/ 661012 w 6126978"/>
              <a:gd name="connsiteY1" fmla="*/ 694063 h 2707555"/>
              <a:gd name="connsiteX2" fmla="*/ 1311007 w 6126978"/>
              <a:gd name="connsiteY2" fmla="*/ 1366092 h 2707555"/>
              <a:gd name="connsiteX3" fmla="*/ 2016086 w 6126978"/>
              <a:gd name="connsiteY3" fmla="*/ 1883884 h 2707555"/>
              <a:gd name="connsiteX4" fmla="*/ 2853368 w 6126978"/>
              <a:gd name="connsiteY4" fmla="*/ 2225407 h 2707555"/>
              <a:gd name="connsiteX5" fmla="*/ 3822853 w 6126978"/>
              <a:gd name="connsiteY5" fmla="*/ 2456762 h 2707555"/>
              <a:gd name="connsiteX6" fmla="*/ 6004192 w 6126978"/>
              <a:gd name="connsiteY6" fmla="*/ 2093205 h 2707555"/>
              <a:gd name="connsiteX0" fmla="*/ 0 w 3822853"/>
              <a:gd name="connsiteY0" fmla="*/ 0 h 2456762"/>
              <a:gd name="connsiteX1" fmla="*/ 661012 w 3822853"/>
              <a:gd name="connsiteY1" fmla="*/ 694063 h 2456762"/>
              <a:gd name="connsiteX2" fmla="*/ 1311007 w 3822853"/>
              <a:gd name="connsiteY2" fmla="*/ 1366092 h 2456762"/>
              <a:gd name="connsiteX3" fmla="*/ 2016086 w 3822853"/>
              <a:gd name="connsiteY3" fmla="*/ 1883884 h 2456762"/>
              <a:gd name="connsiteX4" fmla="*/ 2853368 w 3822853"/>
              <a:gd name="connsiteY4" fmla="*/ 2225407 h 2456762"/>
              <a:gd name="connsiteX5" fmla="*/ 3822853 w 3822853"/>
              <a:gd name="connsiteY5" fmla="*/ 2456762 h 2456762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16086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230477"/>
              <a:gd name="connsiteY0" fmla="*/ 0 h 1949985"/>
              <a:gd name="connsiteX1" fmla="*/ 649995 w 4230477"/>
              <a:gd name="connsiteY1" fmla="*/ 672029 h 1949985"/>
              <a:gd name="connsiteX2" fmla="*/ 1344057 w 4230477"/>
              <a:gd name="connsiteY2" fmla="*/ 1189821 h 1949985"/>
              <a:gd name="connsiteX3" fmla="*/ 2192356 w 4230477"/>
              <a:gd name="connsiteY3" fmla="*/ 1531344 h 1949985"/>
              <a:gd name="connsiteX4" fmla="*/ 4230477 w 4230477"/>
              <a:gd name="connsiteY4" fmla="*/ 1949985 h 1949985"/>
              <a:gd name="connsiteX0" fmla="*/ 0 w 3580482"/>
              <a:gd name="connsiteY0" fmla="*/ 0 h 1277956"/>
              <a:gd name="connsiteX1" fmla="*/ 694062 w 3580482"/>
              <a:gd name="connsiteY1" fmla="*/ 517792 h 1277956"/>
              <a:gd name="connsiteX2" fmla="*/ 1542361 w 3580482"/>
              <a:gd name="connsiteY2" fmla="*/ 859315 h 1277956"/>
              <a:gd name="connsiteX3" fmla="*/ 3580482 w 3580482"/>
              <a:gd name="connsiteY3" fmla="*/ 1277956 h 1277956"/>
              <a:gd name="connsiteX0" fmla="*/ 0 w 1542361"/>
              <a:gd name="connsiteY0" fmla="*/ 0 h 859315"/>
              <a:gd name="connsiteX1" fmla="*/ 694062 w 1542361"/>
              <a:gd name="connsiteY1" fmla="*/ 517792 h 859315"/>
              <a:gd name="connsiteX2" fmla="*/ 1542361 w 1542361"/>
              <a:gd name="connsiteY2" fmla="*/ 859315 h 859315"/>
              <a:gd name="connsiteX0" fmla="*/ 0 w 694062"/>
              <a:gd name="connsiteY0" fmla="*/ 0 h 517792"/>
              <a:gd name="connsiteX1" fmla="*/ 694062 w 694062"/>
              <a:gd name="connsiteY1" fmla="*/ 517792 h 51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062" h="517792">
                <a:moveTo>
                  <a:pt x="0" y="0"/>
                </a:moveTo>
                <a:cubicBezTo>
                  <a:pt x="224009" y="198303"/>
                  <a:pt x="470052" y="407624"/>
                  <a:pt x="694062" y="517792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ACE38507-9457-4C93-9A6A-83E6302CD100}"/>
              </a:ext>
            </a:extLst>
          </p:cNvPr>
          <p:cNvSpPr/>
          <p:nvPr/>
        </p:nvSpPr>
        <p:spPr>
          <a:xfrm>
            <a:off x="3749191" y="3362847"/>
            <a:ext cx="810705" cy="367646"/>
          </a:xfrm>
          <a:custGeom>
            <a:avLst/>
            <a:gdLst>
              <a:gd name="connsiteX0" fmla="*/ 0 w 4496586"/>
              <a:gd name="connsiteY0" fmla="*/ 0 h 2237876"/>
              <a:gd name="connsiteX1" fmla="*/ 565608 w 4496586"/>
              <a:gd name="connsiteY1" fmla="*/ 546755 h 2237876"/>
              <a:gd name="connsiteX2" fmla="*/ 1234912 w 4496586"/>
              <a:gd name="connsiteY2" fmla="*/ 1093509 h 2237876"/>
              <a:gd name="connsiteX3" fmla="*/ 1970202 w 4496586"/>
              <a:gd name="connsiteY3" fmla="*/ 1583703 h 2237876"/>
              <a:gd name="connsiteX4" fmla="*/ 2780907 w 4496586"/>
              <a:gd name="connsiteY4" fmla="*/ 1951349 h 2237876"/>
              <a:gd name="connsiteX5" fmla="*/ 3629320 w 4496586"/>
              <a:gd name="connsiteY5" fmla="*/ 2205872 h 2237876"/>
              <a:gd name="connsiteX6" fmla="*/ 4496586 w 4496586"/>
              <a:gd name="connsiteY6" fmla="*/ 2234153 h 2237876"/>
              <a:gd name="connsiteX7" fmla="*/ 4496586 w 4496586"/>
              <a:gd name="connsiteY7" fmla="*/ 2234153 h 2237876"/>
              <a:gd name="connsiteX0" fmla="*/ 0 w 3930978"/>
              <a:gd name="connsiteY0" fmla="*/ 0 h 1691121"/>
              <a:gd name="connsiteX1" fmla="*/ 669304 w 3930978"/>
              <a:gd name="connsiteY1" fmla="*/ 546754 h 1691121"/>
              <a:gd name="connsiteX2" fmla="*/ 1404594 w 3930978"/>
              <a:gd name="connsiteY2" fmla="*/ 1036948 h 1691121"/>
              <a:gd name="connsiteX3" fmla="*/ 2215299 w 3930978"/>
              <a:gd name="connsiteY3" fmla="*/ 1404594 h 1691121"/>
              <a:gd name="connsiteX4" fmla="*/ 3063712 w 3930978"/>
              <a:gd name="connsiteY4" fmla="*/ 1659117 h 1691121"/>
              <a:gd name="connsiteX5" fmla="*/ 3930978 w 3930978"/>
              <a:gd name="connsiteY5" fmla="*/ 1687398 h 1691121"/>
              <a:gd name="connsiteX6" fmla="*/ 3930978 w 3930978"/>
              <a:gd name="connsiteY6" fmla="*/ 1687398 h 1691121"/>
              <a:gd name="connsiteX0" fmla="*/ 0 w 3261674"/>
              <a:gd name="connsiteY0" fmla="*/ 0 h 1144367"/>
              <a:gd name="connsiteX1" fmla="*/ 735290 w 3261674"/>
              <a:gd name="connsiteY1" fmla="*/ 490194 h 1144367"/>
              <a:gd name="connsiteX2" fmla="*/ 1545995 w 3261674"/>
              <a:gd name="connsiteY2" fmla="*/ 857840 h 1144367"/>
              <a:gd name="connsiteX3" fmla="*/ 2394408 w 3261674"/>
              <a:gd name="connsiteY3" fmla="*/ 1112363 h 1144367"/>
              <a:gd name="connsiteX4" fmla="*/ 3261674 w 3261674"/>
              <a:gd name="connsiteY4" fmla="*/ 1140644 h 1144367"/>
              <a:gd name="connsiteX5" fmla="*/ 3261674 w 3261674"/>
              <a:gd name="connsiteY5" fmla="*/ 1140644 h 1144367"/>
              <a:gd name="connsiteX0" fmla="*/ 0 w 3261674"/>
              <a:gd name="connsiteY0" fmla="*/ 0 h 1144367"/>
              <a:gd name="connsiteX1" fmla="*/ 735290 w 3261674"/>
              <a:gd name="connsiteY1" fmla="*/ 490194 h 1144367"/>
              <a:gd name="connsiteX2" fmla="*/ 1545995 w 3261674"/>
              <a:gd name="connsiteY2" fmla="*/ 857840 h 1144367"/>
              <a:gd name="connsiteX3" fmla="*/ 2394408 w 3261674"/>
              <a:gd name="connsiteY3" fmla="*/ 1112363 h 1144367"/>
              <a:gd name="connsiteX4" fmla="*/ 3261674 w 3261674"/>
              <a:gd name="connsiteY4" fmla="*/ 1140644 h 1144367"/>
              <a:gd name="connsiteX0" fmla="*/ 0 w 2394408"/>
              <a:gd name="connsiteY0" fmla="*/ 0 h 1112363"/>
              <a:gd name="connsiteX1" fmla="*/ 735290 w 2394408"/>
              <a:gd name="connsiteY1" fmla="*/ 490194 h 1112363"/>
              <a:gd name="connsiteX2" fmla="*/ 1545995 w 2394408"/>
              <a:gd name="connsiteY2" fmla="*/ 857840 h 1112363"/>
              <a:gd name="connsiteX3" fmla="*/ 2394408 w 2394408"/>
              <a:gd name="connsiteY3" fmla="*/ 1112363 h 1112363"/>
              <a:gd name="connsiteX0" fmla="*/ 0 w 1545995"/>
              <a:gd name="connsiteY0" fmla="*/ 0 h 857840"/>
              <a:gd name="connsiteX1" fmla="*/ 735290 w 1545995"/>
              <a:gd name="connsiteY1" fmla="*/ 490194 h 857840"/>
              <a:gd name="connsiteX2" fmla="*/ 1545995 w 1545995"/>
              <a:gd name="connsiteY2" fmla="*/ 857840 h 857840"/>
              <a:gd name="connsiteX0" fmla="*/ 0 w 810705"/>
              <a:gd name="connsiteY0" fmla="*/ 0 h 367646"/>
              <a:gd name="connsiteX1" fmla="*/ 810705 w 810705"/>
              <a:gd name="connsiteY1" fmla="*/ 367646 h 36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0705" h="367646">
                <a:moveTo>
                  <a:pt x="0" y="0"/>
                </a:moveTo>
                <a:cubicBezTo>
                  <a:pt x="257666" y="142973"/>
                  <a:pt x="534185" y="263951"/>
                  <a:pt x="810705" y="367646"/>
                </a:cubicBezTo>
              </a:path>
            </a:pathLst>
          </a:custGeom>
          <a:ln>
            <a:solidFill>
              <a:srgbClr val="9E228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94561F48-8223-4231-9B91-24AAE8B05B8C}"/>
              </a:ext>
            </a:extLst>
          </p:cNvPr>
          <p:cNvSpPr/>
          <p:nvPr/>
        </p:nvSpPr>
        <p:spPr>
          <a:xfrm>
            <a:off x="4555585" y="3727295"/>
            <a:ext cx="1715679" cy="286527"/>
          </a:xfrm>
          <a:custGeom>
            <a:avLst/>
            <a:gdLst>
              <a:gd name="connsiteX0" fmla="*/ 0 w 4496586"/>
              <a:gd name="connsiteY0" fmla="*/ 0 h 2237876"/>
              <a:gd name="connsiteX1" fmla="*/ 565608 w 4496586"/>
              <a:gd name="connsiteY1" fmla="*/ 546755 h 2237876"/>
              <a:gd name="connsiteX2" fmla="*/ 1234912 w 4496586"/>
              <a:gd name="connsiteY2" fmla="*/ 1093509 h 2237876"/>
              <a:gd name="connsiteX3" fmla="*/ 1970202 w 4496586"/>
              <a:gd name="connsiteY3" fmla="*/ 1583703 h 2237876"/>
              <a:gd name="connsiteX4" fmla="*/ 2780907 w 4496586"/>
              <a:gd name="connsiteY4" fmla="*/ 1951349 h 2237876"/>
              <a:gd name="connsiteX5" fmla="*/ 3629320 w 4496586"/>
              <a:gd name="connsiteY5" fmla="*/ 2205872 h 2237876"/>
              <a:gd name="connsiteX6" fmla="*/ 4496586 w 4496586"/>
              <a:gd name="connsiteY6" fmla="*/ 2234153 h 2237876"/>
              <a:gd name="connsiteX7" fmla="*/ 4496586 w 4496586"/>
              <a:gd name="connsiteY7" fmla="*/ 2234153 h 2237876"/>
              <a:gd name="connsiteX0" fmla="*/ 0 w 3930978"/>
              <a:gd name="connsiteY0" fmla="*/ 0 h 1691121"/>
              <a:gd name="connsiteX1" fmla="*/ 669304 w 3930978"/>
              <a:gd name="connsiteY1" fmla="*/ 546754 h 1691121"/>
              <a:gd name="connsiteX2" fmla="*/ 1404594 w 3930978"/>
              <a:gd name="connsiteY2" fmla="*/ 1036948 h 1691121"/>
              <a:gd name="connsiteX3" fmla="*/ 2215299 w 3930978"/>
              <a:gd name="connsiteY3" fmla="*/ 1404594 h 1691121"/>
              <a:gd name="connsiteX4" fmla="*/ 3063712 w 3930978"/>
              <a:gd name="connsiteY4" fmla="*/ 1659117 h 1691121"/>
              <a:gd name="connsiteX5" fmla="*/ 3930978 w 3930978"/>
              <a:gd name="connsiteY5" fmla="*/ 1687398 h 1691121"/>
              <a:gd name="connsiteX6" fmla="*/ 3930978 w 3930978"/>
              <a:gd name="connsiteY6" fmla="*/ 1687398 h 1691121"/>
              <a:gd name="connsiteX0" fmla="*/ 0 w 3261674"/>
              <a:gd name="connsiteY0" fmla="*/ 0 h 1144367"/>
              <a:gd name="connsiteX1" fmla="*/ 735290 w 3261674"/>
              <a:gd name="connsiteY1" fmla="*/ 490194 h 1144367"/>
              <a:gd name="connsiteX2" fmla="*/ 1545995 w 3261674"/>
              <a:gd name="connsiteY2" fmla="*/ 857840 h 1144367"/>
              <a:gd name="connsiteX3" fmla="*/ 2394408 w 3261674"/>
              <a:gd name="connsiteY3" fmla="*/ 1112363 h 1144367"/>
              <a:gd name="connsiteX4" fmla="*/ 3261674 w 3261674"/>
              <a:gd name="connsiteY4" fmla="*/ 1140644 h 1144367"/>
              <a:gd name="connsiteX5" fmla="*/ 3261674 w 3261674"/>
              <a:gd name="connsiteY5" fmla="*/ 1140644 h 1144367"/>
              <a:gd name="connsiteX0" fmla="*/ 0 w 2526384"/>
              <a:gd name="connsiteY0" fmla="*/ 0 h 654173"/>
              <a:gd name="connsiteX1" fmla="*/ 810705 w 2526384"/>
              <a:gd name="connsiteY1" fmla="*/ 367646 h 654173"/>
              <a:gd name="connsiteX2" fmla="*/ 1659118 w 2526384"/>
              <a:gd name="connsiteY2" fmla="*/ 622169 h 654173"/>
              <a:gd name="connsiteX3" fmla="*/ 2526384 w 2526384"/>
              <a:gd name="connsiteY3" fmla="*/ 650450 h 654173"/>
              <a:gd name="connsiteX4" fmla="*/ 2526384 w 2526384"/>
              <a:gd name="connsiteY4" fmla="*/ 650450 h 654173"/>
              <a:gd name="connsiteX0" fmla="*/ 0 w 1715679"/>
              <a:gd name="connsiteY0" fmla="*/ 0 h 286527"/>
              <a:gd name="connsiteX1" fmla="*/ 848413 w 1715679"/>
              <a:gd name="connsiteY1" fmla="*/ 254523 h 286527"/>
              <a:gd name="connsiteX2" fmla="*/ 1715679 w 1715679"/>
              <a:gd name="connsiteY2" fmla="*/ 282804 h 286527"/>
              <a:gd name="connsiteX3" fmla="*/ 1715679 w 1715679"/>
              <a:gd name="connsiteY3" fmla="*/ 282804 h 28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5679" h="286527">
                <a:moveTo>
                  <a:pt x="0" y="0"/>
                </a:moveTo>
                <a:cubicBezTo>
                  <a:pt x="276520" y="103695"/>
                  <a:pt x="562467" y="207389"/>
                  <a:pt x="848413" y="254523"/>
                </a:cubicBezTo>
                <a:cubicBezTo>
                  <a:pt x="1134359" y="301657"/>
                  <a:pt x="1715679" y="282804"/>
                  <a:pt x="1715679" y="282804"/>
                </a:cubicBezTo>
                <a:lnTo>
                  <a:pt x="1715679" y="282804"/>
                </a:ln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2E6D34FD-5087-478B-9D8A-38587E51C183}"/>
              </a:ext>
            </a:extLst>
          </p:cNvPr>
          <p:cNvSpPr/>
          <p:nvPr/>
        </p:nvSpPr>
        <p:spPr>
          <a:xfrm>
            <a:off x="2197140" y="3228570"/>
            <a:ext cx="804231" cy="572877"/>
          </a:xfrm>
          <a:custGeom>
            <a:avLst/>
            <a:gdLst>
              <a:gd name="connsiteX0" fmla="*/ 0 w 5341520"/>
              <a:gd name="connsiteY0" fmla="*/ 0 h 3409467"/>
              <a:gd name="connsiteX1" fmla="*/ 661012 w 5341520"/>
              <a:gd name="connsiteY1" fmla="*/ 661012 h 3409467"/>
              <a:gd name="connsiteX2" fmla="*/ 1377109 w 5341520"/>
              <a:gd name="connsiteY2" fmla="*/ 1299990 h 3409467"/>
              <a:gd name="connsiteX3" fmla="*/ 2181340 w 5341520"/>
              <a:gd name="connsiteY3" fmla="*/ 1905918 h 3409467"/>
              <a:gd name="connsiteX4" fmla="*/ 3084723 w 5341520"/>
              <a:gd name="connsiteY4" fmla="*/ 2313542 h 3409467"/>
              <a:gd name="connsiteX5" fmla="*/ 4087258 w 5341520"/>
              <a:gd name="connsiteY5" fmla="*/ 2622015 h 3409467"/>
              <a:gd name="connsiteX6" fmla="*/ 5144877 w 5341520"/>
              <a:gd name="connsiteY6" fmla="*/ 2908453 h 3409467"/>
              <a:gd name="connsiteX0" fmla="*/ 0 w 4087258"/>
              <a:gd name="connsiteY0" fmla="*/ 0 h 2622015"/>
              <a:gd name="connsiteX1" fmla="*/ 661012 w 4087258"/>
              <a:gd name="connsiteY1" fmla="*/ 661012 h 2622015"/>
              <a:gd name="connsiteX2" fmla="*/ 1377109 w 4087258"/>
              <a:gd name="connsiteY2" fmla="*/ 1299990 h 2622015"/>
              <a:gd name="connsiteX3" fmla="*/ 2181340 w 4087258"/>
              <a:gd name="connsiteY3" fmla="*/ 1905918 h 2622015"/>
              <a:gd name="connsiteX4" fmla="*/ 3084723 w 4087258"/>
              <a:gd name="connsiteY4" fmla="*/ 2313542 h 2622015"/>
              <a:gd name="connsiteX5" fmla="*/ 4087258 w 4087258"/>
              <a:gd name="connsiteY5" fmla="*/ 2622015 h 2622015"/>
              <a:gd name="connsiteX0" fmla="*/ 0 w 5133860"/>
              <a:gd name="connsiteY0" fmla="*/ 0 h 2897436"/>
              <a:gd name="connsiteX1" fmla="*/ 661012 w 5133860"/>
              <a:gd name="connsiteY1" fmla="*/ 661012 h 2897436"/>
              <a:gd name="connsiteX2" fmla="*/ 1377109 w 5133860"/>
              <a:gd name="connsiteY2" fmla="*/ 1299990 h 2897436"/>
              <a:gd name="connsiteX3" fmla="*/ 2181340 w 5133860"/>
              <a:gd name="connsiteY3" fmla="*/ 1905918 h 2897436"/>
              <a:gd name="connsiteX4" fmla="*/ 3084723 w 5133860"/>
              <a:gd name="connsiteY4" fmla="*/ 2313542 h 2897436"/>
              <a:gd name="connsiteX5" fmla="*/ 5133860 w 5133860"/>
              <a:gd name="connsiteY5" fmla="*/ 2897436 h 2897436"/>
              <a:gd name="connsiteX0" fmla="*/ 0 w 5133860"/>
              <a:gd name="connsiteY0" fmla="*/ 0 h 2897436"/>
              <a:gd name="connsiteX1" fmla="*/ 661012 w 5133860"/>
              <a:gd name="connsiteY1" fmla="*/ 661012 h 2897436"/>
              <a:gd name="connsiteX2" fmla="*/ 1377109 w 5133860"/>
              <a:gd name="connsiteY2" fmla="*/ 1299990 h 2897436"/>
              <a:gd name="connsiteX3" fmla="*/ 2181340 w 5133860"/>
              <a:gd name="connsiteY3" fmla="*/ 1872867 h 2897436"/>
              <a:gd name="connsiteX4" fmla="*/ 3084723 w 5133860"/>
              <a:gd name="connsiteY4" fmla="*/ 2313542 h 2897436"/>
              <a:gd name="connsiteX5" fmla="*/ 5133860 w 5133860"/>
              <a:gd name="connsiteY5" fmla="*/ 2897436 h 2897436"/>
              <a:gd name="connsiteX0" fmla="*/ 0 w 4472848"/>
              <a:gd name="connsiteY0" fmla="*/ 0 h 2236424"/>
              <a:gd name="connsiteX1" fmla="*/ 716097 w 4472848"/>
              <a:gd name="connsiteY1" fmla="*/ 638978 h 2236424"/>
              <a:gd name="connsiteX2" fmla="*/ 1520328 w 4472848"/>
              <a:gd name="connsiteY2" fmla="*/ 1211855 h 2236424"/>
              <a:gd name="connsiteX3" fmla="*/ 2423711 w 4472848"/>
              <a:gd name="connsiteY3" fmla="*/ 1652530 h 2236424"/>
              <a:gd name="connsiteX4" fmla="*/ 4472848 w 4472848"/>
              <a:gd name="connsiteY4" fmla="*/ 2236424 h 2236424"/>
              <a:gd name="connsiteX0" fmla="*/ 0 w 3756751"/>
              <a:gd name="connsiteY0" fmla="*/ 0 h 1597446"/>
              <a:gd name="connsiteX1" fmla="*/ 804231 w 3756751"/>
              <a:gd name="connsiteY1" fmla="*/ 572877 h 1597446"/>
              <a:gd name="connsiteX2" fmla="*/ 1707614 w 3756751"/>
              <a:gd name="connsiteY2" fmla="*/ 1013552 h 1597446"/>
              <a:gd name="connsiteX3" fmla="*/ 3756751 w 3756751"/>
              <a:gd name="connsiteY3" fmla="*/ 1597446 h 1597446"/>
              <a:gd name="connsiteX0" fmla="*/ 0 w 1707614"/>
              <a:gd name="connsiteY0" fmla="*/ 0 h 1013552"/>
              <a:gd name="connsiteX1" fmla="*/ 804231 w 1707614"/>
              <a:gd name="connsiteY1" fmla="*/ 572877 h 1013552"/>
              <a:gd name="connsiteX2" fmla="*/ 1707614 w 1707614"/>
              <a:gd name="connsiteY2" fmla="*/ 1013552 h 1013552"/>
              <a:gd name="connsiteX0" fmla="*/ 0 w 804231"/>
              <a:gd name="connsiteY0" fmla="*/ 0 h 572877"/>
              <a:gd name="connsiteX1" fmla="*/ 804231 w 804231"/>
              <a:gd name="connsiteY1" fmla="*/ 572877 h 57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4231" h="572877">
                <a:moveTo>
                  <a:pt x="0" y="0"/>
                </a:moveTo>
                <a:cubicBezTo>
                  <a:pt x="253388" y="201976"/>
                  <a:pt x="519629" y="403952"/>
                  <a:pt x="804231" y="572877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DB24D005-0C64-4341-8785-BC9727E5C0D7}"/>
              </a:ext>
            </a:extLst>
          </p:cNvPr>
          <p:cNvSpPr/>
          <p:nvPr/>
        </p:nvSpPr>
        <p:spPr>
          <a:xfrm>
            <a:off x="3900166" y="4239209"/>
            <a:ext cx="2049137" cy="583894"/>
          </a:xfrm>
          <a:custGeom>
            <a:avLst/>
            <a:gdLst>
              <a:gd name="connsiteX0" fmla="*/ 0 w 5341520"/>
              <a:gd name="connsiteY0" fmla="*/ 0 h 3409467"/>
              <a:gd name="connsiteX1" fmla="*/ 661012 w 5341520"/>
              <a:gd name="connsiteY1" fmla="*/ 661012 h 3409467"/>
              <a:gd name="connsiteX2" fmla="*/ 1377109 w 5341520"/>
              <a:gd name="connsiteY2" fmla="*/ 1299990 h 3409467"/>
              <a:gd name="connsiteX3" fmla="*/ 2181340 w 5341520"/>
              <a:gd name="connsiteY3" fmla="*/ 1905918 h 3409467"/>
              <a:gd name="connsiteX4" fmla="*/ 3084723 w 5341520"/>
              <a:gd name="connsiteY4" fmla="*/ 2313542 h 3409467"/>
              <a:gd name="connsiteX5" fmla="*/ 4087258 w 5341520"/>
              <a:gd name="connsiteY5" fmla="*/ 2622015 h 3409467"/>
              <a:gd name="connsiteX6" fmla="*/ 5144877 w 5341520"/>
              <a:gd name="connsiteY6" fmla="*/ 2908453 h 3409467"/>
              <a:gd name="connsiteX0" fmla="*/ 0 w 4087258"/>
              <a:gd name="connsiteY0" fmla="*/ 0 h 2622015"/>
              <a:gd name="connsiteX1" fmla="*/ 661012 w 4087258"/>
              <a:gd name="connsiteY1" fmla="*/ 661012 h 2622015"/>
              <a:gd name="connsiteX2" fmla="*/ 1377109 w 4087258"/>
              <a:gd name="connsiteY2" fmla="*/ 1299990 h 2622015"/>
              <a:gd name="connsiteX3" fmla="*/ 2181340 w 4087258"/>
              <a:gd name="connsiteY3" fmla="*/ 1905918 h 2622015"/>
              <a:gd name="connsiteX4" fmla="*/ 3084723 w 4087258"/>
              <a:gd name="connsiteY4" fmla="*/ 2313542 h 2622015"/>
              <a:gd name="connsiteX5" fmla="*/ 4087258 w 4087258"/>
              <a:gd name="connsiteY5" fmla="*/ 2622015 h 2622015"/>
              <a:gd name="connsiteX0" fmla="*/ 0 w 5133860"/>
              <a:gd name="connsiteY0" fmla="*/ 0 h 2897436"/>
              <a:gd name="connsiteX1" fmla="*/ 661012 w 5133860"/>
              <a:gd name="connsiteY1" fmla="*/ 661012 h 2897436"/>
              <a:gd name="connsiteX2" fmla="*/ 1377109 w 5133860"/>
              <a:gd name="connsiteY2" fmla="*/ 1299990 h 2897436"/>
              <a:gd name="connsiteX3" fmla="*/ 2181340 w 5133860"/>
              <a:gd name="connsiteY3" fmla="*/ 1905918 h 2897436"/>
              <a:gd name="connsiteX4" fmla="*/ 3084723 w 5133860"/>
              <a:gd name="connsiteY4" fmla="*/ 2313542 h 2897436"/>
              <a:gd name="connsiteX5" fmla="*/ 5133860 w 5133860"/>
              <a:gd name="connsiteY5" fmla="*/ 2897436 h 2897436"/>
              <a:gd name="connsiteX0" fmla="*/ 0 w 5133860"/>
              <a:gd name="connsiteY0" fmla="*/ 0 h 2897436"/>
              <a:gd name="connsiteX1" fmla="*/ 661012 w 5133860"/>
              <a:gd name="connsiteY1" fmla="*/ 661012 h 2897436"/>
              <a:gd name="connsiteX2" fmla="*/ 1377109 w 5133860"/>
              <a:gd name="connsiteY2" fmla="*/ 1299990 h 2897436"/>
              <a:gd name="connsiteX3" fmla="*/ 2181340 w 5133860"/>
              <a:gd name="connsiteY3" fmla="*/ 1872867 h 2897436"/>
              <a:gd name="connsiteX4" fmla="*/ 3084723 w 5133860"/>
              <a:gd name="connsiteY4" fmla="*/ 2313542 h 2897436"/>
              <a:gd name="connsiteX5" fmla="*/ 5133860 w 5133860"/>
              <a:gd name="connsiteY5" fmla="*/ 2897436 h 2897436"/>
              <a:gd name="connsiteX0" fmla="*/ 0 w 4472848"/>
              <a:gd name="connsiteY0" fmla="*/ 0 h 2236424"/>
              <a:gd name="connsiteX1" fmla="*/ 716097 w 4472848"/>
              <a:gd name="connsiteY1" fmla="*/ 638978 h 2236424"/>
              <a:gd name="connsiteX2" fmla="*/ 1520328 w 4472848"/>
              <a:gd name="connsiteY2" fmla="*/ 1211855 h 2236424"/>
              <a:gd name="connsiteX3" fmla="*/ 2423711 w 4472848"/>
              <a:gd name="connsiteY3" fmla="*/ 1652530 h 2236424"/>
              <a:gd name="connsiteX4" fmla="*/ 4472848 w 4472848"/>
              <a:gd name="connsiteY4" fmla="*/ 2236424 h 2236424"/>
              <a:gd name="connsiteX0" fmla="*/ 0 w 3756751"/>
              <a:gd name="connsiteY0" fmla="*/ 0 h 1597446"/>
              <a:gd name="connsiteX1" fmla="*/ 804231 w 3756751"/>
              <a:gd name="connsiteY1" fmla="*/ 572877 h 1597446"/>
              <a:gd name="connsiteX2" fmla="*/ 1707614 w 3756751"/>
              <a:gd name="connsiteY2" fmla="*/ 1013552 h 1597446"/>
              <a:gd name="connsiteX3" fmla="*/ 3756751 w 3756751"/>
              <a:gd name="connsiteY3" fmla="*/ 1597446 h 1597446"/>
              <a:gd name="connsiteX0" fmla="*/ 0 w 2952520"/>
              <a:gd name="connsiteY0" fmla="*/ 0 h 1024569"/>
              <a:gd name="connsiteX1" fmla="*/ 903383 w 2952520"/>
              <a:gd name="connsiteY1" fmla="*/ 440675 h 1024569"/>
              <a:gd name="connsiteX2" fmla="*/ 2952520 w 2952520"/>
              <a:gd name="connsiteY2" fmla="*/ 1024569 h 1024569"/>
              <a:gd name="connsiteX0" fmla="*/ 0 w 2049137"/>
              <a:gd name="connsiteY0" fmla="*/ 0 h 583894"/>
              <a:gd name="connsiteX1" fmla="*/ 2049137 w 2049137"/>
              <a:gd name="connsiteY1" fmla="*/ 583894 h 58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9137" h="583894">
                <a:moveTo>
                  <a:pt x="0" y="0"/>
                </a:moveTo>
                <a:cubicBezTo>
                  <a:pt x="492087" y="170762"/>
                  <a:pt x="1705778" y="484742"/>
                  <a:pt x="2049137" y="5838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EAD4EFB0-35DA-404F-ABC7-904AA4783629}"/>
              </a:ext>
            </a:extLst>
          </p:cNvPr>
          <p:cNvSpPr/>
          <p:nvPr/>
        </p:nvSpPr>
        <p:spPr>
          <a:xfrm>
            <a:off x="3441043" y="3528042"/>
            <a:ext cx="829559" cy="443060"/>
          </a:xfrm>
          <a:custGeom>
            <a:avLst/>
            <a:gdLst>
              <a:gd name="connsiteX0" fmla="*/ 0 w 4807671"/>
              <a:gd name="connsiteY0" fmla="*/ 0 h 2479249"/>
              <a:gd name="connsiteX1" fmla="*/ 593889 w 4807671"/>
              <a:gd name="connsiteY1" fmla="*/ 603315 h 2479249"/>
              <a:gd name="connsiteX2" fmla="*/ 1329180 w 4807671"/>
              <a:gd name="connsiteY2" fmla="*/ 1150070 h 2479249"/>
              <a:gd name="connsiteX3" fmla="*/ 2092751 w 4807671"/>
              <a:gd name="connsiteY3" fmla="*/ 1677971 h 2479249"/>
              <a:gd name="connsiteX4" fmla="*/ 2922310 w 4807671"/>
              <a:gd name="connsiteY4" fmla="*/ 2121031 h 2479249"/>
              <a:gd name="connsiteX5" fmla="*/ 3846136 w 4807671"/>
              <a:gd name="connsiteY5" fmla="*/ 2366128 h 2479249"/>
              <a:gd name="connsiteX6" fmla="*/ 4807671 w 4807671"/>
              <a:gd name="connsiteY6" fmla="*/ 2479249 h 2479249"/>
              <a:gd name="connsiteX7" fmla="*/ 4807671 w 4807671"/>
              <a:gd name="connsiteY7" fmla="*/ 2479249 h 2479249"/>
              <a:gd name="connsiteX0" fmla="*/ 0 w 4213782"/>
              <a:gd name="connsiteY0" fmla="*/ 0 h 1875934"/>
              <a:gd name="connsiteX1" fmla="*/ 735291 w 4213782"/>
              <a:gd name="connsiteY1" fmla="*/ 546755 h 1875934"/>
              <a:gd name="connsiteX2" fmla="*/ 1498862 w 4213782"/>
              <a:gd name="connsiteY2" fmla="*/ 1074656 h 1875934"/>
              <a:gd name="connsiteX3" fmla="*/ 2328421 w 4213782"/>
              <a:gd name="connsiteY3" fmla="*/ 1517716 h 1875934"/>
              <a:gd name="connsiteX4" fmla="*/ 3252247 w 4213782"/>
              <a:gd name="connsiteY4" fmla="*/ 1762813 h 1875934"/>
              <a:gd name="connsiteX5" fmla="*/ 4213782 w 4213782"/>
              <a:gd name="connsiteY5" fmla="*/ 1875934 h 1875934"/>
              <a:gd name="connsiteX6" fmla="*/ 4213782 w 4213782"/>
              <a:gd name="connsiteY6" fmla="*/ 1875934 h 1875934"/>
              <a:gd name="connsiteX0" fmla="*/ 0 w 3478491"/>
              <a:gd name="connsiteY0" fmla="*/ 0 h 1329179"/>
              <a:gd name="connsiteX1" fmla="*/ 763571 w 3478491"/>
              <a:gd name="connsiteY1" fmla="*/ 527901 h 1329179"/>
              <a:gd name="connsiteX2" fmla="*/ 1593130 w 3478491"/>
              <a:gd name="connsiteY2" fmla="*/ 970961 h 1329179"/>
              <a:gd name="connsiteX3" fmla="*/ 2516956 w 3478491"/>
              <a:gd name="connsiteY3" fmla="*/ 1216058 h 1329179"/>
              <a:gd name="connsiteX4" fmla="*/ 3478491 w 3478491"/>
              <a:gd name="connsiteY4" fmla="*/ 1329179 h 1329179"/>
              <a:gd name="connsiteX5" fmla="*/ 3478491 w 3478491"/>
              <a:gd name="connsiteY5" fmla="*/ 1329179 h 1329179"/>
              <a:gd name="connsiteX0" fmla="*/ 0 w 3478491"/>
              <a:gd name="connsiteY0" fmla="*/ 0 h 1329179"/>
              <a:gd name="connsiteX1" fmla="*/ 763571 w 3478491"/>
              <a:gd name="connsiteY1" fmla="*/ 527901 h 1329179"/>
              <a:gd name="connsiteX2" fmla="*/ 1593130 w 3478491"/>
              <a:gd name="connsiteY2" fmla="*/ 970961 h 1329179"/>
              <a:gd name="connsiteX3" fmla="*/ 2516956 w 3478491"/>
              <a:gd name="connsiteY3" fmla="*/ 1216058 h 1329179"/>
              <a:gd name="connsiteX4" fmla="*/ 3478491 w 3478491"/>
              <a:gd name="connsiteY4" fmla="*/ 1329179 h 1329179"/>
              <a:gd name="connsiteX0" fmla="*/ 0 w 2516956"/>
              <a:gd name="connsiteY0" fmla="*/ 0 h 1216058"/>
              <a:gd name="connsiteX1" fmla="*/ 763571 w 2516956"/>
              <a:gd name="connsiteY1" fmla="*/ 527901 h 1216058"/>
              <a:gd name="connsiteX2" fmla="*/ 1593130 w 2516956"/>
              <a:gd name="connsiteY2" fmla="*/ 970961 h 1216058"/>
              <a:gd name="connsiteX3" fmla="*/ 2516956 w 2516956"/>
              <a:gd name="connsiteY3" fmla="*/ 1216058 h 1216058"/>
              <a:gd name="connsiteX0" fmla="*/ 0 w 1593130"/>
              <a:gd name="connsiteY0" fmla="*/ 0 h 970961"/>
              <a:gd name="connsiteX1" fmla="*/ 763571 w 1593130"/>
              <a:gd name="connsiteY1" fmla="*/ 527901 h 970961"/>
              <a:gd name="connsiteX2" fmla="*/ 1593130 w 1593130"/>
              <a:gd name="connsiteY2" fmla="*/ 970961 h 970961"/>
              <a:gd name="connsiteX0" fmla="*/ 0 w 829559"/>
              <a:gd name="connsiteY0" fmla="*/ 0 h 443060"/>
              <a:gd name="connsiteX1" fmla="*/ 829559 w 829559"/>
              <a:gd name="connsiteY1" fmla="*/ 443060 h 44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9559" h="443060">
                <a:moveTo>
                  <a:pt x="0" y="0"/>
                </a:moveTo>
                <a:cubicBezTo>
                  <a:pt x="265522" y="161827"/>
                  <a:pt x="537328" y="328367"/>
                  <a:pt x="829559" y="443060"/>
                </a:cubicBezTo>
              </a:path>
            </a:pathLst>
          </a:custGeom>
          <a:ln>
            <a:solidFill>
              <a:srgbClr val="9E228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1F4AF21C-8CC1-4353-8417-941B7580BA2E}"/>
              </a:ext>
            </a:extLst>
          </p:cNvPr>
          <p:cNvSpPr/>
          <p:nvPr/>
        </p:nvSpPr>
        <p:spPr>
          <a:xfrm>
            <a:off x="4254417" y="3959430"/>
            <a:ext cx="1885361" cy="358218"/>
          </a:xfrm>
          <a:custGeom>
            <a:avLst/>
            <a:gdLst>
              <a:gd name="connsiteX0" fmla="*/ 0 w 4807671"/>
              <a:gd name="connsiteY0" fmla="*/ 0 h 2479249"/>
              <a:gd name="connsiteX1" fmla="*/ 593889 w 4807671"/>
              <a:gd name="connsiteY1" fmla="*/ 603315 h 2479249"/>
              <a:gd name="connsiteX2" fmla="*/ 1329180 w 4807671"/>
              <a:gd name="connsiteY2" fmla="*/ 1150070 h 2479249"/>
              <a:gd name="connsiteX3" fmla="*/ 2092751 w 4807671"/>
              <a:gd name="connsiteY3" fmla="*/ 1677971 h 2479249"/>
              <a:gd name="connsiteX4" fmla="*/ 2922310 w 4807671"/>
              <a:gd name="connsiteY4" fmla="*/ 2121031 h 2479249"/>
              <a:gd name="connsiteX5" fmla="*/ 3846136 w 4807671"/>
              <a:gd name="connsiteY5" fmla="*/ 2366128 h 2479249"/>
              <a:gd name="connsiteX6" fmla="*/ 4807671 w 4807671"/>
              <a:gd name="connsiteY6" fmla="*/ 2479249 h 2479249"/>
              <a:gd name="connsiteX7" fmla="*/ 4807671 w 4807671"/>
              <a:gd name="connsiteY7" fmla="*/ 2479249 h 2479249"/>
              <a:gd name="connsiteX0" fmla="*/ 0 w 4213782"/>
              <a:gd name="connsiteY0" fmla="*/ 0 h 1875934"/>
              <a:gd name="connsiteX1" fmla="*/ 735291 w 4213782"/>
              <a:gd name="connsiteY1" fmla="*/ 546755 h 1875934"/>
              <a:gd name="connsiteX2" fmla="*/ 1498862 w 4213782"/>
              <a:gd name="connsiteY2" fmla="*/ 1074656 h 1875934"/>
              <a:gd name="connsiteX3" fmla="*/ 2328421 w 4213782"/>
              <a:gd name="connsiteY3" fmla="*/ 1517716 h 1875934"/>
              <a:gd name="connsiteX4" fmla="*/ 3252247 w 4213782"/>
              <a:gd name="connsiteY4" fmla="*/ 1762813 h 1875934"/>
              <a:gd name="connsiteX5" fmla="*/ 4213782 w 4213782"/>
              <a:gd name="connsiteY5" fmla="*/ 1875934 h 1875934"/>
              <a:gd name="connsiteX6" fmla="*/ 4213782 w 4213782"/>
              <a:gd name="connsiteY6" fmla="*/ 1875934 h 1875934"/>
              <a:gd name="connsiteX0" fmla="*/ 0 w 3478491"/>
              <a:gd name="connsiteY0" fmla="*/ 0 h 1329179"/>
              <a:gd name="connsiteX1" fmla="*/ 763571 w 3478491"/>
              <a:gd name="connsiteY1" fmla="*/ 527901 h 1329179"/>
              <a:gd name="connsiteX2" fmla="*/ 1593130 w 3478491"/>
              <a:gd name="connsiteY2" fmla="*/ 970961 h 1329179"/>
              <a:gd name="connsiteX3" fmla="*/ 2516956 w 3478491"/>
              <a:gd name="connsiteY3" fmla="*/ 1216058 h 1329179"/>
              <a:gd name="connsiteX4" fmla="*/ 3478491 w 3478491"/>
              <a:gd name="connsiteY4" fmla="*/ 1329179 h 1329179"/>
              <a:gd name="connsiteX5" fmla="*/ 3478491 w 3478491"/>
              <a:gd name="connsiteY5" fmla="*/ 1329179 h 1329179"/>
              <a:gd name="connsiteX0" fmla="*/ 0 w 2714920"/>
              <a:gd name="connsiteY0" fmla="*/ 0 h 801278"/>
              <a:gd name="connsiteX1" fmla="*/ 829559 w 2714920"/>
              <a:gd name="connsiteY1" fmla="*/ 443060 h 801278"/>
              <a:gd name="connsiteX2" fmla="*/ 1753385 w 2714920"/>
              <a:gd name="connsiteY2" fmla="*/ 688157 h 801278"/>
              <a:gd name="connsiteX3" fmla="*/ 2714920 w 2714920"/>
              <a:gd name="connsiteY3" fmla="*/ 801278 h 801278"/>
              <a:gd name="connsiteX4" fmla="*/ 2714920 w 2714920"/>
              <a:gd name="connsiteY4" fmla="*/ 801278 h 801278"/>
              <a:gd name="connsiteX0" fmla="*/ 0 w 1885361"/>
              <a:gd name="connsiteY0" fmla="*/ 0 h 358218"/>
              <a:gd name="connsiteX1" fmla="*/ 923826 w 1885361"/>
              <a:gd name="connsiteY1" fmla="*/ 245097 h 358218"/>
              <a:gd name="connsiteX2" fmla="*/ 1885361 w 1885361"/>
              <a:gd name="connsiteY2" fmla="*/ 358218 h 358218"/>
              <a:gd name="connsiteX3" fmla="*/ 1885361 w 1885361"/>
              <a:gd name="connsiteY3" fmla="*/ 358218 h 35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5361" h="358218">
                <a:moveTo>
                  <a:pt x="0" y="0"/>
                </a:moveTo>
                <a:cubicBezTo>
                  <a:pt x="292231" y="114693"/>
                  <a:pt x="609599" y="185394"/>
                  <a:pt x="923826" y="245097"/>
                </a:cubicBezTo>
                <a:cubicBezTo>
                  <a:pt x="1238053" y="304800"/>
                  <a:pt x="1885361" y="358218"/>
                  <a:pt x="1885361" y="358218"/>
                </a:cubicBezTo>
                <a:lnTo>
                  <a:pt x="1885361" y="358218"/>
                </a:ln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569E1267-3318-4C96-A767-0B5B62125E41}"/>
              </a:ext>
            </a:extLst>
          </p:cNvPr>
          <p:cNvSpPr/>
          <p:nvPr/>
        </p:nvSpPr>
        <p:spPr>
          <a:xfrm>
            <a:off x="3322699" y="1674275"/>
            <a:ext cx="594911" cy="396607"/>
          </a:xfrm>
          <a:custGeom>
            <a:avLst/>
            <a:gdLst>
              <a:gd name="connsiteX0" fmla="*/ 0 w 4219460"/>
              <a:gd name="connsiteY0" fmla="*/ 0 h 2071172"/>
              <a:gd name="connsiteX1" fmla="*/ 594911 w 4219460"/>
              <a:gd name="connsiteY1" fmla="*/ 616945 h 2071172"/>
              <a:gd name="connsiteX2" fmla="*/ 1156771 w 4219460"/>
              <a:gd name="connsiteY2" fmla="*/ 1178805 h 2071172"/>
              <a:gd name="connsiteX3" fmla="*/ 1729648 w 4219460"/>
              <a:gd name="connsiteY3" fmla="*/ 1586429 h 2071172"/>
              <a:gd name="connsiteX4" fmla="*/ 2423711 w 4219460"/>
              <a:gd name="connsiteY4" fmla="*/ 1817784 h 2071172"/>
              <a:gd name="connsiteX5" fmla="*/ 3260993 w 4219460"/>
              <a:gd name="connsiteY5" fmla="*/ 1938969 h 2071172"/>
              <a:gd name="connsiteX6" fmla="*/ 4219460 w 4219460"/>
              <a:gd name="connsiteY6" fmla="*/ 2071172 h 2071172"/>
              <a:gd name="connsiteX7" fmla="*/ 4219460 w 4219460"/>
              <a:gd name="connsiteY7" fmla="*/ 2071172 h 2071172"/>
              <a:gd name="connsiteX8" fmla="*/ 4219460 w 4219460"/>
              <a:gd name="connsiteY8" fmla="*/ 2071172 h 2071172"/>
              <a:gd name="connsiteX0" fmla="*/ 0 w 4219460"/>
              <a:gd name="connsiteY0" fmla="*/ 0 h 2071172"/>
              <a:gd name="connsiteX1" fmla="*/ 594911 w 4219460"/>
              <a:gd name="connsiteY1" fmla="*/ 616945 h 2071172"/>
              <a:gd name="connsiteX2" fmla="*/ 1156771 w 4219460"/>
              <a:gd name="connsiteY2" fmla="*/ 1178805 h 2071172"/>
              <a:gd name="connsiteX3" fmla="*/ 1751682 w 4219460"/>
              <a:gd name="connsiteY3" fmla="*/ 1575412 h 2071172"/>
              <a:gd name="connsiteX4" fmla="*/ 2423711 w 4219460"/>
              <a:gd name="connsiteY4" fmla="*/ 1817784 h 2071172"/>
              <a:gd name="connsiteX5" fmla="*/ 3260993 w 4219460"/>
              <a:gd name="connsiteY5" fmla="*/ 1938969 h 2071172"/>
              <a:gd name="connsiteX6" fmla="*/ 4219460 w 4219460"/>
              <a:gd name="connsiteY6" fmla="*/ 2071172 h 2071172"/>
              <a:gd name="connsiteX7" fmla="*/ 4219460 w 4219460"/>
              <a:gd name="connsiteY7" fmla="*/ 2071172 h 2071172"/>
              <a:gd name="connsiteX8" fmla="*/ 4219460 w 4219460"/>
              <a:gd name="connsiteY8" fmla="*/ 2071172 h 2071172"/>
              <a:gd name="connsiteX0" fmla="*/ 0 w 4219460"/>
              <a:gd name="connsiteY0" fmla="*/ 0 h 2071172"/>
              <a:gd name="connsiteX1" fmla="*/ 594911 w 4219460"/>
              <a:gd name="connsiteY1" fmla="*/ 616945 h 2071172"/>
              <a:gd name="connsiteX2" fmla="*/ 1156771 w 4219460"/>
              <a:gd name="connsiteY2" fmla="*/ 1178805 h 2071172"/>
              <a:gd name="connsiteX3" fmla="*/ 1751682 w 4219460"/>
              <a:gd name="connsiteY3" fmla="*/ 1575412 h 2071172"/>
              <a:gd name="connsiteX4" fmla="*/ 2423711 w 4219460"/>
              <a:gd name="connsiteY4" fmla="*/ 1817784 h 2071172"/>
              <a:gd name="connsiteX5" fmla="*/ 3260993 w 4219460"/>
              <a:gd name="connsiteY5" fmla="*/ 1938969 h 2071172"/>
              <a:gd name="connsiteX6" fmla="*/ 4219460 w 4219460"/>
              <a:gd name="connsiteY6" fmla="*/ 2071172 h 2071172"/>
              <a:gd name="connsiteX7" fmla="*/ 4219460 w 4219460"/>
              <a:gd name="connsiteY7" fmla="*/ 2071172 h 2071172"/>
              <a:gd name="connsiteX8" fmla="*/ 4219460 w 4219460"/>
              <a:gd name="connsiteY8" fmla="*/ 2071172 h 2071172"/>
              <a:gd name="connsiteX0" fmla="*/ 0 w 3624549"/>
              <a:gd name="connsiteY0" fmla="*/ 0 h 1454227"/>
              <a:gd name="connsiteX1" fmla="*/ 561860 w 3624549"/>
              <a:gd name="connsiteY1" fmla="*/ 561860 h 1454227"/>
              <a:gd name="connsiteX2" fmla="*/ 1156771 w 3624549"/>
              <a:gd name="connsiteY2" fmla="*/ 958467 h 1454227"/>
              <a:gd name="connsiteX3" fmla="*/ 1828800 w 3624549"/>
              <a:gd name="connsiteY3" fmla="*/ 1200839 h 1454227"/>
              <a:gd name="connsiteX4" fmla="*/ 2666082 w 3624549"/>
              <a:gd name="connsiteY4" fmla="*/ 1322024 h 1454227"/>
              <a:gd name="connsiteX5" fmla="*/ 3624549 w 3624549"/>
              <a:gd name="connsiteY5" fmla="*/ 1454227 h 1454227"/>
              <a:gd name="connsiteX6" fmla="*/ 3624549 w 3624549"/>
              <a:gd name="connsiteY6" fmla="*/ 1454227 h 1454227"/>
              <a:gd name="connsiteX7" fmla="*/ 3624549 w 3624549"/>
              <a:gd name="connsiteY7" fmla="*/ 1454227 h 1454227"/>
              <a:gd name="connsiteX0" fmla="*/ 0 w 3062689"/>
              <a:gd name="connsiteY0" fmla="*/ 0 h 892367"/>
              <a:gd name="connsiteX1" fmla="*/ 594911 w 3062689"/>
              <a:gd name="connsiteY1" fmla="*/ 396607 h 892367"/>
              <a:gd name="connsiteX2" fmla="*/ 1266940 w 3062689"/>
              <a:gd name="connsiteY2" fmla="*/ 638979 h 892367"/>
              <a:gd name="connsiteX3" fmla="*/ 2104222 w 3062689"/>
              <a:gd name="connsiteY3" fmla="*/ 760164 h 892367"/>
              <a:gd name="connsiteX4" fmla="*/ 3062689 w 3062689"/>
              <a:gd name="connsiteY4" fmla="*/ 892367 h 892367"/>
              <a:gd name="connsiteX5" fmla="*/ 3062689 w 3062689"/>
              <a:gd name="connsiteY5" fmla="*/ 892367 h 892367"/>
              <a:gd name="connsiteX6" fmla="*/ 3062689 w 3062689"/>
              <a:gd name="connsiteY6" fmla="*/ 892367 h 892367"/>
              <a:gd name="connsiteX0" fmla="*/ 0 w 3062689"/>
              <a:gd name="connsiteY0" fmla="*/ 0 h 892367"/>
              <a:gd name="connsiteX1" fmla="*/ 594911 w 3062689"/>
              <a:gd name="connsiteY1" fmla="*/ 396607 h 892367"/>
              <a:gd name="connsiteX2" fmla="*/ 1266940 w 3062689"/>
              <a:gd name="connsiteY2" fmla="*/ 638979 h 892367"/>
              <a:gd name="connsiteX3" fmla="*/ 2104222 w 3062689"/>
              <a:gd name="connsiteY3" fmla="*/ 760164 h 892367"/>
              <a:gd name="connsiteX4" fmla="*/ 3062689 w 3062689"/>
              <a:gd name="connsiteY4" fmla="*/ 892367 h 892367"/>
              <a:gd name="connsiteX5" fmla="*/ 3062689 w 3062689"/>
              <a:gd name="connsiteY5" fmla="*/ 892367 h 892367"/>
              <a:gd name="connsiteX0" fmla="*/ 0 w 3062689"/>
              <a:gd name="connsiteY0" fmla="*/ 0 h 892367"/>
              <a:gd name="connsiteX1" fmla="*/ 594911 w 3062689"/>
              <a:gd name="connsiteY1" fmla="*/ 396607 h 892367"/>
              <a:gd name="connsiteX2" fmla="*/ 1266940 w 3062689"/>
              <a:gd name="connsiteY2" fmla="*/ 638979 h 892367"/>
              <a:gd name="connsiteX3" fmla="*/ 2104222 w 3062689"/>
              <a:gd name="connsiteY3" fmla="*/ 760164 h 892367"/>
              <a:gd name="connsiteX4" fmla="*/ 3062689 w 3062689"/>
              <a:gd name="connsiteY4" fmla="*/ 892367 h 892367"/>
              <a:gd name="connsiteX0" fmla="*/ 0 w 2104222"/>
              <a:gd name="connsiteY0" fmla="*/ 0 h 760164"/>
              <a:gd name="connsiteX1" fmla="*/ 594911 w 2104222"/>
              <a:gd name="connsiteY1" fmla="*/ 396607 h 760164"/>
              <a:gd name="connsiteX2" fmla="*/ 1266940 w 2104222"/>
              <a:gd name="connsiteY2" fmla="*/ 638979 h 760164"/>
              <a:gd name="connsiteX3" fmla="*/ 2104222 w 2104222"/>
              <a:gd name="connsiteY3" fmla="*/ 760164 h 760164"/>
              <a:gd name="connsiteX0" fmla="*/ 0 w 1266940"/>
              <a:gd name="connsiteY0" fmla="*/ 0 h 638979"/>
              <a:gd name="connsiteX1" fmla="*/ 594911 w 1266940"/>
              <a:gd name="connsiteY1" fmla="*/ 396607 h 638979"/>
              <a:gd name="connsiteX2" fmla="*/ 1266940 w 1266940"/>
              <a:gd name="connsiteY2" fmla="*/ 638979 h 638979"/>
              <a:gd name="connsiteX0" fmla="*/ 0 w 594911"/>
              <a:gd name="connsiteY0" fmla="*/ 0 h 396607"/>
              <a:gd name="connsiteX1" fmla="*/ 594911 w 594911"/>
              <a:gd name="connsiteY1" fmla="*/ 396607 h 39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911" h="396607">
                <a:moveTo>
                  <a:pt x="0" y="0"/>
                </a:moveTo>
                <a:cubicBezTo>
                  <a:pt x="192795" y="159744"/>
                  <a:pt x="383754" y="290111"/>
                  <a:pt x="594911" y="396607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1AB22FCB-5592-4A3E-8968-3F0EE22500C6}"/>
              </a:ext>
            </a:extLst>
          </p:cNvPr>
          <p:cNvSpPr/>
          <p:nvPr/>
        </p:nvSpPr>
        <p:spPr>
          <a:xfrm>
            <a:off x="4226081" y="1898172"/>
            <a:ext cx="627961" cy="198304"/>
          </a:xfrm>
          <a:custGeom>
            <a:avLst/>
            <a:gdLst>
              <a:gd name="connsiteX0" fmla="*/ 0 w 3933021"/>
              <a:gd name="connsiteY0" fmla="*/ 0 h 1894901"/>
              <a:gd name="connsiteX1" fmla="*/ 550843 w 3933021"/>
              <a:gd name="connsiteY1" fmla="*/ 572877 h 1894901"/>
              <a:gd name="connsiteX2" fmla="*/ 1090670 w 3933021"/>
              <a:gd name="connsiteY2" fmla="*/ 1101687 h 1894901"/>
              <a:gd name="connsiteX3" fmla="*/ 1630496 w 3933021"/>
              <a:gd name="connsiteY3" fmla="*/ 1476260 h 1894901"/>
              <a:gd name="connsiteX4" fmla="*/ 2258457 w 3933021"/>
              <a:gd name="connsiteY4" fmla="*/ 1674564 h 1894901"/>
              <a:gd name="connsiteX5" fmla="*/ 3040655 w 3933021"/>
              <a:gd name="connsiteY5" fmla="*/ 1773716 h 1894901"/>
              <a:gd name="connsiteX6" fmla="*/ 3933021 w 3933021"/>
              <a:gd name="connsiteY6" fmla="*/ 1894901 h 1894901"/>
              <a:gd name="connsiteX7" fmla="*/ 3933021 w 3933021"/>
              <a:gd name="connsiteY7" fmla="*/ 1894901 h 1894901"/>
              <a:gd name="connsiteX0" fmla="*/ 0 w 3382178"/>
              <a:gd name="connsiteY0" fmla="*/ 0 h 1322024"/>
              <a:gd name="connsiteX1" fmla="*/ 539827 w 3382178"/>
              <a:gd name="connsiteY1" fmla="*/ 528810 h 1322024"/>
              <a:gd name="connsiteX2" fmla="*/ 1079653 w 3382178"/>
              <a:gd name="connsiteY2" fmla="*/ 903383 h 1322024"/>
              <a:gd name="connsiteX3" fmla="*/ 1707614 w 3382178"/>
              <a:gd name="connsiteY3" fmla="*/ 1101687 h 1322024"/>
              <a:gd name="connsiteX4" fmla="*/ 2489812 w 3382178"/>
              <a:gd name="connsiteY4" fmla="*/ 1200839 h 1322024"/>
              <a:gd name="connsiteX5" fmla="*/ 3382178 w 3382178"/>
              <a:gd name="connsiteY5" fmla="*/ 1322024 h 1322024"/>
              <a:gd name="connsiteX6" fmla="*/ 3382178 w 3382178"/>
              <a:gd name="connsiteY6" fmla="*/ 1322024 h 1322024"/>
              <a:gd name="connsiteX0" fmla="*/ 0 w 2842351"/>
              <a:gd name="connsiteY0" fmla="*/ 0 h 793214"/>
              <a:gd name="connsiteX1" fmla="*/ 539826 w 2842351"/>
              <a:gd name="connsiteY1" fmla="*/ 374573 h 793214"/>
              <a:gd name="connsiteX2" fmla="*/ 1167787 w 2842351"/>
              <a:gd name="connsiteY2" fmla="*/ 572877 h 793214"/>
              <a:gd name="connsiteX3" fmla="*/ 1949985 w 2842351"/>
              <a:gd name="connsiteY3" fmla="*/ 672029 h 793214"/>
              <a:gd name="connsiteX4" fmla="*/ 2842351 w 2842351"/>
              <a:gd name="connsiteY4" fmla="*/ 793214 h 793214"/>
              <a:gd name="connsiteX5" fmla="*/ 2842351 w 2842351"/>
              <a:gd name="connsiteY5" fmla="*/ 793214 h 793214"/>
              <a:gd name="connsiteX0" fmla="*/ 0 w 2842351"/>
              <a:gd name="connsiteY0" fmla="*/ 0 h 793214"/>
              <a:gd name="connsiteX1" fmla="*/ 539826 w 2842351"/>
              <a:gd name="connsiteY1" fmla="*/ 374573 h 793214"/>
              <a:gd name="connsiteX2" fmla="*/ 1167787 w 2842351"/>
              <a:gd name="connsiteY2" fmla="*/ 572877 h 793214"/>
              <a:gd name="connsiteX3" fmla="*/ 1949985 w 2842351"/>
              <a:gd name="connsiteY3" fmla="*/ 672029 h 793214"/>
              <a:gd name="connsiteX4" fmla="*/ 2842351 w 2842351"/>
              <a:gd name="connsiteY4" fmla="*/ 793214 h 793214"/>
              <a:gd name="connsiteX0" fmla="*/ 0 w 1949985"/>
              <a:gd name="connsiteY0" fmla="*/ 0 h 672029"/>
              <a:gd name="connsiteX1" fmla="*/ 539826 w 1949985"/>
              <a:gd name="connsiteY1" fmla="*/ 374573 h 672029"/>
              <a:gd name="connsiteX2" fmla="*/ 1167787 w 1949985"/>
              <a:gd name="connsiteY2" fmla="*/ 572877 h 672029"/>
              <a:gd name="connsiteX3" fmla="*/ 1949985 w 1949985"/>
              <a:gd name="connsiteY3" fmla="*/ 672029 h 672029"/>
              <a:gd name="connsiteX0" fmla="*/ 0 w 1167787"/>
              <a:gd name="connsiteY0" fmla="*/ 0 h 572877"/>
              <a:gd name="connsiteX1" fmla="*/ 539826 w 1167787"/>
              <a:gd name="connsiteY1" fmla="*/ 374573 h 572877"/>
              <a:gd name="connsiteX2" fmla="*/ 1167787 w 1167787"/>
              <a:gd name="connsiteY2" fmla="*/ 572877 h 572877"/>
              <a:gd name="connsiteX0" fmla="*/ 0 w 627961"/>
              <a:gd name="connsiteY0" fmla="*/ 0 h 198304"/>
              <a:gd name="connsiteX1" fmla="*/ 627961 w 627961"/>
              <a:gd name="connsiteY1" fmla="*/ 198304 h 19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7961" h="198304">
                <a:moveTo>
                  <a:pt x="0" y="0"/>
                </a:moveTo>
                <a:cubicBezTo>
                  <a:pt x="194631" y="95479"/>
                  <a:pt x="392935" y="148728"/>
                  <a:pt x="627961" y="198304"/>
                </a:cubicBezTo>
              </a:path>
            </a:pathLst>
          </a:custGeom>
          <a:ln>
            <a:solidFill>
              <a:srgbClr val="9E228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A7C5F275-5A80-4A26-B556-C6E4DACF80DB}"/>
              </a:ext>
            </a:extLst>
          </p:cNvPr>
          <p:cNvSpPr/>
          <p:nvPr/>
        </p:nvSpPr>
        <p:spPr>
          <a:xfrm>
            <a:off x="1788964" y="1786527"/>
            <a:ext cx="1234912" cy="1093509"/>
          </a:xfrm>
          <a:custGeom>
            <a:avLst/>
            <a:gdLst>
              <a:gd name="connsiteX0" fmla="*/ 0 w 4496586"/>
              <a:gd name="connsiteY0" fmla="*/ 0 h 2237876"/>
              <a:gd name="connsiteX1" fmla="*/ 565608 w 4496586"/>
              <a:gd name="connsiteY1" fmla="*/ 546755 h 2237876"/>
              <a:gd name="connsiteX2" fmla="*/ 1234912 w 4496586"/>
              <a:gd name="connsiteY2" fmla="*/ 1093509 h 2237876"/>
              <a:gd name="connsiteX3" fmla="*/ 1970202 w 4496586"/>
              <a:gd name="connsiteY3" fmla="*/ 1583703 h 2237876"/>
              <a:gd name="connsiteX4" fmla="*/ 2780907 w 4496586"/>
              <a:gd name="connsiteY4" fmla="*/ 1951349 h 2237876"/>
              <a:gd name="connsiteX5" fmla="*/ 3629320 w 4496586"/>
              <a:gd name="connsiteY5" fmla="*/ 2205872 h 2237876"/>
              <a:gd name="connsiteX6" fmla="*/ 4496586 w 4496586"/>
              <a:gd name="connsiteY6" fmla="*/ 2234153 h 2237876"/>
              <a:gd name="connsiteX7" fmla="*/ 4496586 w 4496586"/>
              <a:gd name="connsiteY7" fmla="*/ 2234153 h 2237876"/>
              <a:gd name="connsiteX0" fmla="*/ 0 w 4496586"/>
              <a:gd name="connsiteY0" fmla="*/ 0 h 2237876"/>
              <a:gd name="connsiteX1" fmla="*/ 565608 w 4496586"/>
              <a:gd name="connsiteY1" fmla="*/ 546755 h 2237876"/>
              <a:gd name="connsiteX2" fmla="*/ 1234912 w 4496586"/>
              <a:gd name="connsiteY2" fmla="*/ 1093509 h 2237876"/>
              <a:gd name="connsiteX3" fmla="*/ 1970202 w 4496586"/>
              <a:gd name="connsiteY3" fmla="*/ 1583703 h 2237876"/>
              <a:gd name="connsiteX4" fmla="*/ 2780907 w 4496586"/>
              <a:gd name="connsiteY4" fmla="*/ 1951349 h 2237876"/>
              <a:gd name="connsiteX5" fmla="*/ 3629320 w 4496586"/>
              <a:gd name="connsiteY5" fmla="*/ 2205872 h 2237876"/>
              <a:gd name="connsiteX6" fmla="*/ 4496586 w 4496586"/>
              <a:gd name="connsiteY6" fmla="*/ 2234153 h 2237876"/>
              <a:gd name="connsiteX0" fmla="*/ 0 w 3629320"/>
              <a:gd name="connsiteY0" fmla="*/ 0 h 2205872"/>
              <a:gd name="connsiteX1" fmla="*/ 565608 w 3629320"/>
              <a:gd name="connsiteY1" fmla="*/ 546755 h 2205872"/>
              <a:gd name="connsiteX2" fmla="*/ 1234912 w 3629320"/>
              <a:gd name="connsiteY2" fmla="*/ 1093509 h 2205872"/>
              <a:gd name="connsiteX3" fmla="*/ 1970202 w 3629320"/>
              <a:gd name="connsiteY3" fmla="*/ 1583703 h 2205872"/>
              <a:gd name="connsiteX4" fmla="*/ 2780907 w 3629320"/>
              <a:gd name="connsiteY4" fmla="*/ 1951349 h 2205872"/>
              <a:gd name="connsiteX5" fmla="*/ 3629320 w 3629320"/>
              <a:gd name="connsiteY5" fmla="*/ 2205872 h 2205872"/>
              <a:gd name="connsiteX0" fmla="*/ 0 w 2780907"/>
              <a:gd name="connsiteY0" fmla="*/ 0 h 1951349"/>
              <a:gd name="connsiteX1" fmla="*/ 565608 w 2780907"/>
              <a:gd name="connsiteY1" fmla="*/ 546755 h 1951349"/>
              <a:gd name="connsiteX2" fmla="*/ 1234912 w 2780907"/>
              <a:gd name="connsiteY2" fmla="*/ 1093509 h 1951349"/>
              <a:gd name="connsiteX3" fmla="*/ 1970202 w 2780907"/>
              <a:gd name="connsiteY3" fmla="*/ 1583703 h 1951349"/>
              <a:gd name="connsiteX4" fmla="*/ 2780907 w 2780907"/>
              <a:gd name="connsiteY4" fmla="*/ 1951349 h 1951349"/>
              <a:gd name="connsiteX0" fmla="*/ 0 w 1970202"/>
              <a:gd name="connsiteY0" fmla="*/ 0 h 1583703"/>
              <a:gd name="connsiteX1" fmla="*/ 565608 w 1970202"/>
              <a:gd name="connsiteY1" fmla="*/ 546755 h 1583703"/>
              <a:gd name="connsiteX2" fmla="*/ 1234912 w 1970202"/>
              <a:gd name="connsiteY2" fmla="*/ 1093509 h 1583703"/>
              <a:gd name="connsiteX3" fmla="*/ 1970202 w 1970202"/>
              <a:gd name="connsiteY3" fmla="*/ 1583703 h 1583703"/>
              <a:gd name="connsiteX0" fmla="*/ 0 w 1234912"/>
              <a:gd name="connsiteY0" fmla="*/ 0 h 1093509"/>
              <a:gd name="connsiteX1" fmla="*/ 565608 w 1234912"/>
              <a:gd name="connsiteY1" fmla="*/ 546755 h 1093509"/>
              <a:gd name="connsiteX2" fmla="*/ 1234912 w 1234912"/>
              <a:gd name="connsiteY2" fmla="*/ 1093509 h 109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912" h="1093509">
                <a:moveTo>
                  <a:pt x="0" y="0"/>
                </a:moveTo>
                <a:cubicBezTo>
                  <a:pt x="179894" y="182252"/>
                  <a:pt x="359789" y="364504"/>
                  <a:pt x="565608" y="546755"/>
                </a:cubicBezTo>
                <a:cubicBezTo>
                  <a:pt x="771427" y="729006"/>
                  <a:pt x="1000813" y="920684"/>
                  <a:pt x="1234912" y="1093509"/>
                </a:cubicBez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93F38AB-00F1-4CE3-A691-E502C4955AF6}"/>
              </a:ext>
            </a:extLst>
          </p:cNvPr>
          <p:cNvSpPr/>
          <p:nvPr/>
        </p:nvSpPr>
        <p:spPr>
          <a:xfrm>
            <a:off x="1626095" y="543096"/>
            <a:ext cx="1222873" cy="1333041"/>
          </a:xfrm>
          <a:custGeom>
            <a:avLst/>
            <a:gdLst>
              <a:gd name="connsiteX0" fmla="*/ 0 w 5486400"/>
              <a:gd name="connsiteY0" fmla="*/ 0 h 2434727"/>
              <a:gd name="connsiteX1" fmla="*/ 627962 w 5486400"/>
              <a:gd name="connsiteY1" fmla="*/ 694062 h 2434727"/>
              <a:gd name="connsiteX2" fmla="*/ 1200839 w 5486400"/>
              <a:gd name="connsiteY2" fmla="*/ 1355074 h 2434727"/>
              <a:gd name="connsiteX3" fmla="*/ 1850834 w 5486400"/>
              <a:gd name="connsiteY3" fmla="*/ 1817783 h 2434727"/>
              <a:gd name="connsiteX4" fmla="*/ 2610998 w 5486400"/>
              <a:gd name="connsiteY4" fmla="*/ 2060154 h 2434727"/>
              <a:gd name="connsiteX5" fmla="*/ 3514381 w 5486400"/>
              <a:gd name="connsiteY5" fmla="*/ 2203373 h 2434727"/>
              <a:gd name="connsiteX6" fmla="*/ 4594034 w 5486400"/>
              <a:gd name="connsiteY6" fmla="*/ 2335576 h 2434727"/>
              <a:gd name="connsiteX7" fmla="*/ 5420299 w 5486400"/>
              <a:gd name="connsiteY7" fmla="*/ 2434727 h 2434727"/>
              <a:gd name="connsiteX8" fmla="*/ 5420299 w 5486400"/>
              <a:gd name="connsiteY8" fmla="*/ 2434727 h 2434727"/>
              <a:gd name="connsiteX9" fmla="*/ 5486400 w 5486400"/>
              <a:gd name="connsiteY9" fmla="*/ 2390660 h 2434727"/>
              <a:gd name="connsiteX0" fmla="*/ 0 w 5486400"/>
              <a:gd name="connsiteY0" fmla="*/ 0 h 2434727"/>
              <a:gd name="connsiteX1" fmla="*/ 627962 w 5486400"/>
              <a:gd name="connsiteY1" fmla="*/ 694062 h 2434727"/>
              <a:gd name="connsiteX2" fmla="*/ 1222873 w 5486400"/>
              <a:gd name="connsiteY2" fmla="*/ 1322024 h 2434727"/>
              <a:gd name="connsiteX3" fmla="*/ 1850834 w 5486400"/>
              <a:gd name="connsiteY3" fmla="*/ 1817783 h 2434727"/>
              <a:gd name="connsiteX4" fmla="*/ 2610998 w 5486400"/>
              <a:gd name="connsiteY4" fmla="*/ 2060154 h 2434727"/>
              <a:gd name="connsiteX5" fmla="*/ 3514381 w 5486400"/>
              <a:gd name="connsiteY5" fmla="*/ 2203373 h 2434727"/>
              <a:gd name="connsiteX6" fmla="*/ 4594034 w 5486400"/>
              <a:gd name="connsiteY6" fmla="*/ 2335576 h 2434727"/>
              <a:gd name="connsiteX7" fmla="*/ 5420299 w 5486400"/>
              <a:gd name="connsiteY7" fmla="*/ 2434727 h 2434727"/>
              <a:gd name="connsiteX8" fmla="*/ 5420299 w 5486400"/>
              <a:gd name="connsiteY8" fmla="*/ 2434727 h 2434727"/>
              <a:gd name="connsiteX9" fmla="*/ 5486400 w 5486400"/>
              <a:gd name="connsiteY9" fmla="*/ 2390660 h 2434727"/>
              <a:gd name="connsiteX0" fmla="*/ 0 w 5486400"/>
              <a:gd name="connsiteY0" fmla="*/ 0 h 2434727"/>
              <a:gd name="connsiteX1" fmla="*/ 627962 w 5486400"/>
              <a:gd name="connsiteY1" fmla="*/ 694062 h 2434727"/>
              <a:gd name="connsiteX2" fmla="*/ 1222873 w 5486400"/>
              <a:gd name="connsiteY2" fmla="*/ 1333041 h 2434727"/>
              <a:gd name="connsiteX3" fmla="*/ 1850834 w 5486400"/>
              <a:gd name="connsiteY3" fmla="*/ 1817783 h 2434727"/>
              <a:gd name="connsiteX4" fmla="*/ 2610998 w 5486400"/>
              <a:gd name="connsiteY4" fmla="*/ 2060154 h 2434727"/>
              <a:gd name="connsiteX5" fmla="*/ 3514381 w 5486400"/>
              <a:gd name="connsiteY5" fmla="*/ 2203373 h 2434727"/>
              <a:gd name="connsiteX6" fmla="*/ 4594034 w 5486400"/>
              <a:gd name="connsiteY6" fmla="*/ 2335576 h 2434727"/>
              <a:gd name="connsiteX7" fmla="*/ 5420299 w 5486400"/>
              <a:gd name="connsiteY7" fmla="*/ 2434727 h 2434727"/>
              <a:gd name="connsiteX8" fmla="*/ 5420299 w 5486400"/>
              <a:gd name="connsiteY8" fmla="*/ 2434727 h 2434727"/>
              <a:gd name="connsiteX9" fmla="*/ 5486400 w 5486400"/>
              <a:gd name="connsiteY9" fmla="*/ 2390660 h 2434727"/>
              <a:gd name="connsiteX0" fmla="*/ 0 w 5486400"/>
              <a:gd name="connsiteY0" fmla="*/ 0 h 2434727"/>
              <a:gd name="connsiteX1" fmla="*/ 627962 w 5486400"/>
              <a:gd name="connsiteY1" fmla="*/ 694062 h 2434727"/>
              <a:gd name="connsiteX2" fmla="*/ 1222873 w 5486400"/>
              <a:gd name="connsiteY2" fmla="*/ 1333041 h 2434727"/>
              <a:gd name="connsiteX3" fmla="*/ 1850834 w 5486400"/>
              <a:gd name="connsiteY3" fmla="*/ 1817783 h 2434727"/>
              <a:gd name="connsiteX4" fmla="*/ 2610998 w 5486400"/>
              <a:gd name="connsiteY4" fmla="*/ 2060154 h 2434727"/>
              <a:gd name="connsiteX5" fmla="*/ 3514381 w 5486400"/>
              <a:gd name="connsiteY5" fmla="*/ 2203373 h 2434727"/>
              <a:gd name="connsiteX6" fmla="*/ 4594034 w 5486400"/>
              <a:gd name="connsiteY6" fmla="*/ 2335576 h 2434727"/>
              <a:gd name="connsiteX7" fmla="*/ 5420299 w 5486400"/>
              <a:gd name="connsiteY7" fmla="*/ 2434727 h 2434727"/>
              <a:gd name="connsiteX8" fmla="*/ 5486400 w 5486400"/>
              <a:gd name="connsiteY8" fmla="*/ 2390660 h 2434727"/>
              <a:gd name="connsiteX0" fmla="*/ 0 w 5420299"/>
              <a:gd name="connsiteY0" fmla="*/ 0 h 2434727"/>
              <a:gd name="connsiteX1" fmla="*/ 627962 w 5420299"/>
              <a:gd name="connsiteY1" fmla="*/ 694062 h 2434727"/>
              <a:gd name="connsiteX2" fmla="*/ 1222873 w 5420299"/>
              <a:gd name="connsiteY2" fmla="*/ 1333041 h 2434727"/>
              <a:gd name="connsiteX3" fmla="*/ 1850834 w 5420299"/>
              <a:gd name="connsiteY3" fmla="*/ 1817783 h 2434727"/>
              <a:gd name="connsiteX4" fmla="*/ 2610998 w 5420299"/>
              <a:gd name="connsiteY4" fmla="*/ 2060154 h 2434727"/>
              <a:gd name="connsiteX5" fmla="*/ 3514381 w 5420299"/>
              <a:gd name="connsiteY5" fmla="*/ 2203373 h 2434727"/>
              <a:gd name="connsiteX6" fmla="*/ 4594034 w 5420299"/>
              <a:gd name="connsiteY6" fmla="*/ 2335576 h 2434727"/>
              <a:gd name="connsiteX7" fmla="*/ 5420299 w 5420299"/>
              <a:gd name="connsiteY7" fmla="*/ 2434727 h 2434727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17783 h 2335576"/>
              <a:gd name="connsiteX4" fmla="*/ 2610998 w 4594034"/>
              <a:gd name="connsiteY4" fmla="*/ 2060154 h 2335576"/>
              <a:gd name="connsiteX5" fmla="*/ 3514381 w 4594034"/>
              <a:gd name="connsiteY5" fmla="*/ 2203373 h 2335576"/>
              <a:gd name="connsiteX6" fmla="*/ 4594034 w 4594034"/>
              <a:gd name="connsiteY6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17783 h 2335576"/>
              <a:gd name="connsiteX4" fmla="*/ 2104223 w 4594034"/>
              <a:gd name="connsiteY4" fmla="*/ 1905918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06766 h 2335576"/>
              <a:gd name="connsiteX4" fmla="*/ 2104223 w 4594034"/>
              <a:gd name="connsiteY4" fmla="*/ 1905918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06766 h 2335576"/>
              <a:gd name="connsiteX4" fmla="*/ 2104223 w 4594034"/>
              <a:gd name="connsiteY4" fmla="*/ 1924771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06766 h 2335576"/>
              <a:gd name="connsiteX4" fmla="*/ 2104223 w 4594034"/>
              <a:gd name="connsiteY4" fmla="*/ 1924771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06766 h 2335576"/>
              <a:gd name="connsiteX4" fmla="*/ 2104223 w 4594034"/>
              <a:gd name="connsiteY4" fmla="*/ 1924771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  <a:gd name="connsiteX0" fmla="*/ 0 w 3514381"/>
              <a:gd name="connsiteY0" fmla="*/ 0 h 2203373"/>
              <a:gd name="connsiteX1" fmla="*/ 627962 w 3514381"/>
              <a:gd name="connsiteY1" fmla="*/ 694062 h 2203373"/>
              <a:gd name="connsiteX2" fmla="*/ 1222873 w 3514381"/>
              <a:gd name="connsiteY2" fmla="*/ 1333041 h 2203373"/>
              <a:gd name="connsiteX3" fmla="*/ 1850834 w 3514381"/>
              <a:gd name="connsiteY3" fmla="*/ 1806766 h 2203373"/>
              <a:gd name="connsiteX4" fmla="*/ 2104223 w 3514381"/>
              <a:gd name="connsiteY4" fmla="*/ 1924771 h 2203373"/>
              <a:gd name="connsiteX5" fmla="*/ 2610998 w 3514381"/>
              <a:gd name="connsiteY5" fmla="*/ 2060154 h 2203373"/>
              <a:gd name="connsiteX6" fmla="*/ 3514381 w 3514381"/>
              <a:gd name="connsiteY6" fmla="*/ 2203373 h 2203373"/>
              <a:gd name="connsiteX0" fmla="*/ 0 w 2610998"/>
              <a:gd name="connsiteY0" fmla="*/ 0 h 2060154"/>
              <a:gd name="connsiteX1" fmla="*/ 627962 w 2610998"/>
              <a:gd name="connsiteY1" fmla="*/ 694062 h 2060154"/>
              <a:gd name="connsiteX2" fmla="*/ 1222873 w 2610998"/>
              <a:gd name="connsiteY2" fmla="*/ 1333041 h 2060154"/>
              <a:gd name="connsiteX3" fmla="*/ 1850834 w 2610998"/>
              <a:gd name="connsiteY3" fmla="*/ 1806766 h 2060154"/>
              <a:gd name="connsiteX4" fmla="*/ 2104223 w 2610998"/>
              <a:gd name="connsiteY4" fmla="*/ 1924771 h 2060154"/>
              <a:gd name="connsiteX5" fmla="*/ 2610998 w 2610998"/>
              <a:gd name="connsiteY5" fmla="*/ 2060154 h 2060154"/>
              <a:gd name="connsiteX0" fmla="*/ 0 w 2104223"/>
              <a:gd name="connsiteY0" fmla="*/ 0 h 1924771"/>
              <a:gd name="connsiteX1" fmla="*/ 627962 w 2104223"/>
              <a:gd name="connsiteY1" fmla="*/ 694062 h 1924771"/>
              <a:gd name="connsiteX2" fmla="*/ 1222873 w 2104223"/>
              <a:gd name="connsiteY2" fmla="*/ 1333041 h 1924771"/>
              <a:gd name="connsiteX3" fmla="*/ 1850834 w 2104223"/>
              <a:gd name="connsiteY3" fmla="*/ 1806766 h 1924771"/>
              <a:gd name="connsiteX4" fmla="*/ 2104223 w 2104223"/>
              <a:gd name="connsiteY4" fmla="*/ 1924771 h 1924771"/>
              <a:gd name="connsiteX0" fmla="*/ 0 w 1850834"/>
              <a:gd name="connsiteY0" fmla="*/ 0 h 1806766"/>
              <a:gd name="connsiteX1" fmla="*/ 627962 w 1850834"/>
              <a:gd name="connsiteY1" fmla="*/ 694062 h 1806766"/>
              <a:gd name="connsiteX2" fmla="*/ 1222873 w 1850834"/>
              <a:gd name="connsiteY2" fmla="*/ 1333041 h 1806766"/>
              <a:gd name="connsiteX3" fmla="*/ 1850834 w 1850834"/>
              <a:gd name="connsiteY3" fmla="*/ 1806766 h 1806766"/>
              <a:gd name="connsiteX0" fmla="*/ 0 w 1222873"/>
              <a:gd name="connsiteY0" fmla="*/ 0 h 1333041"/>
              <a:gd name="connsiteX1" fmla="*/ 627962 w 1222873"/>
              <a:gd name="connsiteY1" fmla="*/ 694062 h 1333041"/>
              <a:gd name="connsiteX2" fmla="*/ 1222873 w 1222873"/>
              <a:gd name="connsiteY2" fmla="*/ 1333041 h 133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2873" h="1333041">
                <a:moveTo>
                  <a:pt x="0" y="0"/>
                </a:moveTo>
                <a:cubicBezTo>
                  <a:pt x="213911" y="234108"/>
                  <a:pt x="424150" y="471889"/>
                  <a:pt x="627962" y="694062"/>
                </a:cubicBezTo>
                <a:cubicBezTo>
                  <a:pt x="831774" y="916235"/>
                  <a:pt x="1019061" y="1147590"/>
                  <a:pt x="1222873" y="13330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D8AE885C-0A31-4C54-9353-8F01622DEEC6}"/>
              </a:ext>
            </a:extLst>
          </p:cNvPr>
          <p:cNvSpPr/>
          <p:nvPr/>
        </p:nvSpPr>
        <p:spPr>
          <a:xfrm>
            <a:off x="1185423" y="1248175"/>
            <a:ext cx="1311007" cy="1366092"/>
          </a:xfrm>
          <a:custGeom>
            <a:avLst/>
            <a:gdLst>
              <a:gd name="connsiteX0" fmla="*/ 0 w 5083936"/>
              <a:gd name="connsiteY0" fmla="*/ 0 h 3088273"/>
              <a:gd name="connsiteX1" fmla="*/ 661012 w 5083936"/>
              <a:gd name="connsiteY1" fmla="*/ 694063 h 3088273"/>
              <a:gd name="connsiteX2" fmla="*/ 1311007 w 5083936"/>
              <a:gd name="connsiteY2" fmla="*/ 1366092 h 3088273"/>
              <a:gd name="connsiteX3" fmla="*/ 2016086 w 5083936"/>
              <a:gd name="connsiteY3" fmla="*/ 1883884 h 3088273"/>
              <a:gd name="connsiteX4" fmla="*/ 2853368 w 5083936"/>
              <a:gd name="connsiteY4" fmla="*/ 2225407 h 3088273"/>
              <a:gd name="connsiteX5" fmla="*/ 3822853 w 5083936"/>
              <a:gd name="connsiteY5" fmla="*/ 2456762 h 3088273"/>
              <a:gd name="connsiteX6" fmla="*/ 4891489 w 5083936"/>
              <a:gd name="connsiteY6" fmla="*/ 2644048 h 3088273"/>
              <a:gd name="connsiteX0" fmla="*/ 0 w 6126978"/>
              <a:gd name="connsiteY0" fmla="*/ 0 h 2707555"/>
              <a:gd name="connsiteX1" fmla="*/ 661012 w 6126978"/>
              <a:gd name="connsiteY1" fmla="*/ 694063 h 2707555"/>
              <a:gd name="connsiteX2" fmla="*/ 1311007 w 6126978"/>
              <a:gd name="connsiteY2" fmla="*/ 1366092 h 2707555"/>
              <a:gd name="connsiteX3" fmla="*/ 2016086 w 6126978"/>
              <a:gd name="connsiteY3" fmla="*/ 1883884 h 2707555"/>
              <a:gd name="connsiteX4" fmla="*/ 2853368 w 6126978"/>
              <a:gd name="connsiteY4" fmla="*/ 2225407 h 2707555"/>
              <a:gd name="connsiteX5" fmla="*/ 3822853 w 6126978"/>
              <a:gd name="connsiteY5" fmla="*/ 2456762 h 2707555"/>
              <a:gd name="connsiteX6" fmla="*/ 6004192 w 6126978"/>
              <a:gd name="connsiteY6" fmla="*/ 2093205 h 2707555"/>
              <a:gd name="connsiteX0" fmla="*/ 0 w 3822853"/>
              <a:gd name="connsiteY0" fmla="*/ 0 h 2456762"/>
              <a:gd name="connsiteX1" fmla="*/ 661012 w 3822853"/>
              <a:gd name="connsiteY1" fmla="*/ 694063 h 2456762"/>
              <a:gd name="connsiteX2" fmla="*/ 1311007 w 3822853"/>
              <a:gd name="connsiteY2" fmla="*/ 1366092 h 2456762"/>
              <a:gd name="connsiteX3" fmla="*/ 2016086 w 3822853"/>
              <a:gd name="connsiteY3" fmla="*/ 1883884 h 2456762"/>
              <a:gd name="connsiteX4" fmla="*/ 2853368 w 3822853"/>
              <a:gd name="connsiteY4" fmla="*/ 2225407 h 2456762"/>
              <a:gd name="connsiteX5" fmla="*/ 3822853 w 3822853"/>
              <a:gd name="connsiteY5" fmla="*/ 2456762 h 2456762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16086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4891489"/>
              <a:gd name="connsiteY0" fmla="*/ 0 h 2644048"/>
              <a:gd name="connsiteX1" fmla="*/ 661012 w 4891489"/>
              <a:gd name="connsiteY1" fmla="*/ 694063 h 2644048"/>
              <a:gd name="connsiteX2" fmla="*/ 1311007 w 4891489"/>
              <a:gd name="connsiteY2" fmla="*/ 1366092 h 2644048"/>
              <a:gd name="connsiteX3" fmla="*/ 2005069 w 4891489"/>
              <a:gd name="connsiteY3" fmla="*/ 1883884 h 2644048"/>
              <a:gd name="connsiteX4" fmla="*/ 2853368 w 4891489"/>
              <a:gd name="connsiteY4" fmla="*/ 2225407 h 2644048"/>
              <a:gd name="connsiteX5" fmla="*/ 4891489 w 4891489"/>
              <a:gd name="connsiteY5" fmla="*/ 2644048 h 2644048"/>
              <a:gd name="connsiteX0" fmla="*/ 0 w 2853368"/>
              <a:gd name="connsiteY0" fmla="*/ 0 h 2225407"/>
              <a:gd name="connsiteX1" fmla="*/ 661012 w 2853368"/>
              <a:gd name="connsiteY1" fmla="*/ 694063 h 2225407"/>
              <a:gd name="connsiteX2" fmla="*/ 1311007 w 2853368"/>
              <a:gd name="connsiteY2" fmla="*/ 1366092 h 2225407"/>
              <a:gd name="connsiteX3" fmla="*/ 2005069 w 2853368"/>
              <a:gd name="connsiteY3" fmla="*/ 1883884 h 2225407"/>
              <a:gd name="connsiteX4" fmla="*/ 2853368 w 2853368"/>
              <a:gd name="connsiteY4" fmla="*/ 2225407 h 2225407"/>
              <a:gd name="connsiteX0" fmla="*/ 0 w 2005069"/>
              <a:gd name="connsiteY0" fmla="*/ 0 h 1883884"/>
              <a:gd name="connsiteX1" fmla="*/ 661012 w 2005069"/>
              <a:gd name="connsiteY1" fmla="*/ 694063 h 1883884"/>
              <a:gd name="connsiteX2" fmla="*/ 1311007 w 2005069"/>
              <a:gd name="connsiteY2" fmla="*/ 1366092 h 1883884"/>
              <a:gd name="connsiteX3" fmla="*/ 2005069 w 2005069"/>
              <a:gd name="connsiteY3" fmla="*/ 1883884 h 1883884"/>
              <a:gd name="connsiteX0" fmla="*/ 0 w 1311007"/>
              <a:gd name="connsiteY0" fmla="*/ 0 h 1366092"/>
              <a:gd name="connsiteX1" fmla="*/ 661012 w 1311007"/>
              <a:gd name="connsiteY1" fmla="*/ 694063 h 1366092"/>
              <a:gd name="connsiteX2" fmla="*/ 1311007 w 1311007"/>
              <a:gd name="connsiteY2" fmla="*/ 1366092 h 136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007" h="1366092">
                <a:moveTo>
                  <a:pt x="0" y="0"/>
                </a:moveTo>
                <a:lnTo>
                  <a:pt x="661012" y="694063"/>
                </a:lnTo>
                <a:cubicBezTo>
                  <a:pt x="879513" y="921745"/>
                  <a:pt x="1086998" y="1167789"/>
                  <a:pt x="1311007" y="13660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5F2A894-0ACC-49A9-9AA7-201D852EF66E}"/>
              </a:ext>
            </a:extLst>
          </p:cNvPr>
          <p:cNvSpPr/>
          <p:nvPr/>
        </p:nvSpPr>
        <p:spPr>
          <a:xfrm>
            <a:off x="810849" y="1920205"/>
            <a:ext cx="1377109" cy="1299990"/>
          </a:xfrm>
          <a:custGeom>
            <a:avLst/>
            <a:gdLst>
              <a:gd name="connsiteX0" fmla="*/ 0 w 5341520"/>
              <a:gd name="connsiteY0" fmla="*/ 0 h 3409467"/>
              <a:gd name="connsiteX1" fmla="*/ 661012 w 5341520"/>
              <a:gd name="connsiteY1" fmla="*/ 661012 h 3409467"/>
              <a:gd name="connsiteX2" fmla="*/ 1377109 w 5341520"/>
              <a:gd name="connsiteY2" fmla="*/ 1299990 h 3409467"/>
              <a:gd name="connsiteX3" fmla="*/ 2181340 w 5341520"/>
              <a:gd name="connsiteY3" fmla="*/ 1905918 h 3409467"/>
              <a:gd name="connsiteX4" fmla="*/ 3084723 w 5341520"/>
              <a:gd name="connsiteY4" fmla="*/ 2313542 h 3409467"/>
              <a:gd name="connsiteX5" fmla="*/ 4087258 w 5341520"/>
              <a:gd name="connsiteY5" fmla="*/ 2622015 h 3409467"/>
              <a:gd name="connsiteX6" fmla="*/ 5144877 w 5341520"/>
              <a:gd name="connsiteY6" fmla="*/ 2908453 h 3409467"/>
              <a:gd name="connsiteX0" fmla="*/ 0 w 4087258"/>
              <a:gd name="connsiteY0" fmla="*/ 0 h 2622015"/>
              <a:gd name="connsiteX1" fmla="*/ 661012 w 4087258"/>
              <a:gd name="connsiteY1" fmla="*/ 661012 h 2622015"/>
              <a:gd name="connsiteX2" fmla="*/ 1377109 w 4087258"/>
              <a:gd name="connsiteY2" fmla="*/ 1299990 h 2622015"/>
              <a:gd name="connsiteX3" fmla="*/ 2181340 w 4087258"/>
              <a:gd name="connsiteY3" fmla="*/ 1905918 h 2622015"/>
              <a:gd name="connsiteX4" fmla="*/ 3084723 w 4087258"/>
              <a:gd name="connsiteY4" fmla="*/ 2313542 h 2622015"/>
              <a:gd name="connsiteX5" fmla="*/ 4087258 w 4087258"/>
              <a:gd name="connsiteY5" fmla="*/ 2622015 h 2622015"/>
              <a:gd name="connsiteX0" fmla="*/ 0 w 5133860"/>
              <a:gd name="connsiteY0" fmla="*/ 0 h 2897436"/>
              <a:gd name="connsiteX1" fmla="*/ 661012 w 5133860"/>
              <a:gd name="connsiteY1" fmla="*/ 661012 h 2897436"/>
              <a:gd name="connsiteX2" fmla="*/ 1377109 w 5133860"/>
              <a:gd name="connsiteY2" fmla="*/ 1299990 h 2897436"/>
              <a:gd name="connsiteX3" fmla="*/ 2181340 w 5133860"/>
              <a:gd name="connsiteY3" fmla="*/ 1905918 h 2897436"/>
              <a:gd name="connsiteX4" fmla="*/ 3084723 w 5133860"/>
              <a:gd name="connsiteY4" fmla="*/ 2313542 h 2897436"/>
              <a:gd name="connsiteX5" fmla="*/ 5133860 w 5133860"/>
              <a:gd name="connsiteY5" fmla="*/ 2897436 h 2897436"/>
              <a:gd name="connsiteX0" fmla="*/ 0 w 5133860"/>
              <a:gd name="connsiteY0" fmla="*/ 0 h 2897436"/>
              <a:gd name="connsiteX1" fmla="*/ 661012 w 5133860"/>
              <a:gd name="connsiteY1" fmla="*/ 661012 h 2897436"/>
              <a:gd name="connsiteX2" fmla="*/ 1377109 w 5133860"/>
              <a:gd name="connsiteY2" fmla="*/ 1299990 h 2897436"/>
              <a:gd name="connsiteX3" fmla="*/ 2181340 w 5133860"/>
              <a:gd name="connsiteY3" fmla="*/ 1872867 h 2897436"/>
              <a:gd name="connsiteX4" fmla="*/ 3084723 w 5133860"/>
              <a:gd name="connsiteY4" fmla="*/ 2313542 h 2897436"/>
              <a:gd name="connsiteX5" fmla="*/ 5133860 w 5133860"/>
              <a:gd name="connsiteY5" fmla="*/ 2897436 h 2897436"/>
              <a:gd name="connsiteX0" fmla="*/ 0 w 3084723"/>
              <a:gd name="connsiteY0" fmla="*/ 0 h 2313542"/>
              <a:gd name="connsiteX1" fmla="*/ 661012 w 3084723"/>
              <a:gd name="connsiteY1" fmla="*/ 661012 h 2313542"/>
              <a:gd name="connsiteX2" fmla="*/ 1377109 w 3084723"/>
              <a:gd name="connsiteY2" fmla="*/ 1299990 h 2313542"/>
              <a:gd name="connsiteX3" fmla="*/ 2181340 w 3084723"/>
              <a:gd name="connsiteY3" fmla="*/ 1872867 h 2313542"/>
              <a:gd name="connsiteX4" fmla="*/ 3084723 w 3084723"/>
              <a:gd name="connsiteY4" fmla="*/ 2313542 h 2313542"/>
              <a:gd name="connsiteX0" fmla="*/ 0 w 2181340"/>
              <a:gd name="connsiteY0" fmla="*/ 0 h 1872867"/>
              <a:gd name="connsiteX1" fmla="*/ 661012 w 2181340"/>
              <a:gd name="connsiteY1" fmla="*/ 661012 h 1872867"/>
              <a:gd name="connsiteX2" fmla="*/ 1377109 w 2181340"/>
              <a:gd name="connsiteY2" fmla="*/ 1299990 h 1872867"/>
              <a:gd name="connsiteX3" fmla="*/ 2181340 w 2181340"/>
              <a:gd name="connsiteY3" fmla="*/ 1872867 h 1872867"/>
              <a:gd name="connsiteX0" fmla="*/ 0 w 1377109"/>
              <a:gd name="connsiteY0" fmla="*/ 0 h 1299990"/>
              <a:gd name="connsiteX1" fmla="*/ 661012 w 1377109"/>
              <a:gd name="connsiteY1" fmla="*/ 661012 h 1299990"/>
              <a:gd name="connsiteX2" fmla="*/ 1377109 w 1377109"/>
              <a:gd name="connsiteY2" fmla="*/ 1299990 h 129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7109" h="1299990">
                <a:moveTo>
                  <a:pt x="0" y="0"/>
                </a:moveTo>
                <a:cubicBezTo>
                  <a:pt x="215747" y="222173"/>
                  <a:pt x="431494" y="444347"/>
                  <a:pt x="661012" y="661012"/>
                </a:cubicBezTo>
                <a:cubicBezTo>
                  <a:pt x="890530" y="877677"/>
                  <a:pt x="1123721" y="1098014"/>
                  <a:pt x="1377109" y="12999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7A421378-6A6F-4921-A274-AA8A561649E2}"/>
              </a:ext>
            </a:extLst>
          </p:cNvPr>
          <p:cNvSpPr/>
          <p:nvPr/>
        </p:nvSpPr>
        <p:spPr>
          <a:xfrm>
            <a:off x="2165924" y="476995"/>
            <a:ext cx="1156771" cy="1178805"/>
          </a:xfrm>
          <a:custGeom>
            <a:avLst/>
            <a:gdLst>
              <a:gd name="connsiteX0" fmla="*/ 0 w 4219460"/>
              <a:gd name="connsiteY0" fmla="*/ 0 h 2071172"/>
              <a:gd name="connsiteX1" fmla="*/ 594911 w 4219460"/>
              <a:gd name="connsiteY1" fmla="*/ 616945 h 2071172"/>
              <a:gd name="connsiteX2" fmla="*/ 1156771 w 4219460"/>
              <a:gd name="connsiteY2" fmla="*/ 1178805 h 2071172"/>
              <a:gd name="connsiteX3" fmla="*/ 1729648 w 4219460"/>
              <a:gd name="connsiteY3" fmla="*/ 1586429 h 2071172"/>
              <a:gd name="connsiteX4" fmla="*/ 2423711 w 4219460"/>
              <a:gd name="connsiteY4" fmla="*/ 1817784 h 2071172"/>
              <a:gd name="connsiteX5" fmla="*/ 3260993 w 4219460"/>
              <a:gd name="connsiteY5" fmla="*/ 1938969 h 2071172"/>
              <a:gd name="connsiteX6" fmla="*/ 4219460 w 4219460"/>
              <a:gd name="connsiteY6" fmla="*/ 2071172 h 2071172"/>
              <a:gd name="connsiteX7" fmla="*/ 4219460 w 4219460"/>
              <a:gd name="connsiteY7" fmla="*/ 2071172 h 2071172"/>
              <a:gd name="connsiteX8" fmla="*/ 4219460 w 4219460"/>
              <a:gd name="connsiteY8" fmla="*/ 2071172 h 2071172"/>
              <a:gd name="connsiteX0" fmla="*/ 0 w 4219460"/>
              <a:gd name="connsiteY0" fmla="*/ 0 h 2071172"/>
              <a:gd name="connsiteX1" fmla="*/ 594911 w 4219460"/>
              <a:gd name="connsiteY1" fmla="*/ 616945 h 2071172"/>
              <a:gd name="connsiteX2" fmla="*/ 1156771 w 4219460"/>
              <a:gd name="connsiteY2" fmla="*/ 1178805 h 2071172"/>
              <a:gd name="connsiteX3" fmla="*/ 1751682 w 4219460"/>
              <a:gd name="connsiteY3" fmla="*/ 1575412 h 2071172"/>
              <a:gd name="connsiteX4" fmla="*/ 2423711 w 4219460"/>
              <a:gd name="connsiteY4" fmla="*/ 1817784 h 2071172"/>
              <a:gd name="connsiteX5" fmla="*/ 3260993 w 4219460"/>
              <a:gd name="connsiteY5" fmla="*/ 1938969 h 2071172"/>
              <a:gd name="connsiteX6" fmla="*/ 4219460 w 4219460"/>
              <a:gd name="connsiteY6" fmla="*/ 2071172 h 2071172"/>
              <a:gd name="connsiteX7" fmla="*/ 4219460 w 4219460"/>
              <a:gd name="connsiteY7" fmla="*/ 2071172 h 2071172"/>
              <a:gd name="connsiteX8" fmla="*/ 4219460 w 4219460"/>
              <a:gd name="connsiteY8" fmla="*/ 2071172 h 2071172"/>
              <a:gd name="connsiteX0" fmla="*/ 0 w 4219460"/>
              <a:gd name="connsiteY0" fmla="*/ 0 h 2071172"/>
              <a:gd name="connsiteX1" fmla="*/ 594911 w 4219460"/>
              <a:gd name="connsiteY1" fmla="*/ 616945 h 2071172"/>
              <a:gd name="connsiteX2" fmla="*/ 1156771 w 4219460"/>
              <a:gd name="connsiteY2" fmla="*/ 1178805 h 2071172"/>
              <a:gd name="connsiteX3" fmla="*/ 1751682 w 4219460"/>
              <a:gd name="connsiteY3" fmla="*/ 1575412 h 2071172"/>
              <a:gd name="connsiteX4" fmla="*/ 2423711 w 4219460"/>
              <a:gd name="connsiteY4" fmla="*/ 1817784 h 2071172"/>
              <a:gd name="connsiteX5" fmla="*/ 3260993 w 4219460"/>
              <a:gd name="connsiteY5" fmla="*/ 1938969 h 2071172"/>
              <a:gd name="connsiteX6" fmla="*/ 4219460 w 4219460"/>
              <a:gd name="connsiteY6" fmla="*/ 2071172 h 2071172"/>
              <a:gd name="connsiteX7" fmla="*/ 4219460 w 4219460"/>
              <a:gd name="connsiteY7" fmla="*/ 2071172 h 2071172"/>
              <a:gd name="connsiteX8" fmla="*/ 4219460 w 4219460"/>
              <a:gd name="connsiteY8" fmla="*/ 2071172 h 2071172"/>
              <a:gd name="connsiteX0" fmla="*/ 0 w 4219460"/>
              <a:gd name="connsiteY0" fmla="*/ 0 h 2071172"/>
              <a:gd name="connsiteX1" fmla="*/ 594911 w 4219460"/>
              <a:gd name="connsiteY1" fmla="*/ 616945 h 2071172"/>
              <a:gd name="connsiteX2" fmla="*/ 1156771 w 4219460"/>
              <a:gd name="connsiteY2" fmla="*/ 1178805 h 2071172"/>
              <a:gd name="connsiteX3" fmla="*/ 1751682 w 4219460"/>
              <a:gd name="connsiteY3" fmla="*/ 1575412 h 2071172"/>
              <a:gd name="connsiteX4" fmla="*/ 2423711 w 4219460"/>
              <a:gd name="connsiteY4" fmla="*/ 1817784 h 2071172"/>
              <a:gd name="connsiteX5" fmla="*/ 3260993 w 4219460"/>
              <a:gd name="connsiteY5" fmla="*/ 1938969 h 2071172"/>
              <a:gd name="connsiteX6" fmla="*/ 4219460 w 4219460"/>
              <a:gd name="connsiteY6" fmla="*/ 2071172 h 2071172"/>
              <a:gd name="connsiteX7" fmla="*/ 4219460 w 4219460"/>
              <a:gd name="connsiteY7" fmla="*/ 2071172 h 2071172"/>
              <a:gd name="connsiteX0" fmla="*/ 0 w 4219460"/>
              <a:gd name="connsiteY0" fmla="*/ 0 h 2071172"/>
              <a:gd name="connsiteX1" fmla="*/ 594911 w 4219460"/>
              <a:gd name="connsiteY1" fmla="*/ 616945 h 2071172"/>
              <a:gd name="connsiteX2" fmla="*/ 1156771 w 4219460"/>
              <a:gd name="connsiteY2" fmla="*/ 1178805 h 2071172"/>
              <a:gd name="connsiteX3" fmla="*/ 1751682 w 4219460"/>
              <a:gd name="connsiteY3" fmla="*/ 1575412 h 2071172"/>
              <a:gd name="connsiteX4" fmla="*/ 2423711 w 4219460"/>
              <a:gd name="connsiteY4" fmla="*/ 1817784 h 2071172"/>
              <a:gd name="connsiteX5" fmla="*/ 3260993 w 4219460"/>
              <a:gd name="connsiteY5" fmla="*/ 1938969 h 2071172"/>
              <a:gd name="connsiteX6" fmla="*/ 4219460 w 4219460"/>
              <a:gd name="connsiteY6" fmla="*/ 2071172 h 2071172"/>
              <a:gd name="connsiteX0" fmla="*/ 0 w 3260993"/>
              <a:gd name="connsiteY0" fmla="*/ 0 h 1938969"/>
              <a:gd name="connsiteX1" fmla="*/ 594911 w 3260993"/>
              <a:gd name="connsiteY1" fmla="*/ 616945 h 1938969"/>
              <a:gd name="connsiteX2" fmla="*/ 1156771 w 3260993"/>
              <a:gd name="connsiteY2" fmla="*/ 1178805 h 1938969"/>
              <a:gd name="connsiteX3" fmla="*/ 1751682 w 3260993"/>
              <a:gd name="connsiteY3" fmla="*/ 1575412 h 1938969"/>
              <a:gd name="connsiteX4" fmla="*/ 2423711 w 3260993"/>
              <a:gd name="connsiteY4" fmla="*/ 1817784 h 1938969"/>
              <a:gd name="connsiteX5" fmla="*/ 3260993 w 3260993"/>
              <a:gd name="connsiteY5" fmla="*/ 1938969 h 1938969"/>
              <a:gd name="connsiteX0" fmla="*/ 0 w 2423711"/>
              <a:gd name="connsiteY0" fmla="*/ 0 h 1817784"/>
              <a:gd name="connsiteX1" fmla="*/ 594911 w 2423711"/>
              <a:gd name="connsiteY1" fmla="*/ 616945 h 1817784"/>
              <a:gd name="connsiteX2" fmla="*/ 1156771 w 2423711"/>
              <a:gd name="connsiteY2" fmla="*/ 1178805 h 1817784"/>
              <a:gd name="connsiteX3" fmla="*/ 1751682 w 2423711"/>
              <a:gd name="connsiteY3" fmla="*/ 1575412 h 1817784"/>
              <a:gd name="connsiteX4" fmla="*/ 2423711 w 2423711"/>
              <a:gd name="connsiteY4" fmla="*/ 1817784 h 1817784"/>
              <a:gd name="connsiteX0" fmla="*/ 0 w 1751682"/>
              <a:gd name="connsiteY0" fmla="*/ 0 h 1575412"/>
              <a:gd name="connsiteX1" fmla="*/ 594911 w 1751682"/>
              <a:gd name="connsiteY1" fmla="*/ 616945 h 1575412"/>
              <a:gd name="connsiteX2" fmla="*/ 1156771 w 1751682"/>
              <a:gd name="connsiteY2" fmla="*/ 1178805 h 1575412"/>
              <a:gd name="connsiteX3" fmla="*/ 1751682 w 1751682"/>
              <a:gd name="connsiteY3" fmla="*/ 1575412 h 1575412"/>
              <a:gd name="connsiteX0" fmla="*/ 0 w 1156771"/>
              <a:gd name="connsiteY0" fmla="*/ 0 h 1178805"/>
              <a:gd name="connsiteX1" fmla="*/ 594911 w 1156771"/>
              <a:gd name="connsiteY1" fmla="*/ 616945 h 1178805"/>
              <a:gd name="connsiteX2" fmla="*/ 1156771 w 1156771"/>
              <a:gd name="connsiteY2" fmla="*/ 1178805 h 117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6771" h="1178805">
                <a:moveTo>
                  <a:pt x="0" y="0"/>
                </a:moveTo>
                <a:lnTo>
                  <a:pt x="594911" y="616945"/>
                </a:lnTo>
                <a:cubicBezTo>
                  <a:pt x="787706" y="813412"/>
                  <a:pt x="963976" y="1019061"/>
                  <a:pt x="1156771" y="11788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CC1EDFF-E94C-436A-9C0B-9AD9EE51BF21}"/>
              </a:ext>
            </a:extLst>
          </p:cNvPr>
          <p:cNvSpPr/>
          <p:nvPr/>
        </p:nvSpPr>
        <p:spPr>
          <a:xfrm>
            <a:off x="2595582" y="421912"/>
            <a:ext cx="1090670" cy="1101687"/>
          </a:xfrm>
          <a:custGeom>
            <a:avLst/>
            <a:gdLst>
              <a:gd name="connsiteX0" fmla="*/ 0 w 3933021"/>
              <a:gd name="connsiteY0" fmla="*/ 0 h 1894901"/>
              <a:gd name="connsiteX1" fmla="*/ 550843 w 3933021"/>
              <a:gd name="connsiteY1" fmla="*/ 572877 h 1894901"/>
              <a:gd name="connsiteX2" fmla="*/ 1090670 w 3933021"/>
              <a:gd name="connsiteY2" fmla="*/ 1101687 h 1894901"/>
              <a:gd name="connsiteX3" fmla="*/ 1630496 w 3933021"/>
              <a:gd name="connsiteY3" fmla="*/ 1476260 h 1894901"/>
              <a:gd name="connsiteX4" fmla="*/ 2258457 w 3933021"/>
              <a:gd name="connsiteY4" fmla="*/ 1674564 h 1894901"/>
              <a:gd name="connsiteX5" fmla="*/ 3040655 w 3933021"/>
              <a:gd name="connsiteY5" fmla="*/ 1773716 h 1894901"/>
              <a:gd name="connsiteX6" fmla="*/ 3933021 w 3933021"/>
              <a:gd name="connsiteY6" fmla="*/ 1894901 h 1894901"/>
              <a:gd name="connsiteX7" fmla="*/ 3933021 w 3933021"/>
              <a:gd name="connsiteY7" fmla="*/ 1894901 h 1894901"/>
              <a:gd name="connsiteX0" fmla="*/ 0 w 3933021"/>
              <a:gd name="connsiteY0" fmla="*/ 0 h 1894901"/>
              <a:gd name="connsiteX1" fmla="*/ 550843 w 3933021"/>
              <a:gd name="connsiteY1" fmla="*/ 572877 h 1894901"/>
              <a:gd name="connsiteX2" fmla="*/ 1090670 w 3933021"/>
              <a:gd name="connsiteY2" fmla="*/ 1101687 h 1894901"/>
              <a:gd name="connsiteX3" fmla="*/ 1630496 w 3933021"/>
              <a:gd name="connsiteY3" fmla="*/ 1476260 h 1894901"/>
              <a:gd name="connsiteX4" fmla="*/ 2258457 w 3933021"/>
              <a:gd name="connsiteY4" fmla="*/ 1674564 h 1894901"/>
              <a:gd name="connsiteX5" fmla="*/ 3040655 w 3933021"/>
              <a:gd name="connsiteY5" fmla="*/ 1773716 h 1894901"/>
              <a:gd name="connsiteX6" fmla="*/ 3933021 w 3933021"/>
              <a:gd name="connsiteY6" fmla="*/ 1894901 h 1894901"/>
              <a:gd name="connsiteX0" fmla="*/ 0 w 3040655"/>
              <a:gd name="connsiteY0" fmla="*/ 0 h 1773716"/>
              <a:gd name="connsiteX1" fmla="*/ 550843 w 3040655"/>
              <a:gd name="connsiteY1" fmla="*/ 572877 h 1773716"/>
              <a:gd name="connsiteX2" fmla="*/ 1090670 w 3040655"/>
              <a:gd name="connsiteY2" fmla="*/ 1101687 h 1773716"/>
              <a:gd name="connsiteX3" fmla="*/ 1630496 w 3040655"/>
              <a:gd name="connsiteY3" fmla="*/ 1476260 h 1773716"/>
              <a:gd name="connsiteX4" fmla="*/ 2258457 w 3040655"/>
              <a:gd name="connsiteY4" fmla="*/ 1674564 h 1773716"/>
              <a:gd name="connsiteX5" fmla="*/ 3040655 w 3040655"/>
              <a:gd name="connsiteY5" fmla="*/ 1773716 h 1773716"/>
              <a:gd name="connsiteX0" fmla="*/ 0 w 2258457"/>
              <a:gd name="connsiteY0" fmla="*/ 0 h 1674564"/>
              <a:gd name="connsiteX1" fmla="*/ 550843 w 2258457"/>
              <a:gd name="connsiteY1" fmla="*/ 572877 h 1674564"/>
              <a:gd name="connsiteX2" fmla="*/ 1090670 w 2258457"/>
              <a:gd name="connsiteY2" fmla="*/ 1101687 h 1674564"/>
              <a:gd name="connsiteX3" fmla="*/ 1630496 w 2258457"/>
              <a:gd name="connsiteY3" fmla="*/ 1476260 h 1674564"/>
              <a:gd name="connsiteX4" fmla="*/ 2258457 w 2258457"/>
              <a:gd name="connsiteY4" fmla="*/ 1674564 h 1674564"/>
              <a:gd name="connsiteX0" fmla="*/ 0 w 1630496"/>
              <a:gd name="connsiteY0" fmla="*/ 0 h 1476260"/>
              <a:gd name="connsiteX1" fmla="*/ 550843 w 1630496"/>
              <a:gd name="connsiteY1" fmla="*/ 572877 h 1476260"/>
              <a:gd name="connsiteX2" fmla="*/ 1090670 w 1630496"/>
              <a:gd name="connsiteY2" fmla="*/ 1101687 h 1476260"/>
              <a:gd name="connsiteX3" fmla="*/ 1630496 w 1630496"/>
              <a:gd name="connsiteY3" fmla="*/ 1476260 h 1476260"/>
              <a:gd name="connsiteX0" fmla="*/ 0 w 1090670"/>
              <a:gd name="connsiteY0" fmla="*/ 0 h 1101687"/>
              <a:gd name="connsiteX1" fmla="*/ 550843 w 1090670"/>
              <a:gd name="connsiteY1" fmla="*/ 572877 h 1101687"/>
              <a:gd name="connsiteX2" fmla="*/ 1090670 w 1090670"/>
              <a:gd name="connsiteY2" fmla="*/ 1101687 h 110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0670" h="1101687">
                <a:moveTo>
                  <a:pt x="0" y="0"/>
                </a:moveTo>
                <a:cubicBezTo>
                  <a:pt x="184532" y="194631"/>
                  <a:pt x="369065" y="389263"/>
                  <a:pt x="550843" y="572877"/>
                </a:cubicBezTo>
                <a:cubicBezTo>
                  <a:pt x="732621" y="756491"/>
                  <a:pt x="910728" y="951123"/>
                  <a:pt x="1090670" y="11016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1A37E39-B358-47CC-AF49-EE08D1492320}"/>
              </a:ext>
            </a:extLst>
          </p:cNvPr>
          <p:cNvSpPr/>
          <p:nvPr/>
        </p:nvSpPr>
        <p:spPr>
          <a:xfrm>
            <a:off x="799834" y="554116"/>
            <a:ext cx="826265" cy="1366091"/>
          </a:xfrm>
          <a:custGeom>
            <a:avLst/>
            <a:gdLst>
              <a:gd name="connsiteX0" fmla="*/ 0 w 899781"/>
              <a:gd name="connsiteY0" fmla="*/ 1463688 h 1463688"/>
              <a:gd name="connsiteX1" fmla="*/ 826265 w 899781"/>
              <a:gd name="connsiteY1" fmla="*/ 97597 h 1463688"/>
              <a:gd name="connsiteX2" fmla="*/ 859316 w 899781"/>
              <a:gd name="connsiteY2" fmla="*/ 108613 h 1463688"/>
              <a:gd name="connsiteX3" fmla="*/ 859316 w 899781"/>
              <a:gd name="connsiteY3" fmla="*/ 108613 h 1463688"/>
              <a:gd name="connsiteX0" fmla="*/ 0 w 899781"/>
              <a:gd name="connsiteY0" fmla="*/ 1463688 h 1463688"/>
              <a:gd name="connsiteX1" fmla="*/ 826265 w 899781"/>
              <a:gd name="connsiteY1" fmla="*/ 97597 h 1463688"/>
              <a:gd name="connsiteX2" fmla="*/ 859316 w 899781"/>
              <a:gd name="connsiteY2" fmla="*/ 108613 h 1463688"/>
              <a:gd name="connsiteX0" fmla="*/ 0 w 826265"/>
              <a:gd name="connsiteY0" fmla="*/ 1366091 h 1366091"/>
              <a:gd name="connsiteX1" fmla="*/ 826265 w 826265"/>
              <a:gd name="connsiteY1" fmla="*/ 0 h 136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265" h="1366091">
                <a:moveTo>
                  <a:pt x="0" y="1366091"/>
                </a:moveTo>
                <a:cubicBezTo>
                  <a:pt x="341523" y="795968"/>
                  <a:pt x="683046" y="225846"/>
                  <a:pt x="82626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49036F8-4340-484C-BA45-EA7E31E7F780}"/>
              </a:ext>
            </a:extLst>
          </p:cNvPr>
          <p:cNvSpPr/>
          <p:nvPr/>
        </p:nvSpPr>
        <p:spPr>
          <a:xfrm>
            <a:off x="1637116" y="410896"/>
            <a:ext cx="980501" cy="132203"/>
          </a:xfrm>
          <a:custGeom>
            <a:avLst/>
            <a:gdLst>
              <a:gd name="connsiteX0" fmla="*/ 0 w 980501"/>
              <a:gd name="connsiteY0" fmla="*/ 132203 h 132203"/>
              <a:gd name="connsiteX1" fmla="*/ 980501 w 980501"/>
              <a:gd name="connsiteY1" fmla="*/ 0 h 132203"/>
              <a:gd name="connsiteX2" fmla="*/ 980501 w 980501"/>
              <a:gd name="connsiteY2" fmla="*/ 0 h 13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501" h="132203">
                <a:moveTo>
                  <a:pt x="0" y="132203"/>
                </a:moveTo>
                <a:lnTo>
                  <a:pt x="980501" y="0"/>
                </a:lnTo>
                <a:lnTo>
                  <a:pt x="98050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2067E62E-F2E6-4C17-919B-45BAA88F997F}"/>
              </a:ext>
            </a:extLst>
          </p:cNvPr>
          <p:cNvSpPr/>
          <p:nvPr/>
        </p:nvSpPr>
        <p:spPr>
          <a:xfrm>
            <a:off x="6209114" y="2327829"/>
            <a:ext cx="297456" cy="561860"/>
          </a:xfrm>
          <a:custGeom>
            <a:avLst/>
            <a:gdLst>
              <a:gd name="connsiteX0" fmla="*/ 0 w 297456"/>
              <a:gd name="connsiteY0" fmla="*/ 561860 h 561860"/>
              <a:gd name="connsiteX1" fmla="*/ 297456 w 297456"/>
              <a:gd name="connsiteY1" fmla="*/ 0 h 56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7456" h="561860">
                <a:moveTo>
                  <a:pt x="0" y="561860"/>
                </a:moveTo>
                <a:lnTo>
                  <a:pt x="297456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E1C34325-F20D-4F2B-A359-92660A046676}"/>
              </a:ext>
            </a:extLst>
          </p:cNvPr>
          <p:cNvSpPr/>
          <p:nvPr/>
        </p:nvSpPr>
        <p:spPr>
          <a:xfrm>
            <a:off x="5944709" y="4002395"/>
            <a:ext cx="330506" cy="826265"/>
          </a:xfrm>
          <a:custGeom>
            <a:avLst/>
            <a:gdLst>
              <a:gd name="connsiteX0" fmla="*/ 0 w 330506"/>
              <a:gd name="connsiteY0" fmla="*/ 826265 h 826265"/>
              <a:gd name="connsiteX1" fmla="*/ 330506 w 330506"/>
              <a:gd name="connsiteY1" fmla="*/ 0 h 82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506" h="826265">
                <a:moveTo>
                  <a:pt x="0" y="826265"/>
                </a:moveTo>
                <a:lnTo>
                  <a:pt x="330506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3596F234-3F14-470B-B91C-13F831136F07}"/>
              </a:ext>
            </a:extLst>
          </p:cNvPr>
          <p:cNvSpPr/>
          <p:nvPr/>
        </p:nvSpPr>
        <p:spPr>
          <a:xfrm>
            <a:off x="6275217" y="2316812"/>
            <a:ext cx="242371" cy="1696598"/>
          </a:xfrm>
          <a:custGeom>
            <a:avLst/>
            <a:gdLst>
              <a:gd name="connsiteX0" fmla="*/ 242371 w 242371"/>
              <a:gd name="connsiteY0" fmla="*/ 0 h 1696598"/>
              <a:gd name="connsiteX1" fmla="*/ 0 w 242371"/>
              <a:gd name="connsiteY1" fmla="*/ 1696598 h 169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371" h="1696598">
                <a:moveTo>
                  <a:pt x="242371" y="0"/>
                </a:moveTo>
                <a:lnTo>
                  <a:pt x="0" y="169659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3ECF6990-4689-421A-B38A-4BBD4A968DD8}"/>
              </a:ext>
            </a:extLst>
          </p:cNvPr>
          <p:cNvSpPr/>
          <p:nvPr/>
        </p:nvSpPr>
        <p:spPr>
          <a:xfrm>
            <a:off x="5955728" y="2889689"/>
            <a:ext cx="264405" cy="1927952"/>
          </a:xfrm>
          <a:custGeom>
            <a:avLst/>
            <a:gdLst>
              <a:gd name="connsiteX0" fmla="*/ 264405 w 264405"/>
              <a:gd name="connsiteY0" fmla="*/ 0 h 1927952"/>
              <a:gd name="connsiteX1" fmla="*/ 0 w 264405"/>
              <a:gd name="connsiteY1" fmla="*/ 1927952 h 192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4405" h="1927952">
                <a:moveTo>
                  <a:pt x="264405" y="0"/>
                </a:moveTo>
                <a:lnTo>
                  <a:pt x="0" y="192795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6ED0273F-8B97-4D8B-8512-C643B3780822}"/>
              </a:ext>
            </a:extLst>
          </p:cNvPr>
          <p:cNvSpPr/>
          <p:nvPr/>
        </p:nvSpPr>
        <p:spPr>
          <a:xfrm>
            <a:off x="6065897" y="3187147"/>
            <a:ext cx="319489" cy="705079"/>
          </a:xfrm>
          <a:custGeom>
            <a:avLst/>
            <a:gdLst>
              <a:gd name="connsiteX0" fmla="*/ 0 w 319489"/>
              <a:gd name="connsiteY0" fmla="*/ 705079 h 705079"/>
              <a:gd name="connsiteX1" fmla="*/ 319489 w 319489"/>
              <a:gd name="connsiteY1" fmla="*/ 0 h 70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9489" h="705079">
                <a:moveTo>
                  <a:pt x="0" y="705079"/>
                </a:moveTo>
                <a:lnTo>
                  <a:pt x="319489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0597D742-5B8F-4CCD-B24C-DD7C8AACB2E4}"/>
              </a:ext>
            </a:extLst>
          </p:cNvPr>
          <p:cNvSpPr/>
          <p:nvPr/>
        </p:nvSpPr>
        <p:spPr>
          <a:xfrm>
            <a:off x="6143013" y="2559183"/>
            <a:ext cx="231354" cy="1795750"/>
          </a:xfrm>
          <a:custGeom>
            <a:avLst/>
            <a:gdLst>
              <a:gd name="connsiteX0" fmla="*/ 231354 w 231354"/>
              <a:gd name="connsiteY0" fmla="*/ 0 h 1795750"/>
              <a:gd name="connsiteX1" fmla="*/ 0 w 231354"/>
              <a:gd name="connsiteY1" fmla="*/ 1795750 h 17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354" h="1795750">
                <a:moveTo>
                  <a:pt x="231354" y="0"/>
                </a:moveTo>
                <a:lnTo>
                  <a:pt x="0" y="17957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116F9C17-F1DD-4F30-8437-F5BA80508127}"/>
              </a:ext>
            </a:extLst>
          </p:cNvPr>
          <p:cNvSpPr/>
          <p:nvPr/>
        </p:nvSpPr>
        <p:spPr>
          <a:xfrm>
            <a:off x="1460846" y="1248178"/>
            <a:ext cx="793215" cy="1333041"/>
          </a:xfrm>
          <a:custGeom>
            <a:avLst/>
            <a:gdLst>
              <a:gd name="connsiteX0" fmla="*/ 0 w 877105"/>
              <a:gd name="connsiteY0" fmla="*/ 1461313 h 1461313"/>
              <a:gd name="connsiteX1" fmla="*/ 793215 w 877105"/>
              <a:gd name="connsiteY1" fmla="*/ 128272 h 1461313"/>
              <a:gd name="connsiteX2" fmla="*/ 815248 w 877105"/>
              <a:gd name="connsiteY2" fmla="*/ 128272 h 1461313"/>
              <a:gd name="connsiteX0" fmla="*/ 0 w 793215"/>
              <a:gd name="connsiteY0" fmla="*/ 1333041 h 1333041"/>
              <a:gd name="connsiteX1" fmla="*/ 793215 w 793215"/>
              <a:gd name="connsiteY1" fmla="*/ 0 h 133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215" h="1333041">
                <a:moveTo>
                  <a:pt x="0" y="1333041"/>
                </a:moveTo>
                <a:lnTo>
                  <a:pt x="79321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D164D83E-B806-477E-833B-A8C28149B98F}"/>
              </a:ext>
            </a:extLst>
          </p:cNvPr>
          <p:cNvSpPr/>
          <p:nvPr/>
        </p:nvSpPr>
        <p:spPr>
          <a:xfrm>
            <a:off x="2265076" y="983771"/>
            <a:ext cx="892366" cy="253388"/>
          </a:xfrm>
          <a:custGeom>
            <a:avLst/>
            <a:gdLst>
              <a:gd name="connsiteX0" fmla="*/ 0 w 892366"/>
              <a:gd name="connsiteY0" fmla="*/ 253388 h 253388"/>
              <a:gd name="connsiteX1" fmla="*/ 892366 w 892366"/>
              <a:gd name="connsiteY1" fmla="*/ 0 h 253388"/>
              <a:gd name="connsiteX2" fmla="*/ 892366 w 892366"/>
              <a:gd name="connsiteY2" fmla="*/ 0 h 25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366" h="253388">
                <a:moveTo>
                  <a:pt x="0" y="253388"/>
                </a:moveTo>
                <a:lnTo>
                  <a:pt x="892366" y="0"/>
                </a:lnTo>
                <a:lnTo>
                  <a:pt x="892366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FC585A15-8430-4A12-A40C-28EF1493779F}"/>
              </a:ext>
            </a:extLst>
          </p:cNvPr>
          <p:cNvSpPr/>
          <p:nvPr/>
        </p:nvSpPr>
        <p:spPr>
          <a:xfrm>
            <a:off x="2176943" y="1876138"/>
            <a:ext cx="649995" cy="1355074"/>
          </a:xfrm>
          <a:custGeom>
            <a:avLst/>
            <a:gdLst>
              <a:gd name="connsiteX0" fmla="*/ 0 w 649995"/>
              <a:gd name="connsiteY0" fmla="*/ 1355074 h 1355074"/>
              <a:gd name="connsiteX1" fmla="*/ 649995 w 649995"/>
              <a:gd name="connsiteY1" fmla="*/ 0 h 135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9995" h="1355074">
                <a:moveTo>
                  <a:pt x="0" y="1355074"/>
                </a:moveTo>
                <a:lnTo>
                  <a:pt x="649995" y="0"/>
                </a:ln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92D273E7-DCBE-470A-AD58-F29F4D4D87ED}"/>
              </a:ext>
            </a:extLst>
          </p:cNvPr>
          <p:cNvSpPr/>
          <p:nvPr/>
        </p:nvSpPr>
        <p:spPr>
          <a:xfrm>
            <a:off x="3317021" y="1523598"/>
            <a:ext cx="358215" cy="111950"/>
          </a:xfrm>
          <a:custGeom>
            <a:avLst/>
            <a:gdLst>
              <a:gd name="connsiteX0" fmla="*/ 352540 w 352540"/>
              <a:gd name="connsiteY0" fmla="*/ 0 h 143219"/>
              <a:gd name="connsiteX1" fmla="*/ 0 w 352540"/>
              <a:gd name="connsiteY1" fmla="*/ 143219 h 143219"/>
              <a:gd name="connsiteX2" fmla="*/ 0 w 352540"/>
              <a:gd name="connsiteY2" fmla="*/ 143219 h 143219"/>
              <a:gd name="connsiteX0" fmla="*/ 352540 w 352540"/>
              <a:gd name="connsiteY0" fmla="*/ 0 h 143219"/>
              <a:gd name="connsiteX1" fmla="*/ 0 w 352540"/>
              <a:gd name="connsiteY1" fmla="*/ 143219 h 143219"/>
              <a:gd name="connsiteX0" fmla="*/ 330506 w 330506"/>
              <a:gd name="connsiteY0" fmla="*/ 0 h 121186"/>
              <a:gd name="connsiteX1" fmla="*/ 0 w 330506"/>
              <a:gd name="connsiteY1" fmla="*/ 121186 h 121186"/>
              <a:gd name="connsiteX0" fmla="*/ 358215 w 358215"/>
              <a:gd name="connsiteY0" fmla="*/ 0 h 111950"/>
              <a:gd name="connsiteX1" fmla="*/ 0 w 358215"/>
              <a:gd name="connsiteY1" fmla="*/ 111950 h 11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8215" h="111950">
                <a:moveTo>
                  <a:pt x="358215" y="0"/>
                </a:moveTo>
                <a:lnTo>
                  <a:pt x="0" y="111950"/>
                </a:ln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FB28FC7B-7A78-4C99-AFA4-37A0DADFC5F5}"/>
              </a:ext>
            </a:extLst>
          </p:cNvPr>
          <p:cNvSpPr/>
          <p:nvPr/>
        </p:nvSpPr>
        <p:spPr>
          <a:xfrm>
            <a:off x="2837953" y="1644785"/>
            <a:ext cx="484742" cy="231355"/>
          </a:xfrm>
          <a:custGeom>
            <a:avLst/>
            <a:gdLst>
              <a:gd name="connsiteX0" fmla="*/ 0 w 484742"/>
              <a:gd name="connsiteY0" fmla="*/ 231355 h 231355"/>
              <a:gd name="connsiteX1" fmla="*/ 484742 w 484742"/>
              <a:gd name="connsiteY1" fmla="*/ 0 h 23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742" h="231355">
                <a:moveTo>
                  <a:pt x="0" y="231355"/>
                </a:moveTo>
                <a:lnTo>
                  <a:pt x="484742" y="0"/>
                </a:ln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131AF50-47E8-4C13-9E35-A1324BE7CD80}"/>
              </a:ext>
            </a:extLst>
          </p:cNvPr>
          <p:cNvSpPr/>
          <p:nvPr/>
        </p:nvSpPr>
        <p:spPr>
          <a:xfrm>
            <a:off x="3465916" y="2052409"/>
            <a:ext cx="440675" cy="286439"/>
          </a:xfrm>
          <a:custGeom>
            <a:avLst/>
            <a:gdLst>
              <a:gd name="connsiteX0" fmla="*/ 0 w 440675"/>
              <a:gd name="connsiteY0" fmla="*/ 286439 h 286439"/>
              <a:gd name="connsiteX1" fmla="*/ 440675 w 440675"/>
              <a:gd name="connsiteY1" fmla="*/ 0 h 28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75" h="286439">
                <a:moveTo>
                  <a:pt x="0" y="286439"/>
                </a:moveTo>
                <a:lnTo>
                  <a:pt x="440675" y="0"/>
                </a:lnTo>
              </a:path>
            </a:pathLst>
          </a:custGeom>
          <a:noFill/>
          <a:ln>
            <a:solidFill>
              <a:srgbClr val="9E2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C090DC48-DEC7-49EF-9426-CE65566D0495}"/>
              </a:ext>
            </a:extLst>
          </p:cNvPr>
          <p:cNvSpPr/>
          <p:nvPr/>
        </p:nvSpPr>
        <p:spPr>
          <a:xfrm>
            <a:off x="3917606" y="1876138"/>
            <a:ext cx="308472" cy="154236"/>
          </a:xfrm>
          <a:custGeom>
            <a:avLst/>
            <a:gdLst>
              <a:gd name="connsiteX0" fmla="*/ 308472 w 308472"/>
              <a:gd name="connsiteY0" fmla="*/ 0 h 187286"/>
              <a:gd name="connsiteX1" fmla="*/ 0 w 308472"/>
              <a:gd name="connsiteY1" fmla="*/ 187286 h 187286"/>
              <a:gd name="connsiteX0" fmla="*/ 308472 w 308472"/>
              <a:gd name="connsiteY0" fmla="*/ 0 h 154236"/>
              <a:gd name="connsiteX1" fmla="*/ 0 w 308472"/>
              <a:gd name="connsiteY1" fmla="*/ 154236 h 15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8472" h="154236">
                <a:moveTo>
                  <a:pt x="308472" y="0"/>
                </a:moveTo>
                <a:cubicBezTo>
                  <a:pt x="205648" y="62429"/>
                  <a:pt x="102824" y="91807"/>
                  <a:pt x="0" y="154236"/>
                </a:cubicBezTo>
              </a:path>
            </a:pathLst>
          </a:custGeom>
          <a:noFill/>
          <a:ln>
            <a:solidFill>
              <a:srgbClr val="9E2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8BE71296-43E2-45E0-A222-275E945B0CBF}"/>
              </a:ext>
            </a:extLst>
          </p:cNvPr>
          <p:cNvSpPr/>
          <p:nvPr/>
        </p:nvSpPr>
        <p:spPr>
          <a:xfrm>
            <a:off x="3003206" y="2349863"/>
            <a:ext cx="462708" cy="1454226"/>
          </a:xfrm>
          <a:custGeom>
            <a:avLst/>
            <a:gdLst>
              <a:gd name="connsiteX0" fmla="*/ 462708 w 462708"/>
              <a:gd name="connsiteY0" fmla="*/ 0 h 1454226"/>
              <a:gd name="connsiteX1" fmla="*/ 198303 w 462708"/>
              <a:gd name="connsiteY1" fmla="*/ 782197 h 1454226"/>
              <a:gd name="connsiteX2" fmla="*/ 0 w 462708"/>
              <a:gd name="connsiteY2" fmla="*/ 1454226 h 1454226"/>
              <a:gd name="connsiteX0" fmla="*/ 462708 w 462708"/>
              <a:gd name="connsiteY0" fmla="*/ 0 h 1454226"/>
              <a:gd name="connsiteX1" fmla="*/ 198303 w 462708"/>
              <a:gd name="connsiteY1" fmla="*/ 782197 h 1454226"/>
              <a:gd name="connsiteX2" fmla="*/ 0 w 462708"/>
              <a:gd name="connsiteY2" fmla="*/ 1454226 h 145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708" h="1454226">
                <a:moveTo>
                  <a:pt x="462708" y="0"/>
                </a:moveTo>
                <a:cubicBezTo>
                  <a:pt x="369064" y="269913"/>
                  <a:pt x="275421" y="539826"/>
                  <a:pt x="198303" y="782197"/>
                </a:cubicBezTo>
                <a:cubicBezTo>
                  <a:pt x="121185" y="1024568"/>
                  <a:pt x="60592" y="1239397"/>
                  <a:pt x="0" y="1454226"/>
                </a:cubicBezTo>
              </a:path>
            </a:pathLst>
          </a:custGeom>
          <a:ln>
            <a:solidFill>
              <a:srgbClr val="9E228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AE03957-28F8-4E8C-B257-640639F2296B}"/>
              </a:ext>
            </a:extLst>
          </p:cNvPr>
          <p:cNvSpPr/>
          <p:nvPr/>
        </p:nvSpPr>
        <p:spPr>
          <a:xfrm>
            <a:off x="3895572" y="2603253"/>
            <a:ext cx="308472" cy="1619479"/>
          </a:xfrm>
          <a:custGeom>
            <a:avLst/>
            <a:gdLst>
              <a:gd name="connsiteX0" fmla="*/ 308472 w 308472"/>
              <a:gd name="connsiteY0" fmla="*/ 0 h 1619479"/>
              <a:gd name="connsiteX1" fmla="*/ 121186 w 308472"/>
              <a:gd name="connsiteY1" fmla="*/ 881349 h 1619479"/>
              <a:gd name="connsiteX2" fmla="*/ 0 w 308472"/>
              <a:gd name="connsiteY2" fmla="*/ 1619479 h 1619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472" h="1619479">
                <a:moveTo>
                  <a:pt x="308472" y="0"/>
                </a:moveTo>
                <a:cubicBezTo>
                  <a:pt x="240535" y="305718"/>
                  <a:pt x="172598" y="611436"/>
                  <a:pt x="121186" y="881349"/>
                </a:cubicBezTo>
                <a:cubicBezTo>
                  <a:pt x="69774" y="1151262"/>
                  <a:pt x="34887" y="1385370"/>
                  <a:pt x="0" y="1619479"/>
                </a:cubicBezTo>
              </a:path>
            </a:pathLst>
          </a:custGeom>
          <a:ln>
            <a:solidFill>
              <a:srgbClr val="9E228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173F9428-9AB6-48BA-9B64-350015460A0A}"/>
              </a:ext>
            </a:extLst>
          </p:cNvPr>
          <p:cNvSpPr/>
          <p:nvPr/>
        </p:nvSpPr>
        <p:spPr>
          <a:xfrm>
            <a:off x="5140480" y="2195627"/>
            <a:ext cx="495759" cy="539826"/>
          </a:xfrm>
          <a:custGeom>
            <a:avLst/>
            <a:gdLst>
              <a:gd name="connsiteX0" fmla="*/ 495759 w 495759"/>
              <a:gd name="connsiteY0" fmla="*/ 0 h 539826"/>
              <a:gd name="connsiteX1" fmla="*/ 264405 w 495759"/>
              <a:gd name="connsiteY1" fmla="*/ 231354 h 539826"/>
              <a:gd name="connsiteX2" fmla="*/ 0 w 495759"/>
              <a:gd name="connsiteY2" fmla="*/ 539826 h 53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759" h="539826">
                <a:moveTo>
                  <a:pt x="495759" y="0"/>
                </a:moveTo>
                <a:cubicBezTo>
                  <a:pt x="421395" y="70691"/>
                  <a:pt x="347031" y="141383"/>
                  <a:pt x="264405" y="231354"/>
                </a:cubicBezTo>
                <a:cubicBezTo>
                  <a:pt x="181779" y="321325"/>
                  <a:pt x="90889" y="430575"/>
                  <a:pt x="0" y="5398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1AA63222-088B-409A-8F59-BE49651C2050}"/>
              </a:ext>
            </a:extLst>
          </p:cNvPr>
          <p:cNvSpPr/>
          <p:nvPr/>
        </p:nvSpPr>
        <p:spPr>
          <a:xfrm>
            <a:off x="4898109" y="2735455"/>
            <a:ext cx="242371" cy="1806767"/>
          </a:xfrm>
          <a:custGeom>
            <a:avLst/>
            <a:gdLst>
              <a:gd name="connsiteX0" fmla="*/ 242371 w 242371"/>
              <a:gd name="connsiteY0" fmla="*/ 0 h 1806767"/>
              <a:gd name="connsiteX1" fmla="*/ 99152 w 242371"/>
              <a:gd name="connsiteY1" fmla="*/ 958468 h 1806767"/>
              <a:gd name="connsiteX2" fmla="*/ 0 w 242371"/>
              <a:gd name="connsiteY2" fmla="*/ 1806767 h 180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371" h="1806767">
                <a:moveTo>
                  <a:pt x="242371" y="0"/>
                </a:moveTo>
                <a:cubicBezTo>
                  <a:pt x="190959" y="328670"/>
                  <a:pt x="139547" y="657340"/>
                  <a:pt x="99152" y="958468"/>
                </a:cubicBezTo>
                <a:cubicBezTo>
                  <a:pt x="58757" y="1259596"/>
                  <a:pt x="29378" y="1533181"/>
                  <a:pt x="0" y="18067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06CE54E3-64BE-4B6E-A287-38690D05E74D}"/>
              </a:ext>
            </a:extLst>
          </p:cNvPr>
          <p:cNvSpPr/>
          <p:nvPr/>
        </p:nvSpPr>
        <p:spPr>
          <a:xfrm>
            <a:off x="1769320" y="427421"/>
            <a:ext cx="826265" cy="1366091"/>
          </a:xfrm>
          <a:custGeom>
            <a:avLst/>
            <a:gdLst>
              <a:gd name="connsiteX0" fmla="*/ 0 w 899781"/>
              <a:gd name="connsiteY0" fmla="*/ 1463688 h 1463688"/>
              <a:gd name="connsiteX1" fmla="*/ 826265 w 899781"/>
              <a:gd name="connsiteY1" fmla="*/ 97597 h 1463688"/>
              <a:gd name="connsiteX2" fmla="*/ 859316 w 899781"/>
              <a:gd name="connsiteY2" fmla="*/ 108613 h 1463688"/>
              <a:gd name="connsiteX3" fmla="*/ 859316 w 899781"/>
              <a:gd name="connsiteY3" fmla="*/ 108613 h 1463688"/>
              <a:gd name="connsiteX0" fmla="*/ 0 w 899781"/>
              <a:gd name="connsiteY0" fmla="*/ 1463688 h 1463688"/>
              <a:gd name="connsiteX1" fmla="*/ 826265 w 899781"/>
              <a:gd name="connsiteY1" fmla="*/ 97597 h 1463688"/>
              <a:gd name="connsiteX2" fmla="*/ 859316 w 899781"/>
              <a:gd name="connsiteY2" fmla="*/ 108613 h 1463688"/>
              <a:gd name="connsiteX0" fmla="*/ 0 w 826265"/>
              <a:gd name="connsiteY0" fmla="*/ 1366091 h 1366091"/>
              <a:gd name="connsiteX1" fmla="*/ 826265 w 826265"/>
              <a:gd name="connsiteY1" fmla="*/ 0 h 136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265" h="1366091">
                <a:moveTo>
                  <a:pt x="0" y="1366091"/>
                </a:moveTo>
                <a:cubicBezTo>
                  <a:pt x="341523" y="795968"/>
                  <a:pt x="683046" y="225846"/>
                  <a:pt x="826265" y="0"/>
                </a:cubicBezTo>
              </a:path>
            </a:pathLst>
          </a:custGeom>
          <a:ln w="952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3FE4BBCF-3AD5-47F7-BD8E-8954663BB220}"/>
              </a:ext>
            </a:extLst>
          </p:cNvPr>
          <p:cNvSpPr/>
          <p:nvPr/>
        </p:nvSpPr>
        <p:spPr>
          <a:xfrm>
            <a:off x="821869" y="1774928"/>
            <a:ext cx="980501" cy="132203"/>
          </a:xfrm>
          <a:custGeom>
            <a:avLst/>
            <a:gdLst>
              <a:gd name="connsiteX0" fmla="*/ 0 w 980501"/>
              <a:gd name="connsiteY0" fmla="*/ 132203 h 132203"/>
              <a:gd name="connsiteX1" fmla="*/ 980501 w 980501"/>
              <a:gd name="connsiteY1" fmla="*/ 0 h 132203"/>
              <a:gd name="connsiteX2" fmla="*/ 980501 w 980501"/>
              <a:gd name="connsiteY2" fmla="*/ 0 h 13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501" h="132203">
                <a:moveTo>
                  <a:pt x="0" y="132203"/>
                </a:moveTo>
                <a:lnTo>
                  <a:pt x="980501" y="0"/>
                </a:lnTo>
                <a:lnTo>
                  <a:pt x="980501" y="0"/>
                </a:lnTo>
              </a:path>
            </a:pathLst>
          </a:cu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CA3B511C-331B-4BF6-BA5C-72EE6532BF9F}"/>
              </a:ext>
            </a:extLst>
          </p:cNvPr>
          <p:cNvSpPr/>
          <p:nvPr/>
        </p:nvSpPr>
        <p:spPr>
          <a:xfrm>
            <a:off x="1207458" y="1132501"/>
            <a:ext cx="980501" cy="132203"/>
          </a:xfrm>
          <a:custGeom>
            <a:avLst/>
            <a:gdLst>
              <a:gd name="connsiteX0" fmla="*/ 0 w 980501"/>
              <a:gd name="connsiteY0" fmla="*/ 132203 h 132203"/>
              <a:gd name="connsiteX1" fmla="*/ 980501 w 980501"/>
              <a:gd name="connsiteY1" fmla="*/ 0 h 132203"/>
              <a:gd name="connsiteX2" fmla="*/ 980501 w 980501"/>
              <a:gd name="connsiteY2" fmla="*/ 0 h 13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501" h="132203">
                <a:moveTo>
                  <a:pt x="0" y="132203"/>
                </a:moveTo>
                <a:lnTo>
                  <a:pt x="980501" y="0"/>
                </a:lnTo>
                <a:lnTo>
                  <a:pt x="980501" y="0"/>
                </a:lnTo>
              </a:path>
            </a:pathLst>
          </a:cu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30D73F5F-D714-46CA-9945-7C34E309FCDE}"/>
              </a:ext>
            </a:extLst>
          </p:cNvPr>
          <p:cNvSpPr/>
          <p:nvPr/>
        </p:nvSpPr>
        <p:spPr>
          <a:xfrm>
            <a:off x="1482879" y="2309184"/>
            <a:ext cx="892366" cy="253388"/>
          </a:xfrm>
          <a:custGeom>
            <a:avLst/>
            <a:gdLst>
              <a:gd name="connsiteX0" fmla="*/ 0 w 892366"/>
              <a:gd name="connsiteY0" fmla="*/ 253388 h 253388"/>
              <a:gd name="connsiteX1" fmla="*/ 892366 w 892366"/>
              <a:gd name="connsiteY1" fmla="*/ 0 h 253388"/>
              <a:gd name="connsiteX2" fmla="*/ 892366 w 892366"/>
              <a:gd name="connsiteY2" fmla="*/ 0 h 25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366" h="253388">
                <a:moveTo>
                  <a:pt x="0" y="253388"/>
                </a:moveTo>
                <a:lnTo>
                  <a:pt x="892366" y="0"/>
                </a:lnTo>
                <a:lnTo>
                  <a:pt x="892366" y="0"/>
                </a:ln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17B89FBB-52B2-4F1B-87DD-83D36EBE2495}"/>
              </a:ext>
            </a:extLst>
          </p:cNvPr>
          <p:cNvSpPr/>
          <p:nvPr/>
        </p:nvSpPr>
        <p:spPr>
          <a:xfrm>
            <a:off x="1845659" y="1696057"/>
            <a:ext cx="892366" cy="253388"/>
          </a:xfrm>
          <a:custGeom>
            <a:avLst/>
            <a:gdLst>
              <a:gd name="connsiteX0" fmla="*/ 0 w 892366"/>
              <a:gd name="connsiteY0" fmla="*/ 253388 h 253388"/>
              <a:gd name="connsiteX1" fmla="*/ 892366 w 892366"/>
              <a:gd name="connsiteY1" fmla="*/ 0 h 253388"/>
              <a:gd name="connsiteX2" fmla="*/ 892366 w 892366"/>
              <a:gd name="connsiteY2" fmla="*/ 0 h 25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366" h="253388">
                <a:moveTo>
                  <a:pt x="0" y="253388"/>
                </a:moveTo>
                <a:lnTo>
                  <a:pt x="892366" y="0"/>
                </a:lnTo>
                <a:lnTo>
                  <a:pt x="892366" y="0"/>
                </a:ln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552890A4-4DAA-4909-B952-D0844E2DF68F}"/>
              </a:ext>
            </a:extLst>
          </p:cNvPr>
          <p:cNvSpPr/>
          <p:nvPr/>
        </p:nvSpPr>
        <p:spPr>
          <a:xfrm>
            <a:off x="2368011" y="975510"/>
            <a:ext cx="793215" cy="1333041"/>
          </a:xfrm>
          <a:custGeom>
            <a:avLst/>
            <a:gdLst>
              <a:gd name="connsiteX0" fmla="*/ 0 w 877105"/>
              <a:gd name="connsiteY0" fmla="*/ 1461313 h 1461313"/>
              <a:gd name="connsiteX1" fmla="*/ 793215 w 877105"/>
              <a:gd name="connsiteY1" fmla="*/ 128272 h 1461313"/>
              <a:gd name="connsiteX2" fmla="*/ 815248 w 877105"/>
              <a:gd name="connsiteY2" fmla="*/ 128272 h 1461313"/>
              <a:gd name="connsiteX0" fmla="*/ 0 w 793215"/>
              <a:gd name="connsiteY0" fmla="*/ 1333041 h 1333041"/>
              <a:gd name="connsiteX1" fmla="*/ 793215 w 793215"/>
              <a:gd name="connsiteY1" fmla="*/ 0 h 133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215" h="1333041">
                <a:moveTo>
                  <a:pt x="0" y="1333041"/>
                </a:moveTo>
                <a:lnTo>
                  <a:pt x="793215" y="0"/>
                </a:lnTo>
              </a:path>
            </a:pathLst>
          </a:custGeom>
          <a:ln w="9525" cap="flat" cmpd="sng" algn="ctr">
            <a:solidFill>
              <a:schemeClr val="tx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C03263ED-5A76-4D00-AF7F-D74495C8474E}"/>
              </a:ext>
            </a:extLst>
          </p:cNvPr>
          <p:cNvSpPr/>
          <p:nvPr/>
        </p:nvSpPr>
        <p:spPr>
          <a:xfrm>
            <a:off x="3003208" y="1529052"/>
            <a:ext cx="649995" cy="1355074"/>
          </a:xfrm>
          <a:custGeom>
            <a:avLst/>
            <a:gdLst>
              <a:gd name="connsiteX0" fmla="*/ 0 w 649995"/>
              <a:gd name="connsiteY0" fmla="*/ 1355074 h 1355074"/>
              <a:gd name="connsiteX1" fmla="*/ 649995 w 649995"/>
              <a:gd name="connsiteY1" fmla="*/ 0 h 135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9995" h="1355074">
                <a:moveTo>
                  <a:pt x="0" y="1355074"/>
                </a:moveTo>
                <a:lnTo>
                  <a:pt x="649995" y="0"/>
                </a:lnTo>
              </a:path>
            </a:pathLst>
          </a:cu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5CAF1E5F-CF9F-4BC1-BE62-636F4ED9F59E}"/>
              </a:ext>
            </a:extLst>
          </p:cNvPr>
          <p:cNvSpPr/>
          <p:nvPr/>
        </p:nvSpPr>
        <p:spPr>
          <a:xfrm>
            <a:off x="2176941" y="2988843"/>
            <a:ext cx="484742" cy="231355"/>
          </a:xfrm>
          <a:custGeom>
            <a:avLst/>
            <a:gdLst>
              <a:gd name="connsiteX0" fmla="*/ 0 w 484742"/>
              <a:gd name="connsiteY0" fmla="*/ 231355 h 231355"/>
              <a:gd name="connsiteX1" fmla="*/ 484742 w 484742"/>
              <a:gd name="connsiteY1" fmla="*/ 0 h 23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742" h="231355">
                <a:moveTo>
                  <a:pt x="0" y="231355"/>
                </a:moveTo>
                <a:lnTo>
                  <a:pt x="484742" y="0"/>
                </a:lnTo>
              </a:path>
            </a:pathLst>
          </a:cu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9C8E5B2B-59A8-4244-87E7-9DD1C196C7B9}"/>
              </a:ext>
            </a:extLst>
          </p:cNvPr>
          <p:cNvSpPr/>
          <p:nvPr/>
        </p:nvSpPr>
        <p:spPr>
          <a:xfrm>
            <a:off x="2486418" y="2372743"/>
            <a:ext cx="484742" cy="231355"/>
          </a:xfrm>
          <a:custGeom>
            <a:avLst/>
            <a:gdLst>
              <a:gd name="connsiteX0" fmla="*/ 0 w 484742"/>
              <a:gd name="connsiteY0" fmla="*/ 231355 h 231355"/>
              <a:gd name="connsiteX1" fmla="*/ 484742 w 484742"/>
              <a:gd name="connsiteY1" fmla="*/ 0 h 23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742" h="231355">
                <a:moveTo>
                  <a:pt x="0" y="231355"/>
                </a:moveTo>
                <a:lnTo>
                  <a:pt x="484742" y="0"/>
                </a:lnTo>
              </a:path>
            </a:pathLst>
          </a:cu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940D5754-7A6E-461F-BD5A-78437D24A32F}"/>
              </a:ext>
            </a:extLst>
          </p:cNvPr>
          <p:cNvSpPr/>
          <p:nvPr/>
        </p:nvSpPr>
        <p:spPr>
          <a:xfrm>
            <a:off x="2942447" y="2268676"/>
            <a:ext cx="358215" cy="111950"/>
          </a:xfrm>
          <a:custGeom>
            <a:avLst/>
            <a:gdLst>
              <a:gd name="connsiteX0" fmla="*/ 352540 w 352540"/>
              <a:gd name="connsiteY0" fmla="*/ 0 h 143219"/>
              <a:gd name="connsiteX1" fmla="*/ 0 w 352540"/>
              <a:gd name="connsiteY1" fmla="*/ 143219 h 143219"/>
              <a:gd name="connsiteX2" fmla="*/ 0 w 352540"/>
              <a:gd name="connsiteY2" fmla="*/ 143219 h 143219"/>
              <a:gd name="connsiteX0" fmla="*/ 352540 w 352540"/>
              <a:gd name="connsiteY0" fmla="*/ 0 h 143219"/>
              <a:gd name="connsiteX1" fmla="*/ 0 w 352540"/>
              <a:gd name="connsiteY1" fmla="*/ 143219 h 143219"/>
              <a:gd name="connsiteX0" fmla="*/ 330506 w 330506"/>
              <a:gd name="connsiteY0" fmla="*/ 0 h 121186"/>
              <a:gd name="connsiteX1" fmla="*/ 0 w 330506"/>
              <a:gd name="connsiteY1" fmla="*/ 121186 h 121186"/>
              <a:gd name="connsiteX0" fmla="*/ 358215 w 358215"/>
              <a:gd name="connsiteY0" fmla="*/ 0 h 111950"/>
              <a:gd name="connsiteX1" fmla="*/ 0 w 358215"/>
              <a:gd name="connsiteY1" fmla="*/ 111950 h 11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8215" h="111950">
                <a:moveTo>
                  <a:pt x="358215" y="0"/>
                </a:moveTo>
                <a:lnTo>
                  <a:pt x="0" y="111950"/>
                </a:lnTo>
              </a:path>
            </a:pathLst>
          </a:cu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6F748179-369C-4C8E-941D-903A2A42ACAE}"/>
              </a:ext>
            </a:extLst>
          </p:cNvPr>
          <p:cNvSpPr/>
          <p:nvPr/>
        </p:nvSpPr>
        <p:spPr>
          <a:xfrm>
            <a:off x="2660628" y="2873726"/>
            <a:ext cx="358215" cy="111950"/>
          </a:xfrm>
          <a:custGeom>
            <a:avLst/>
            <a:gdLst>
              <a:gd name="connsiteX0" fmla="*/ 352540 w 352540"/>
              <a:gd name="connsiteY0" fmla="*/ 0 h 143219"/>
              <a:gd name="connsiteX1" fmla="*/ 0 w 352540"/>
              <a:gd name="connsiteY1" fmla="*/ 143219 h 143219"/>
              <a:gd name="connsiteX2" fmla="*/ 0 w 352540"/>
              <a:gd name="connsiteY2" fmla="*/ 143219 h 143219"/>
              <a:gd name="connsiteX0" fmla="*/ 352540 w 352540"/>
              <a:gd name="connsiteY0" fmla="*/ 0 h 143219"/>
              <a:gd name="connsiteX1" fmla="*/ 0 w 352540"/>
              <a:gd name="connsiteY1" fmla="*/ 143219 h 143219"/>
              <a:gd name="connsiteX0" fmla="*/ 330506 w 330506"/>
              <a:gd name="connsiteY0" fmla="*/ 0 h 121186"/>
              <a:gd name="connsiteX1" fmla="*/ 0 w 330506"/>
              <a:gd name="connsiteY1" fmla="*/ 121186 h 121186"/>
              <a:gd name="connsiteX0" fmla="*/ 358215 w 358215"/>
              <a:gd name="connsiteY0" fmla="*/ 0 h 111950"/>
              <a:gd name="connsiteX1" fmla="*/ 0 w 358215"/>
              <a:gd name="connsiteY1" fmla="*/ 111950 h 11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8215" h="111950">
                <a:moveTo>
                  <a:pt x="358215" y="0"/>
                </a:moveTo>
                <a:lnTo>
                  <a:pt x="0" y="111950"/>
                </a:lnTo>
              </a:path>
            </a:pathLst>
          </a:cu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971F0B10-8C18-4B48-AC61-25EF022D8968}"/>
              </a:ext>
            </a:extLst>
          </p:cNvPr>
          <p:cNvSpPr/>
          <p:nvPr/>
        </p:nvSpPr>
        <p:spPr>
          <a:xfrm>
            <a:off x="1337770" y="468735"/>
            <a:ext cx="826265" cy="1366091"/>
          </a:xfrm>
          <a:custGeom>
            <a:avLst/>
            <a:gdLst>
              <a:gd name="connsiteX0" fmla="*/ 0 w 899781"/>
              <a:gd name="connsiteY0" fmla="*/ 1463688 h 1463688"/>
              <a:gd name="connsiteX1" fmla="*/ 826265 w 899781"/>
              <a:gd name="connsiteY1" fmla="*/ 97597 h 1463688"/>
              <a:gd name="connsiteX2" fmla="*/ 859316 w 899781"/>
              <a:gd name="connsiteY2" fmla="*/ 108613 h 1463688"/>
              <a:gd name="connsiteX3" fmla="*/ 859316 w 899781"/>
              <a:gd name="connsiteY3" fmla="*/ 108613 h 1463688"/>
              <a:gd name="connsiteX0" fmla="*/ 0 w 899781"/>
              <a:gd name="connsiteY0" fmla="*/ 1463688 h 1463688"/>
              <a:gd name="connsiteX1" fmla="*/ 826265 w 899781"/>
              <a:gd name="connsiteY1" fmla="*/ 97597 h 1463688"/>
              <a:gd name="connsiteX2" fmla="*/ 859316 w 899781"/>
              <a:gd name="connsiteY2" fmla="*/ 108613 h 1463688"/>
              <a:gd name="connsiteX0" fmla="*/ 0 w 826265"/>
              <a:gd name="connsiteY0" fmla="*/ 1366091 h 1366091"/>
              <a:gd name="connsiteX1" fmla="*/ 826265 w 826265"/>
              <a:gd name="connsiteY1" fmla="*/ 0 h 136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265" h="1366091">
                <a:moveTo>
                  <a:pt x="0" y="1366091"/>
                </a:moveTo>
                <a:cubicBezTo>
                  <a:pt x="341523" y="795968"/>
                  <a:pt x="683046" y="225846"/>
                  <a:pt x="826265" y="0"/>
                </a:cubicBezTo>
              </a:path>
            </a:pathLst>
          </a:custGeom>
          <a:ln w="952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542E3A9D-A422-46B8-8ACC-4AD99D2857D3}"/>
              </a:ext>
            </a:extLst>
          </p:cNvPr>
          <p:cNvSpPr/>
          <p:nvPr/>
        </p:nvSpPr>
        <p:spPr>
          <a:xfrm>
            <a:off x="1946593" y="1099649"/>
            <a:ext cx="793215" cy="1333041"/>
          </a:xfrm>
          <a:custGeom>
            <a:avLst/>
            <a:gdLst>
              <a:gd name="connsiteX0" fmla="*/ 0 w 877105"/>
              <a:gd name="connsiteY0" fmla="*/ 1461313 h 1461313"/>
              <a:gd name="connsiteX1" fmla="*/ 793215 w 877105"/>
              <a:gd name="connsiteY1" fmla="*/ 128272 h 1461313"/>
              <a:gd name="connsiteX2" fmla="*/ 815248 w 877105"/>
              <a:gd name="connsiteY2" fmla="*/ 128272 h 1461313"/>
              <a:gd name="connsiteX0" fmla="*/ 0 w 793215"/>
              <a:gd name="connsiteY0" fmla="*/ 1333041 h 1333041"/>
              <a:gd name="connsiteX1" fmla="*/ 793215 w 793215"/>
              <a:gd name="connsiteY1" fmla="*/ 0 h 133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215" h="1333041">
                <a:moveTo>
                  <a:pt x="0" y="1333041"/>
                </a:moveTo>
                <a:lnTo>
                  <a:pt x="793215" y="0"/>
                </a:ln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4331B20F-3A15-486E-A940-BF18CED07027}"/>
              </a:ext>
            </a:extLst>
          </p:cNvPr>
          <p:cNvSpPr/>
          <p:nvPr/>
        </p:nvSpPr>
        <p:spPr>
          <a:xfrm>
            <a:off x="2667194" y="1625504"/>
            <a:ext cx="649995" cy="1355074"/>
          </a:xfrm>
          <a:custGeom>
            <a:avLst/>
            <a:gdLst>
              <a:gd name="connsiteX0" fmla="*/ 0 w 649995"/>
              <a:gd name="connsiteY0" fmla="*/ 1355074 h 1355074"/>
              <a:gd name="connsiteX1" fmla="*/ 649995 w 649995"/>
              <a:gd name="connsiteY1" fmla="*/ 0 h 135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9995" h="1355074">
                <a:moveTo>
                  <a:pt x="0" y="1355074"/>
                </a:moveTo>
                <a:lnTo>
                  <a:pt x="649995" y="0"/>
                </a:lnTo>
              </a:path>
            </a:pathLst>
          </a:cu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6B425F81-B63B-4875-80D2-7E4023C05C0E}"/>
              </a:ext>
            </a:extLst>
          </p:cNvPr>
          <p:cNvSpPr/>
          <p:nvPr/>
        </p:nvSpPr>
        <p:spPr>
          <a:xfrm>
            <a:off x="3212527" y="2842458"/>
            <a:ext cx="440675" cy="286439"/>
          </a:xfrm>
          <a:custGeom>
            <a:avLst/>
            <a:gdLst>
              <a:gd name="connsiteX0" fmla="*/ 0 w 440675"/>
              <a:gd name="connsiteY0" fmla="*/ 286439 h 286439"/>
              <a:gd name="connsiteX1" fmla="*/ 440675 w 440675"/>
              <a:gd name="connsiteY1" fmla="*/ 0 h 28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75" h="286439">
                <a:moveTo>
                  <a:pt x="0" y="286439"/>
                </a:moveTo>
                <a:lnTo>
                  <a:pt x="440675" y="0"/>
                </a:lnTo>
              </a:path>
            </a:pathLst>
          </a:custGeom>
          <a:ln>
            <a:solidFill>
              <a:srgbClr val="9E228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D5A3C322-FF4E-41B0-8BA3-485885933F93}"/>
              </a:ext>
            </a:extLst>
          </p:cNvPr>
          <p:cNvSpPr/>
          <p:nvPr/>
        </p:nvSpPr>
        <p:spPr>
          <a:xfrm>
            <a:off x="3003208" y="3506635"/>
            <a:ext cx="440675" cy="286439"/>
          </a:xfrm>
          <a:custGeom>
            <a:avLst/>
            <a:gdLst>
              <a:gd name="connsiteX0" fmla="*/ 0 w 440675"/>
              <a:gd name="connsiteY0" fmla="*/ 286439 h 286439"/>
              <a:gd name="connsiteX1" fmla="*/ 440675 w 440675"/>
              <a:gd name="connsiteY1" fmla="*/ 0 h 28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675" h="286439">
                <a:moveTo>
                  <a:pt x="0" y="286439"/>
                </a:moveTo>
                <a:lnTo>
                  <a:pt x="440675" y="0"/>
                </a:lnTo>
              </a:path>
            </a:pathLst>
          </a:custGeom>
          <a:ln>
            <a:solidFill>
              <a:srgbClr val="9E228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0578D183-895A-4C2E-8FFC-1E0A195DFEDE}"/>
              </a:ext>
            </a:extLst>
          </p:cNvPr>
          <p:cNvSpPr/>
          <p:nvPr/>
        </p:nvSpPr>
        <p:spPr>
          <a:xfrm>
            <a:off x="3642184" y="2694099"/>
            <a:ext cx="308472" cy="154236"/>
          </a:xfrm>
          <a:custGeom>
            <a:avLst/>
            <a:gdLst>
              <a:gd name="connsiteX0" fmla="*/ 308472 w 308472"/>
              <a:gd name="connsiteY0" fmla="*/ 0 h 187286"/>
              <a:gd name="connsiteX1" fmla="*/ 0 w 308472"/>
              <a:gd name="connsiteY1" fmla="*/ 187286 h 187286"/>
              <a:gd name="connsiteX0" fmla="*/ 308472 w 308472"/>
              <a:gd name="connsiteY0" fmla="*/ 0 h 154236"/>
              <a:gd name="connsiteX1" fmla="*/ 0 w 308472"/>
              <a:gd name="connsiteY1" fmla="*/ 154236 h 15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8472" h="154236">
                <a:moveTo>
                  <a:pt x="308472" y="0"/>
                </a:moveTo>
                <a:cubicBezTo>
                  <a:pt x="205648" y="62429"/>
                  <a:pt x="102824" y="91807"/>
                  <a:pt x="0" y="154236"/>
                </a:cubicBezTo>
              </a:path>
            </a:pathLst>
          </a:custGeom>
          <a:ln>
            <a:solidFill>
              <a:srgbClr val="9E228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EE12F51E-00F4-4C3F-A71F-00B79653EF41}"/>
              </a:ext>
            </a:extLst>
          </p:cNvPr>
          <p:cNvSpPr/>
          <p:nvPr/>
        </p:nvSpPr>
        <p:spPr>
          <a:xfrm>
            <a:off x="3427467" y="3363255"/>
            <a:ext cx="308472" cy="154236"/>
          </a:xfrm>
          <a:custGeom>
            <a:avLst/>
            <a:gdLst>
              <a:gd name="connsiteX0" fmla="*/ 308472 w 308472"/>
              <a:gd name="connsiteY0" fmla="*/ 0 h 187286"/>
              <a:gd name="connsiteX1" fmla="*/ 0 w 308472"/>
              <a:gd name="connsiteY1" fmla="*/ 187286 h 187286"/>
              <a:gd name="connsiteX0" fmla="*/ 308472 w 308472"/>
              <a:gd name="connsiteY0" fmla="*/ 0 h 154236"/>
              <a:gd name="connsiteX1" fmla="*/ 0 w 308472"/>
              <a:gd name="connsiteY1" fmla="*/ 154236 h 15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8472" h="154236">
                <a:moveTo>
                  <a:pt x="308472" y="0"/>
                </a:moveTo>
                <a:cubicBezTo>
                  <a:pt x="205648" y="62429"/>
                  <a:pt x="102824" y="91807"/>
                  <a:pt x="0" y="154236"/>
                </a:cubicBezTo>
              </a:path>
            </a:pathLst>
          </a:custGeom>
          <a:ln>
            <a:solidFill>
              <a:srgbClr val="9E228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D4E62E92-379E-4E0D-8090-D3A2153CE38E}"/>
              </a:ext>
            </a:extLst>
          </p:cNvPr>
          <p:cNvSpPr/>
          <p:nvPr/>
        </p:nvSpPr>
        <p:spPr>
          <a:xfrm>
            <a:off x="3737830" y="1931223"/>
            <a:ext cx="462708" cy="1454226"/>
          </a:xfrm>
          <a:custGeom>
            <a:avLst/>
            <a:gdLst>
              <a:gd name="connsiteX0" fmla="*/ 462708 w 462708"/>
              <a:gd name="connsiteY0" fmla="*/ 0 h 1454226"/>
              <a:gd name="connsiteX1" fmla="*/ 198303 w 462708"/>
              <a:gd name="connsiteY1" fmla="*/ 782197 h 1454226"/>
              <a:gd name="connsiteX2" fmla="*/ 0 w 462708"/>
              <a:gd name="connsiteY2" fmla="*/ 1454226 h 1454226"/>
              <a:gd name="connsiteX0" fmla="*/ 462708 w 462708"/>
              <a:gd name="connsiteY0" fmla="*/ 0 h 1454226"/>
              <a:gd name="connsiteX1" fmla="*/ 198303 w 462708"/>
              <a:gd name="connsiteY1" fmla="*/ 782197 h 1454226"/>
              <a:gd name="connsiteX2" fmla="*/ 0 w 462708"/>
              <a:gd name="connsiteY2" fmla="*/ 1454226 h 145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708" h="1454226">
                <a:moveTo>
                  <a:pt x="462708" y="0"/>
                </a:moveTo>
                <a:cubicBezTo>
                  <a:pt x="369064" y="269913"/>
                  <a:pt x="275421" y="539826"/>
                  <a:pt x="198303" y="782197"/>
                </a:cubicBezTo>
                <a:cubicBezTo>
                  <a:pt x="121185" y="1024568"/>
                  <a:pt x="60592" y="1239397"/>
                  <a:pt x="0" y="1454226"/>
                </a:cubicBezTo>
              </a:path>
            </a:pathLst>
          </a:custGeom>
          <a:solidFill>
            <a:schemeClr val="bg1"/>
          </a:solidFill>
          <a:ln>
            <a:solidFill>
              <a:srgbClr val="9E228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D9384D31-11C2-4673-8F40-D023CD0BF2FF}"/>
              </a:ext>
            </a:extLst>
          </p:cNvPr>
          <p:cNvSpPr/>
          <p:nvPr/>
        </p:nvSpPr>
        <p:spPr>
          <a:xfrm>
            <a:off x="3438035" y="2074442"/>
            <a:ext cx="462708" cy="1454226"/>
          </a:xfrm>
          <a:custGeom>
            <a:avLst/>
            <a:gdLst>
              <a:gd name="connsiteX0" fmla="*/ 462708 w 462708"/>
              <a:gd name="connsiteY0" fmla="*/ 0 h 1454226"/>
              <a:gd name="connsiteX1" fmla="*/ 198303 w 462708"/>
              <a:gd name="connsiteY1" fmla="*/ 782197 h 1454226"/>
              <a:gd name="connsiteX2" fmla="*/ 0 w 462708"/>
              <a:gd name="connsiteY2" fmla="*/ 1454226 h 1454226"/>
              <a:gd name="connsiteX0" fmla="*/ 462708 w 462708"/>
              <a:gd name="connsiteY0" fmla="*/ 0 h 1454226"/>
              <a:gd name="connsiteX1" fmla="*/ 198303 w 462708"/>
              <a:gd name="connsiteY1" fmla="*/ 782197 h 1454226"/>
              <a:gd name="connsiteX2" fmla="*/ 0 w 462708"/>
              <a:gd name="connsiteY2" fmla="*/ 1454226 h 145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708" h="1454226">
                <a:moveTo>
                  <a:pt x="462708" y="0"/>
                </a:moveTo>
                <a:cubicBezTo>
                  <a:pt x="369064" y="269913"/>
                  <a:pt x="275421" y="539826"/>
                  <a:pt x="198303" y="782197"/>
                </a:cubicBezTo>
                <a:cubicBezTo>
                  <a:pt x="121185" y="1024568"/>
                  <a:pt x="60592" y="1239397"/>
                  <a:pt x="0" y="1454226"/>
                </a:cubicBezTo>
              </a:path>
            </a:pathLst>
          </a:custGeom>
          <a:solidFill>
            <a:schemeClr val="bg1"/>
          </a:solidFill>
          <a:ln>
            <a:solidFill>
              <a:srgbClr val="9E228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3D1C0C27-CCC2-467F-93B7-810726DD712E}"/>
              </a:ext>
            </a:extLst>
          </p:cNvPr>
          <p:cNvSpPr/>
          <p:nvPr/>
        </p:nvSpPr>
        <p:spPr>
          <a:xfrm>
            <a:off x="4025828" y="2970258"/>
            <a:ext cx="661012" cy="495759"/>
          </a:xfrm>
          <a:custGeom>
            <a:avLst/>
            <a:gdLst>
              <a:gd name="connsiteX0" fmla="*/ 0 w 661012"/>
              <a:gd name="connsiteY0" fmla="*/ 495759 h 495759"/>
              <a:gd name="connsiteX1" fmla="*/ 385591 w 661012"/>
              <a:gd name="connsiteY1" fmla="*/ 198304 h 495759"/>
              <a:gd name="connsiteX2" fmla="*/ 661012 w 661012"/>
              <a:gd name="connsiteY2" fmla="*/ 0 h 4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012" h="495759">
                <a:moveTo>
                  <a:pt x="0" y="495759"/>
                </a:moveTo>
                <a:lnTo>
                  <a:pt x="385591" y="198304"/>
                </a:lnTo>
                <a:cubicBezTo>
                  <a:pt x="495760" y="115678"/>
                  <a:pt x="578386" y="57839"/>
                  <a:pt x="661012" y="0"/>
                </a:cubicBezTo>
              </a:path>
            </a:pathLst>
          </a:custGeom>
          <a:ln>
            <a:solidFill>
              <a:srgbClr val="9E228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70FA9EAF-7DAA-4E23-B15E-96A79E563AC5}"/>
              </a:ext>
            </a:extLst>
          </p:cNvPr>
          <p:cNvSpPr/>
          <p:nvPr/>
        </p:nvSpPr>
        <p:spPr>
          <a:xfrm>
            <a:off x="3906587" y="3729728"/>
            <a:ext cx="661012" cy="495759"/>
          </a:xfrm>
          <a:custGeom>
            <a:avLst/>
            <a:gdLst>
              <a:gd name="connsiteX0" fmla="*/ 0 w 661012"/>
              <a:gd name="connsiteY0" fmla="*/ 495759 h 495759"/>
              <a:gd name="connsiteX1" fmla="*/ 385591 w 661012"/>
              <a:gd name="connsiteY1" fmla="*/ 198304 h 495759"/>
              <a:gd name="connsiteX2" fmla="*/ 661012 w 661012"/>
              <a:gd name="connsiteY2" fmla="*/ 0 h 4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012" h="495759">
                <a:moveTo>
                  <a:pt x="0" y="495759"/>
                </a:moveTo>
                <a:lnTo>
                  <a:pt x="385591" y="198304"/>
                </a:lnTo>
                <a:cubicBezTo>
                  <a:pt x="495760" y="115678"/>
                  <a:pt x="578386" y="57839"/>
                  <a:pt x="661012" y="0"/>
                </a:cubicBezTo>
              </a:path>
            </a:pathLst>
          </a:custGeom>
          <a:ln>
            <a:solidFill>
              <a:srgbClr val="9E228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63043E1C-7462-49EF-8ECB-56F7DE65831B}"/>
              </a:ext>
            </a:extLst>
          </p:cNvPr>
          <p:cNvSpPr/>
          <p:nvPr/>
        </p:nvSpPr>
        <p:spPr>
          <a:xfrm>
            <a:off x="4261018" y="2311227"/>
            <a:ext cx="308472" cy="1619479"/>
          </a:xfrm>
          <a:custGeom>
            <a:avLst/>
            <a:gdLst>
              <a:gd name="connsiteX0" fmla="*/ 308472 w 308472"/>
              <a:gd name="connsiteY0" fmla="*/ 0 h 1619479"/>
              <a:gd name="connsiteX1" fmla="*/ 121186 w 308472"/>
              <a:gd name="connsiteY1" fmla="*/ 881349 h 1619479"/>
              <a:gd name="connsiteX2" fmla="*/ 0 w 308472"/>
              <a:gd name="connsiteY2" fmla="*/ 1619479 h 1619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472" h="1619479">
                <a:moveTo>
                  <a:pt x="308472" y="0"/>
                </a:moveTo>
                <a:cubicBezTo>
                  <a:pt x="240535" y="305718"/>
                  <a:pt x="172598" y="611436"/>
                  <a:pt x="121186" y="881349"/>
                </a:cubicBezTo>
                <a:cubicBezTo>
                  <a:pt x="69774" y="1151262"/>
                  <a:pt x="34887" y="1385370"/>
                  <a:pt x="0" y="1619479"/>
                </a:cubicBezTo>
              </a:path>
            </a:pathLst>
          </a:custGeom>
          <a:ln>
            <a:solidFill>
              <a:srgbClr val="9E228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D1862A5F-B2E3-42E3-873B-F5A7EFEAB9FB}"/>
              </a:ext>
            </a:extLst>
          </p:cNvPr>
          <p:cNvSpPr/>
          <p:nvPr/>
        </p:nvSpPr>
        <p:spPr>
          <a:xfrm>
            <a:off x="4551297" y="2113225"/>
            <a:ext cx="308472" cy="1619479"/>
          </a:xfrm>
          <a:custGeom>
            <a:avLst/>
            <a:gdLst>
              <a:gd name="connsiteX0" fmla="*/ 308472 w 308472"/>
              <a:gd name="connsiteY0" fmla="*/ 0 h 1619479"/>
              <a:gd name="connsiteX1" fmla="*/ 121186 w 308472"/>
              <a:gd name="connsiteY1" fmla="*/ 881349 h 1619479"/>
              <a:gd name="connsiteX2" fmla="*/ 0 w 308472"/>
              <a:gd name="connsiteY2" fmla="*/ 1619479 h 1619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472" h="1619479">
                <a:moveTo>
                  <a:pt x="308472" y="0"/>
                </a:moveTo>
                <a:cubicBezTo>
                  <a:pt x="240535" y="305718"/>
                  <a:pt x="172598" y="611436"/>
                  <a:pt x="121186" y="881349"/>
                </a:cubicBezTo>
                <a:cubicBezTo>
                  <a:pt x="69774" y="1151262"/>
                  <a:pt x="34887" y="1385370"/>
                  <a:pt x="0" y="1619479"/>
                </a:cubicBezTo>
              </a:path>
            </a:pathLst>
          </a:custGeom>
          <a:ln>
            <a:solidFill>
              <a:srgbClr val="9E228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6FBD9D13-9FE4-4E64-817F-ADD8DC35B74A}"/>
              </a:ext>
            </a:extLst>
          </p:cNvPr>
          <p:cNvSpPr/>
          <p:nvPr/>
        </p:nvSpPr>
        <p:spPr>
          <a:xfrm>
            <a:off x="5008276" y="3143148"/>
            <a:ext cx="495759" cy="539826"/>
          </a:xfrm>
          <a:custGeom>
            <a:avLst/>
            <a:gdLst>
              <a:gd name="connsiteX0" fmla="*/ 495759 w 495759"/>
              <a:gd name="connsiteY0" fmla="*/ 0 h 539826"/>
              <a:gd name="connsiteX1" fmla="*/ 264405 w 495759"/>
              <a:gd name="connsiteY1" fmla="*/ 231354 h 539826"/>
              <a:gd name="connsiteX2" fmla="*/ 0 w 495759"/>
              <a:gd name="connsiteY2" fmla="*/ 539826 h 53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759" h="539826">
                <a:moveTo>
                  <a:pt x="495759" y="0"/>
                </a:moveTo>
                <a:cubicBezTo>
                  <a:pt x="421395" y="70691"/>
                  <a:pt x="347031" y="141383"/>
                  <a:pt x="264405" y="231354"/>
                </a:cubicBezTo>
                <a:cubicBezTo>
                  <a:pt x="181779" y="321325"/>
                  <a:pt x="90889" y="430575"/>
                  <a:pt x="0" y="539826"/>
                </a:cubicBez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653AF7A6-F7E0-4FA8-83D7-6E506FC4676D}"/>
              </a:ext>
            </a:extLst>
          </p:cNvPr>
          <p:cNvSpPr/>
          <p:nvPr/>
        </p:nvSpPr>
        <p:spPr>
          <a:xfrm>
            <a:off x="4903617" y="3996357"/>
            <a:ext cx="495759" cy="539826"/>
          </a:xfrm>
          <a:custGeom>
            <a:avLst/>
            <a:gdLst>
              <a:gd name="connsiteX0" fmla="*/ 495759 w 495759"/>
              <a:gd name="connsiteY0" fmla="*/ 0 h 539826"/>
              <a:gd name="connsiteX1" fmla="*/ 264405 w 495759"/>
              <a:gd name="connsiteY1" fmla="*/ 231354 h 539826"/>
              <a:gd name="connsiteX2" fmla="*/ 0 w 495759"/>
              <a:gd name="connsiteY2" fmla="*/ 539826 h 53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759" h="539826">
                <a:moveTo>
                  <a:pt x="495759" y="0"/>
                </a:moveTo>
                <a:cubicBezTo>
                  <a:pt x="421395" y="70691"/>
                  <a:pt x="347031" y="141383"/>
                  <a:pt x="264405" y="231354"/>
                </a:cubicBezTo>
                <a:cubicBezTo>
                  <a:pt x="181779" y="321325"/>
                  <a:pt x="90889" y="430575"/>
                  <a:pt x="0" y="539826"/>
                </a:cubicBez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6F1EF23B-7366-4376-9A17-33EF0A72F190}"/>
              </a:ext>
            </a:extLst>
          </p:cNvPr>
          <p:cNvSpPr/>
          <p:nvPr/>
        </p:nvSpPr>
        <p:spPr>
          <a:xfrm>
            <a:off x="5180012" y="2405455"/>
            <a:ext cx="242371" cy="1806767"/>
          </a:xfrm>
          <a:custGeom>
            <a:avLst/>
            <a:gdLst>
              <a:gd name="connsiteX0" fmla="*/ 242371 w 242371"/>
              <a:gd name="connsiteY0" fmla="*/ 0 h 1806767"/>
              <a:gd name="connsiteX1" fmla="*/ 99152 w 242371"/>
              <a:gd name="connsiteY1" fmla="*/ 958468 h 1806767"/>
              <a:gd name="connsiteX2" fmla="*/ 0 w 242371"/>
              <a:gd name="connsiteY2" fmla="*/ 1806767 h 180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371" h="1806767">
                <a:moveTo>
                  <a:pt x="242371" y="0"/>
                </a:moveTo>
                <a:cubicBezTo>
                  <a:pt x="190959" y="328670"/>
                  <a:pt x="139547" y="657340"/>
                  <a:pt x="99152" y="958468"/>
                </a:cubicBezTo>
                <a:cubicBezTo>
                  <a:pt x="58757" y="1259596"/>
                  <a:pt x="29378" y="1533181"/>
                  <a:pt x="0" y="1806767"/>
                </a:cubicBez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396ACEAA-0924-40DA-856C-8B762A496E08}"/>
              </a:ext>
            </a:extLst>
          </p:cNvPr>
          <p:cNvSpPr/>
          <p:nvPr/>
        </p:nvSpPr>
        <p:spPr>
          <a:xfrm>
            <a:off x="5398652" y="2200531"/>
            <a:ext cx="242371" cy="1806767"/>
          </a:xfrm>
          <a:custGeom>
            <a:avLst/>
            <a:gdLst>
              <a:gd name="connsiteX0" fmla="*/ 242371 w 242371"/>
              <a:gd name="connsiteY0" fmla="*/ 0 h 1806767"/>
              <a:gd name="connsiteX1" fmla="*/ 99152 w 242371"/>
              <a:gd name="connsiteY1" fmla="*/ 958468 h 1806767"/>
              <a:gd name="connsiteX2" fmla="*/ 0 w 242371"/>
              <a:gd name="connsiteY2" fmla="*/ 1806767 h 180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371" h="1806767">
                <a:moveTo>
                  <a:pt x="242371" y="0"/>
                </a:moveTo>
                <a:cubicBezTo>
                  <a:pt x="190959" y="328670"/>
                  <a:pt x="139547" y="657340"/>
                  <a:pt x="99152" y="958468"/>
                </a:cubicBezTo>
                <a:cubicBezTo>
                  <a:pt x="58757" y="1259596"/>
                  <a:pt x="29378" y="1533181"/>
                  <a:pt x="0" y="1806767"/>
                </a:cubicBez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532E3BBA-0750-45A1-BEB7-7F316D5A9496}"/>
              </a:ext>
            </a:extLst>
          </p:cNvPr>
          <p:cNvSpPr/>
          <p:nvPr/>
        </p:nvSpPr>
        <p:spPr>
          <a:xfrm>
            <a:off x="1345904" y="1843086"/>
            <a:ext cx="1329180" cy="1150070"/>
          </a:xfrm>
          <a:custGeom>
            <a:avLst/>
            <a:gdLst>
              <a:gd name="connsiteX0" fmla="*/ 0 w 4807671"/>
              <a:gd name="connsiteY0" fmla="*/ 0 h 2479249"/>
              <a:gd name="connsiteX1" fmla="*/ 593889 w 4807671"/>
              <a:gd name="connsiteY1" fmla="*/ 603315 h 2479249"/>
              <a:gd name="connsiteX2" fmla="*/ 1329180 w 4807671"/>
              <a:gd name="connsiteY2" fmla="*/ 1150070 h 2479249"/>
              <a:gd name="connsiteX3" fmla="*/ 2092751 w 4807671"/>
              <a:gd name="connsiteY3" fmla="*/ 1677971 h 2479249"/>
              <a:gd name="connsiteX4" fmla="*/ 2922310 w 4807671"/>
              <a:gd name="connsiteY4" fmla="*/ 2121031 h 2479249"/>
              <a:gd name="connsiteX5" fmla="*/ 3846136 w 4807671"/>
              <a:gd name="connsiteY5" fmla="*/ 2366128 h 2479249"/>
              <a:gd name="connsiteX6" fmla="*/ 4807671 w 4807671"/>
              <a:gd name="connsiteY6" fmla="*/ 2479249 h 2479249"/>
              <a:gd name="connsiteX7" fmla="*/ 4807671 w 4807671"/>
              <a:gd name="connsiteY7" fmla="*/ 2479249 h 2479249"/>
              <a:gd name="connsiteX0" fmla="*/ 0 w 4807671"/>
              <a:gd name="connsiteY0" fmla="*/ 0 h 2479249"/>
              <a:gd name="connsiteX1" fmla="*/ 593889 w 4807671"/>
              <a:gd name="connsiteY1" fmla="*/ 603315 h 2479249"/>
              <a:gd name="connsiteX2" fmla="*/ 1329180 w 4807671"/>
              <a:gd name="connsiteY2" fmla="*/ 1150070 h 2479249"/>
              <a:gd name="connsiteX3" fmla="*/ 2092751 w 4807671"/>
              <a:gd name="connsiteY3" fmla="*/ 1677971 h 2479249"/>
              <a:gd name="connsiteX4" fmla="*/ 2922310 w 4807671"/>
              <a:gd name="connsiteY4" fmla="*/ 2121031 h 2479249"/>
              <a:gd name="connsiteX5" fmla="*/ 3846136 w 4807671"/>
              <a:gd name="connsiteY5" fmla="*/ 2366128 h 2479249"/>
              <a:gd name="connsiteX6" fmla="*/ 4807671 w 4807671"/>
              <a:gd name="connsiteY6" fmla="*/ 2479249 h 2479249"/>
              <a:gd name="connsiteX7" fmla="*/ 4807671 w 4807671"/>
              <a:gd name="connsiteY7" fmla="*/ 2479249 h 2479249"/>
              <a:gd name="connsiteX0" fmla="*/ 0 w 4807671"/>
              <a:gd name="connsiteY0" fmla="*/ 0 h 2479249"/>
              <a:gd name="connsiteX1" fmla="*/ 593889 w 4807671"/>
              <a:gd name="connsiteY1" fmla="*/ 603315 h 2479249"/>
              <a:gd name="connsiteX2" fmla="*/ 1329180 w 4807671"/>
              <a:gd name="connsiteY2" fmla="*/ 1150070 h 2479249"/>
              <a:gd name="connsiteX3" fmla="*/ 2092751 w 4807671"/>
              <a:gd name="connsiteY3" fmla="*/ 1677971 h 2479249"/>
              <a:gd name="connsiteX4" fmla="*/ 2922310 w 4807671"/>
              <a:gd name="connsiteY4" fmla="*/ 2121031 h 2479249"/>
              <a:gd name="connsiteX5" fmla="*/ 3846136 w 4807671"/>
              <a:gd name="connsiteY5" fmla="*/ 2366128 h 2479249"/>
              <a:gd name="connsiteX6" fmla="*/ 4807671 w 4807671"/>
              <a:gd name="connsiteY6" fmla="*/ 2479249 h 2479249"/>
              <a:gd name="connsiteX0" fmla="*/ 0 w 3846136"/>
              <a:gd name="connsiteY0" fmla="*/ 0 h 2366128"/>
              <a:gd name="connsiteX1" fmla="*/ 593889 w 3846136"/>
              <a:gd name="connsiteY1" fmla="*/ 603315 h 2366128"/>
              <a:gd name="connsiteX2" fmla="*/ 1329180 w 3846136"/>
              <a:gd name="connsiteY2" fmla="*/ 1150070 h 2366128"/>
              <a:gd name="connsiteX3" fmla="*/ 2092751 w 3846136"/>
              <a:gd name="connsiteY3" fmla="*/ 1677971 h 2366128"/>
              <a:gd name="connsiteX4" fmla="*/ 2922310 w 3846136"/>
              <a:gd name="connsiteY4" fmla="*/ 2121031 h 2366128"/>
              <a:gd name="connsiteX5" fmla="*/ 3846136 w 3846136"/>
              <a:gd name="connsiteY5" fmla="*/ 2366128 h 2366128"/>
              <a:gd name="connsiteX0" fmla="*/ 0 w 2922310"/>
              <a:gd name="connsiteY0" fmla="*/ 0 h 2121031"/>
              <a:gd name="connsiteX1" fmla="*/ 593889 w 2922310"/>
              <a:gd name="connsiteY1" fmla="*/ 603315 h 2121031"/>
              <a:gd name="connsiteX2" fmla="*/ 1329180 w 2922310"/>
              <a:gd name="connsiteY2" fmla="*/ 1150070 h 2121031"/>
              <a:gd name="connsiteX3" fmla="*/ 2092751 w 2922310"/>
              <a:gd name="connsiteY3" fmla="*/ 1677971 h 2121031"/>
              <a:gd name="connsiteX4" fmla="*/ 2922310 w 2922310"/>
              <a:gd name="connsiteY4" fmla="*/ 2121031 h 2121031"/>
              <a:gd name="connsiteX0" fmla="*/ 0 w 2092751"/>
              <a:gd name="connsiteY0" fmla="*/ 0 h 1677971"/>
              <a:gd name="connsiteX1" fmla="*/ 593889 w 2092751"/>
              <a:gd name="connsiteY1" fmla="*/ 603315 h 1677971"/>
              <a:gd name="connsiteX2" fmla="*/ 1329180 w 2092751"/>
              <a:gd name="connsiteY2" fmla="*/ 1150070 h 1677971"/>
              <a:gd name="connsiteX3" fmla="*/ 2092751 w 2092751"/>
              <a:gd name="connsiteY3" fmla="*/ 1677971 h 1677971"/>
              <a:gd name="connsiteX0" fmla="*/ 0 w 1329180"/>
              <a:gd name="connsiteY0" fmla="*/ 0 h 1150070"/>
              <a:gd name="connsiteX1" fmla="*/ 593889 w 1329180"/>
              <a:gd name="connsiteY1" fmla="*/ 603315 h 1150070"/>
              <a:gd name="connsiteX2" fmla="*/ 1329180 w 1329180"/>
              <a:gd name="connsiteY2" fmla="*/ 1150070 h 1150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9180" h="1150070">
                <a:moveTo>
                  <a:pt x="0" y="0"/>
                </a:moveTo>
                <a:cubicBezTo>
                  <a:pt x="186179" y="205818"/>
                  <a:pt x="372359" y="411637"/>
                  <a:pt x="593889" y="603315"/>
                </a:cubicBezTo>
                <a:cubicBezTo>
                  <a:pt x="815419" y="794993"/>
                  <a:pt x="1079370" y="970961"/>
                  <a:pt x="1329180" y="1150070"/>
                </a:cubicBez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25E1B0E1-1310-4BFC-BFC9-6861C39C4925}"/>
              </a:ext>
            </a:extLst>
          </p:cNvPr>
          <p:cNvSpPr/>
          <p:nvPr/>
        </p:nvSpPr>
        <p:spPr>
          <a:xfrm>
            <a:off x="1732403" y="1192637"/>
            <a:ext cx="1216058" cy="1197204"/>
          </a:xfrm>
          <a:custGeom>
            <a:avLst/>
            <a:gdLst>
              <a:gd name="connsiteX0" fmla="*/ 0 w 4515440"/>
              <a:gd name="connsiteY0" fmla="*/ 0 h 2300140"/>
              <a:gd name="connsiteX1" fmla="*/ 593889 w 4515440"/>
              <a:gd name="connsiteY1" fmla="*/ 631595 h 2300140"/>
              <a:gd name="connsiteX2" fmla="*/ 1216058 w 4515440"/>
              <a:gd name="connsiteY2" fmla="*/ 1197204 h 2300140"/>
              <a:gd name="connsiteX3" fmla="*/ 1885361 w 4515440"/>
              <a:gd name="connsiteY3" fmla="*/ 1677971 h 2300140"/>
              <a:gd name="connsiteX4" fmla="*/ 2658359 w 4515440"/>
              <a:gd name="connsiteY4" fmla="*/ 2007909 h 2300140"/>
              <a:gd name="connsiteX5" fmla="*/ 3544479 w 4515440"/>
              <a:gd name="connsiteY5" fmla="*/ 2196445 h 2300140"/>
              <a:gd name="connsiteX6" fmla="*/ 4515440 w 4515440"/>
              <a:gd name="connsiteY6" fmla="*/ 2300140 h 2300140"/>
              <a:gd name="connsiteX0" fmla="*/ 0 w 3544479"/>
              <a:gd name="connsiteY0" fmla="*/ 0 h 2196445"/>
              <a:gd name="connsiteX1" fmla="*/ 593889 w 3544479"/>
              <a:gd name="connsiteY1" fmla="*/ 631595 h 2196445"/>
              <a:gd name="connsiteX2" fmla="*/ 1216058 w 3544479"/>
              <a:gd name="connsiteY2" fmla="*/ 1197204 h 2196445"/>
              <a:gd name="connsiteX3" fmla="*/ 1885361 w 3544479"/>
              <a:gd name="connsiteY3" fmla="*/ 1677971 h 2196445"/>
              <a:gd name="connsiteX4" fmla="*/ 2658359 w 3544479"/>
              <a:gd name="connsiteY4" fmla="*/ 2007909 h 2196445"/>
              <a:gd name="connsiteX5" fmla="*/ 3544479 w 3544479"/>
              <a:gd name="connsiteY5" fmla="*/ 2196445 h 2196445"/>
              <a:gd name="connsiteX0" fmla="*/ 0 w 2658359"/>
              <a:gd name="connsiteY0" fmla="*/ 0 h 2007909"/>
              <a:gd name="connsiteX1" fmla="*/ 593889 w 2658359"/>
              <a:gd name="connsiteY1" fmla="*/ 631595 h 2007909"/>
              <a:gd name="connsiteX2" fmla="*/ 1216058 w 2658359"/>
              <a:gd name="connsiteY2" fmla="*/ 1197204 h 2007909"/>
              <a:gd name="connsiteX3" fmla="*/ 1885361 w 2658359"/>
              <a:gd name="connsiteY3" fmla="*/ 1677971 h 2007909"/>
              <a:gd name="connsiteX4" fmla="*/ 2658359 w 2658359"/>
              <a:gd name="connsiteY4" fmla="*/ 2007909 h 2007909"/>
              <a:gd name="connsiteX0" fmla="*/ 0 w 1885361"/>
              <a:gd name="connsiteY0" fmla="*/ 0 h 1677971"/>
              <a:gd name="connsiteX1" fmla="*/ 593889 w 1885361"/>
              <a:gd name="connsiteY1" fmla="*/ 631595 h 1677971"/>
              <a:gd name="connsiteX2" fmla="*/ 1216058 w 1885361"/>
              <a:gd name="connsiteY2" fmla="*/ 1197204 h 1677971"/>
              <a:gd name="connsiteX3" fmla="*/ 1885361 w 1885361"/>
              <a:gd name="connsiteY3" fmla="*/ 1677971 h 1677971"/>
              <a:gd name="connsiteX0" fmla="*/ 0 w 1216058"/>
              <a:gd name="connsiteY0" fmla="*/ 0 h 1197204"/>
              <a:gd name="connsiteX1" fmla="*/ 593889 w 1216058"/>
              <a:gd name="connsiteY1" fmla="*/ 631595 h 1197204"/>
              <a:gd name="connsiteX2" fmla="*/ 1216058 w 1216058"/>
              <a:gd name="connsiteY2" fmla="*/ 1197204 h 119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6058" h="1197204">
                <a:moveTo>
                  <a:pt x="0" y="0"/>
                </a:moveTo>
                <a:cubicBezTo>
                  <a:pt x="195606" y="216030"/>
                  <a:pt x="391213" y="432061"/>
                  <a:pt x="593889" y="631595"/>
                </a:cubicBezTo>
                <a:cubicBezTo>
                  <a:pt x="796565" y="831129"/>
                  <a:pt x="1000813" y="1022808"/>
                  <a:pt x="1216058" y="1197204"/>
                </a:cubicBez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0ABA0C03-E38B-4EB5-AE8D-E4A7A6F45CAB}"/>
              </a:ext>
            </a:extLst>
          </p:cNvPr>
          <p:cNvSpPr/>
          <p:nvPr/>
        </p:nvSpPr>
        <p:spPr>
          <a:xfrm>
            <a:off x="2166038" y="1145502"/>
            <a:ext cx="1131217" cy="1140644"/>
          </a:xfrm>
          <a:custGeom>
            <a:avLst/>
            <a:gdLst>
              <a:gd name="connsiteX0" fmla="*/ 0 w 4232635"/>
              <a:gd name="connsiteY0" fmla="*/ 0 h 2083324"/>
              <a:gd name="connsiteX1" fmla="*/ 556182 w 4232635"/>
              <a:gd name="connsiteY1" fmla="*/ 565609 h 2083324"/>
              <a:gd name="connsiteX2" fmla="*/ 1131217 w 4232635"/>
              <a:gd name="connsiteY2" fmla="*/ 1140644 h 2083324"/>
              <a:gd name="connsiteX3" fmla="*/ 1772240 w 4232635"/>
              <a:gd name="connsiteY3" fmla="*/ 1564850 h 2083324"/>
              <a:gd name="connsiteX4" fmla="*/ 2507530 w 4232635"/>
              <a:gd name="connsiteY4" fmla="*/ 1838227 h 2083324"/>
              <a:gd name="connsiteX5" fmla="*/ 3337089 w 4232635"/>
              <a:gd name="connsiteY5" fmla="*/ 2007910 h 2083324"/>
              <a:gd name="connsiteX6" fmla="*/ 4232635 w 4232635"/>
              <a:gd name="connsiteY6" fmla="*/ 2083324 h 2083324"/>
              <a:gd name="connsiteX0" fmla="*/ 0 w 3337089"/>
              <a:gd name="connsiteY0" fmla="*/ 0 h 2007910"/>
              <a:gd name="connsiteX1" fmla="*/ 556182 w 3337089"/>
              <a:gd name="connsiteY1" fmla="*/ 565609 h 2007910"/>
              <a:gd name="connsiteX2" fmla="*/ 1131217 w 3337089"/>
              <a:gd name="connsiteY2" fmla="*/ 1140644 h 2007910"/>
              <a:gd name="connsiteX3" fmla="*/ 1772240 w 3337089"/>
              <a:gd name="connsiteY3" fmla="*/ 1564850 h 2007910"/>
              <a:gd name="connsiteX4" fmla="*/ 2507530 w 3337089"/>
              <a:gd name="connsiteY4" fmla="*/ 1838227 h 2007910"/>
              <a:gd name="connsiteX5" fmla="*/ 3337089 w 3337089"/>
              <a:gd name="connsiteY5" fmla="*/ 2007910 h 2007910"/>
              <a:gd name="connsiteX0" fmla="*/ 0 w 2507530"/>
              <a:gd name="connsiteY0" fmla="*/ 0 h 1838227"/>
              <a:gd name="connsiteX1" fmla="*/ 556182 w 2507530"/>
              <a:gd name="connsiteY1" fmla="*/ 565609 h 1838227"/>
              <a:gd name="connsiteX2" fmla="*/ 1131217 w 2507530"/>
              <a:gd name="connsiteY2" fmla="*/ 1140644 h 1838227"/>
              <a:gd name="connsiteX3" fmla="*/ 1772240 w 2507530"/>
              <a:gd name="connsiteY3" fmla="*/ 1564850 h 1838227"/>
              <a:gd name="connsiteX4" fmla="*/ 2507530 w 2507530"/>
              <a:gd name="connsiteY4" fmla="*/ 1838227 h 1838227"/>
              <a:gd name="connsiteX0" fmla="*/ 0 w 1772240"/>
              <a:gd name="connsiteY0" fmla="*/ 0 h 1564850"/>
              <a:gd name="connsiteX1" fmla="*/ 556182 w 1772240"/>
              <a:gd name="connsiteY1" fmla="*/ 565609 h 1564850"/>
              <a:gd name="connsiteX2" fmla="*/ 1131217 w 1772240"/>
              <a:gd name="connsiteY2" fmla="*/ 1140644 h 1564850"/>
              <a:gd name="connsiteX3" fmla="*/ 1772240 w 1772240"/>
              <a:gd name="connsiteY3" fmla="*/ 1564850 h 1564850"/>
              <a:gd name="connsiteX0" fmla="*/ 0 w 1131217"/>
              <a:gd name="connsiteY0" fmla="*/ 0 h 1140644"/>
              <a:gd name="connsiteX1" fmla="*/ 556182 w 1131217"/>
              <a:gd name="connsiteY1" fmla="*/ 565609 h 1140644"/>
              <a:gd name="connsiteX2" fmla="*/ 1131217 w 1131217"/>
              <a:gd name="connsiteY2" fmla="*/ 1140644 h 114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1217" h="1140644">
                <a:moveTo>
                  <a:pt x="0" y="0"/>
                </a:moveTo>
                <a:lnTo>
                  <a:pt x="556182" y="565609"/>
                </a:lnTo>
                <a:cubicBezTo>
                  <a:pt x="744718" y="755716"/>
                  <a:pt x="928541" y="974104"/>
                  <a:pt x="1131217" y="1140644"/>
                </a:cubicBez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7A825DFB-2A57-4211-8AA5-1231CECA9459}"/>
              </a:ext>
            </a:extLst>
          </p:cNvPr>
          <p:cNvSpPr/>
          <p:nvPr/>
        </p:nvSpPr>
        <p:spPr>
          <a:xfrm flipV="1">
            <a:off x="3392100" y="3464672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BFA07D46-3B09-47D6-9DB4-D8F6E802C500}"/>
              </a:ext>
            </a:extLst>
          </p:cNvPr>
          <p:cNvSpPr/>
          <p:nvPr/>
        </p:nvSpPr>
        <p:spPr>
          <a:xfrm flipV="1">
            <a:off x="4215375" y="3920298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14B94D1-888B-45D5-80DA-33B979B4415B}"/>
              </a:ext>
            </a:extLst>
          </p:cNvPr>
          <p:cNvSpPr/>
          <p:nvPr/>
        </p:nvSpPr>
        <p:spPr>
          <a:xfrm flipV="1">
            <a:off x="4509179" y="3676774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F42A5AE9-49C1-4023-899A-403106A403B5}"/>
              </a:ext>
            </a:extLst>
          </p:cNvPr>
          <p:cNvSpPr/>
          <p:nvPr/>
        </p:nvSpPr>
        <p:spPr>
          <a:xfrm flipV="1">
            <a:off x="3899578" y="2661820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8C9D16B-E645-41E2-A27C-23AF1D4B1ED0}"/>
              </a:ext>
            </a:extLst>
          </p:cNvPr>
          <p:cNvSpPr/>
          <p:nvPr/>
        </p:nvSpPr>
        <p:spPr>
          <a:xfrm flipV="1">
            <a:off x="4183954" y="1852683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0907761-1F0A-486E-AF04-A325297E3EFB}"/>
              </a:ext>
            </a:extLst>
          </p:cNvPr>
          <p:cNvSpPr/>
          <p:nvPr/>
        </p:nvSpPr>
        <p:spPr>
          <a:xfrm flipV="1">
            <a:off x="3874442" y="2014510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656A389D-5289-4FEC-AB6A-BEB7C2ECD0C0}"/>
              </a:ext>
            </a:extLst>
          </p:cNvPr>
          <p:cNvSpPr/>
          <p:nvPr/>
        </p:nvSpPr>
        <p:spPr>
          <a:xfrm flipV="1">
            <a:off x="3621492" y="1488178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5B95C77E-B1C8-4C8B-92D8-0A1C8E0B1822}"/>
              </a:ext>
            </a:extLst>
          </p:cNvPr>
          <p:cNvSpPr/>
          <p:nvPr/>
        </p:nvSpPr>
        <p:spPr>
          <a:xfrm flipV="1">
            <a:off x="3264845" y="1612297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AD12B01-0844-495D-A154-0FBC85CC755C}"/>
              </a:ext>
            </a:extLst>
          </p:cNvPr>
          <p:cNvSpPr/>
          <p:nvPr/>
        </p:nvSpPr>
        <p:spPr>
          <a:xfrm flipV="1">
            <a:off x="2795073" y="1840113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C1F4B16-F43A-400E-B9E1-D33B25DD0ABF}"/>
              </a:ext>
            </a:extLst>
          </p:cNvPr>
          <p:cNvSpPr/>
          <p:nvPr/>
        </p:nvSpPr>
        <p:spPr>
          <a:xfrm flipV="1">
            <a:off x="2919192" y="2322449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A08EED68-6052-4BDB-81B9-5A69D6FA20FC}"/>
              </a:ext>
            </a:extLst>
          </p:cNvPr>
          <p:cNvSpPr/>
          <p:nvPr/>
        </p:nvSpPr>
        <p:spPr>
          <a:xfrm flipV="1">
            <a:off x="2439996" y="2540838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EF8F30E-E73D-4DCC-A5EF-C33720834273}"/>
              </a:ext>
            </a:extLst>
          </p:cNvPr>
          <p:cNvSpPr/>
          <p:nvPr/>
        </p:nvSpPr>
        <p:spPr>
          <a:xfrm flipV="1">
            <a:off x="2149334" y="3155156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3A60BDCE-A41E-4732-8ED6-E1C5FC8DDBB1}"/>
              </a:ext>
            </a:extLst>
          </p:cNvPr>
          <p:cNvSpPr/>
          <p:nvPr/>
        </p:nvSpPr>
        <p:spPr>
          <a:xfrm flipV="1">
            <a:off x="2633242" y="2932054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B376134-4713-4176-91F6-EC2C0E9839C4}"/>
              </a:ext>
            </a:extLst>
          </p:cNvPr>
          <p:cNvSpPr/>
          <p:nvPr/>
        </p:nvSpPr>
        <p:spPr>
          <a:xfrm flipV="1">
            <a:off x="2955325" y="2820502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B7B493D-8654-4886-BBF4-D3E7C53F842E}"/>
              </a:ext>
            </a:extLst>
          </p:cNvPr>
          <p:cNvSpPr/>
          <p:nvPr/>
        </p:nvSpPr>
        <p:spPr>
          <a:xfrm flipV="1">
            <a:off x="3249130" y="2237609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29C1B93E-DB7E-4B3A-9B95-C95267BA03BB}"/>
              </a:ext>
            </a:extLst>
          </p:cNvPr>
          <p:cNvSpPr/>
          <p:nvPr/>
        </p:nvSpPr>
        <p:spPr>
          <a:xfrm flipV="1">
            <a:off x="3974466" y="3402870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FDE4A0B-6D70-4102-8753-8E9D25423753}"/>
              </a:ext>
            </a:extLst>
          </p:cNvPr>
          <p:cNvSpPr/>
          <p:nvPr/>
        </p:nvSpPr>
        <p:spPr>
          <a:xfrm flipV="1">
            <a:off x="3156574" y="3090604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75B3EE3D-0253-4CB7-BFF9-4C7C7ACD8BF8}"/>
              </a:ext>
            </a:extLst>
          </p:cNvPr>
          <p:cNvSpPr/>
          <p:nvPr/>
        </p:nvSpPr>
        <p:spPr>
          <a:xfrm>
            <a:off x="4854041" y="2096478"/>
            <a:ext cx="1674564" cy="220337"/>
          </a:xfrm>
          <a:custGeom>
            <a:avLst/>
            <a:gdLst>
              <a:gd name="connsiteX0" fmla="*/ 0 w 3933021"/>
              <a:gd name="connsiteY0" fmla="*/ 0 h 1894901"/>
              <a:gd name="connsiteX1" fmla="*/ 550843 w 3933021"/>
              <a:gd name="connsiteY1" fmla="*/ 572877 h 1894901"/>
              <a:gd name="connsiteX2" fmla="*/ 1090670 w 3933021"/>
              <a:gd name="connsiteY2" fmla="*/ 1101687 h 1894901"/>
              <a:gd name="connsiteX3" fmla="*/ 1630496 w 3933021"/>
              <a:gd name="connsiteY3" fmla="*/ 1476260 h 1894901"/>
              <a:gd name="connsiteX4" fmla="*/ 2258457 w 3933021"/>
              <a:gd name="connsiteY4" fmla="*/ 1674564 h 1894901"/>
              <a:gd name="connsiteX5" fmla="*/ 3040655 w 3933021"/>
              <a:gd name="connsiteY5" fmla="*/ 1773716 h 1894901"/>
              <a:gd name="connsiteX6" fmla="*/ 3933021 w 3933021"/>
              <a:gd name="connsiteY6" fmla="*/ 1894901 h 1894901"/>
              <a:gd name="connsiteX7" fmla="*/ 3933021 w 3933021"/>
              <a:gd name="connsiteY7" fmla="*/ 1894901 h 1894901"/>
              <a:gd name="connsiteX0" fmla="*/ 0 w 3382178"/>
              <a:gd name="connsiteY0" fmla="*/ 0 h 1322024"/>
              <a:gd name="connsiteX1" fmla="*/ 539827 w 3382178"/>
              <a:gd name="connsiteY1" fmla="*/ 528810 h 1322024"/>
              <a:gd name="connsiteX2" fmla="*/ 1079653 w 3382178"/>
              <a:gd name="connsiteY2" fmla="*/ 903383 h 1322024"/>
              <a:gd name="connsiteX3" fmla="*/ 1707614 w 3382178"/>
              <a:gd name="connsiteY3" fmla="*/ 1101687 h 1322024"/>
              <a:gd name="connsiteX4" fmla="*/ 2489812 w 3382178"/>
              <a:gd name="connsiteY4" fmla="*/ 1200839 h 1322024"/>
              <a:gd name="connsiteX5" fmla="*/ 3382178 w 3382178"/>
              <a:gd name="connsiteY5" fmla="*/ 1322024 h 1322024"/>
              <a:gd name="connsiteX6" fmla="*/ 3382178 w 3382178"/>
              <a:gd name="connsiteY6" fmla="*/ 1322024 h 1322024"/>
              <a:gd name="connsiteX0" fmla="*/ 0 w 2842351"/>
              <a:gd name="connsiteY0" fmla="*/ 0 h 793214"/>
              <a:gd name="connsiteX1" fmla="*/ 539826 w 2842351"/>
              <a:gd name="connsiteY1" fmla="*/ 374573 h 793214"/>
              <a:gd name="connsiteX2" fmla="*/ 1167787 w 2842351"/>
              <a:gd name="connsiteY2" fmla="*/ 572877 h 793214"/>
              <a:gd name="connsiteX3" fmla="*/ 1949985 w 2842351"/>
              <a:gd name="connsiteY3" fmla="*/ 672029 h 793214"/>
              <a:gd name="connsiteX4" fmla="*/ 2842351 w 2842351"/>
              <a:gd name="connsiteY4" fmla="*/ 793214 h 793214"/>
              <a:gd name="connsiteX5" fmla="*/ 2842351 w 2842351"/>
              <a:gd name="connsiteY5" fmla="*/ 793214 h 793214"/>
              <a:gd name="connsiteX0" fmla="*/ 0 w 2302525"/>
              <a:gd name="connsiteY0" fmla="*/ 0 h 418641"/>
              <a:gd name="connsiteX1" fmla="*/ 627961 w 2302525"/>
              <a:gd name="connsiteY1" fmla="*/ 198304 h 418641"/>
              <a:gd name="connsiteX2" fmla="*/ 1410159 w 2302525"/>
              <a:gd name="connsiteY2" fmla="*/ 297456 h 418641"/>
              <a:gd name="connsiteX3" fmla="*/ 2302525 w 2302525"/>
              <a:gd name="connsiteY3" fmla="*/ 418641 h 418641"/>
              <a:gd name="connsiteX4" fmla="*/ 2302525 w 2302525"/>
              <a:gd name="connsiteY4" fmla="*/ 418641 h 418641"/>
              <a:gd name="connsiteX0" fmla="*/ 0 w 1674564"/>
              <a:gd name="connsiteY0" fmla="*/ 0 h 220337"/>
              <a:gd name="connsiteX1" fmla="*/ 782198 w 1674564"/>
              <a:gd name="connsiteY1" fmla="*/ 99152 h 220337"/>
              <a:gd name="connsiteX2" fmla="*/ 1674564 w 1674564"/>
              <a:gd name="connsiteY2" fmla="*/ 220337 h 220337"/>
              <a:gd name="connsiteX3" fmla="*/ 1674564 w 1674564"/>
              <a:gd name="connsiteY3" fmla="*/ 220337 h 22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4564" h="220337">
                <a:moveTo>
                  <a:pt x="0" y="0"/>
                </a:moveTo>
                <a:cubicBezTo>
                  <a:pt x="235026" y="49576"/>
                  <a:pt x="782198" y="99152"/>
                  <a:pt x="782198" y="99152"/>
                </a:cubicBezTo>
                <a:lnTo>
                  <a:pt x="1674564" y="220337"/>
                </a:lnTo>
                <a:lnTo>
                  <a:pt x="1674564" y="2203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A67623F7-6AA6-4549-9CF6-412B4A5C5792}"/>
              </a:ext>
            </a:extLst>
          </p:cNvPr>
          <p:cNvSpPr/>
          <p:nvPr/>
        </p:nvSpPr>
        <p:spPr>
          <a:xfrm>
            <a:off x="2852637" y="1872033"/>
            <a:ext cx="627961" cy="473725"/>
          </a:xfrm>
          <a:custGeom>
            <a:avLst/>
            <a:gdLst>
              <a:gd name="connsiteX0" fmla="*/ 0 w 5486400"/>
              <a:gd name="connsiteY0" fmla="*/ 0 h 2434727"/>
              <a:gd name="connsiteX1" fmla="*/ 627962 w 5486400"/>
              <a:gd name="connsiteY1" fmla="*/ 694062 h 2434727"/>
              <a:gd name="connsiteX2" fmla="*/ 1200839 w 5486400"/>
              <a:gd name="connsiteY2" fmla="*/ 1355074 h 2434727"/>
              <a:gd name="connsiteX3" fmla="*/ 1850834 w 5486400"/>
              <a:gd name="connsiteY3" fmla="*/ 1817783 h 2434727"/>
              <a:gd name="connsiteX4" fmla="*/ 2610998 w 5486400"/>
              <a:gd name="connsiteY4" fmla="*/ 2060154 h 2434727"/>
              <a:gd name="connsiteX5" fmla="*/ 3514381 w 5486400"/>
              <a:gd name="connsiteY5" fmla="*/ 2203373 h 2434727"/>
              <a:gd name="connsiteX6" fmla="*/ 4594034 w 5486400"/>
              <a:gd name="connsiteY6" fmla="*/ 2335576 h 2434727"/>
              <a:gd name="connsiteX7" fmla="*/ 5420299 w 5486400"/>
              <a:gd name="connsiteY7" fmla="*/ 2434727 h 2434727"/>
              <a:gd name="connsiteX8" fmla="*/ 5420299 w 5486400"/>
              <a:gd name="connsiteY8" fmla="*/ 2434727 h 2434727"/>
              <a:gd name="connsiteX9" fmla="*/ 5486400 w 5486400"/>
              <a:gd name="connsiteY9" fmla="*/ 2390660 h 2434727"/>
              <a:gd name="connsiteX0" fmla="*/ 0 w 5486400"/>
              <a:gd name="connsiteY0" fmla="*/ 0 h 2434727"/>
              <a:gd name="connsiteX1" fmla="*/ 627962 w 5486400"/>
              <a:gd name="connsiteY1" fmla="*/ 694062 h 2434727"/>
              <a:gd name="connsiteX2" fmla="*/ 1222873 w 5486400"/>
              <a:gd name="connsiteY2" fmla="*/ 1322024 h 2434727"/>
              <a:gd name="connsiteX3" fmla="*/ 1850834 w 5486400"/>
              <a:gd name="connsiteY3" fmla="*/ 1817783 h 2434727"/>
              <a:gd name="connsiteX4" fmla="*/ 2610998 w 5486400"/>
              <a:gd name="connsiteY4" fmla="*/ 2060154 h 2434727"/>
              <a:gd name="connsiteX5" fmla="*/ 3514381 w 5486400"/>
              <a:gd name="connsiteY5" fmla="*/ 2203373 h 2434727"/>
              <a:gd name="connsiteX6" fmla="*/ 4594034 w 5486400"/>
              <a:gd name="connsiteY6" fmla="*/ 2335576 h 2434727"/>
              <a:gd name="connsiteX7" fmla="*/ 5420299 w 5486400"/>
              <a:gd name="connsiteY7" fmla="*/ 2434727 h 2434727"/>
              <a:gd name="connsiteX8" fmla="*/ 5420299 w 5486400"/>
              <a:gd name="connsiteY8" fmla="*/ 2434727 h 2434727"/>
              <a:gd name="connsiteX9" fmla="*/ 5486400 w 5486400"/>
              <a:gd name="connsiteY9" fmla="*/ 2390660 h 2434727"/>
              <a:gd name="connsiteX0" fmla="*/ 0 w 5486400"/>
              <a:gd name="connsiteY0" fmla="*/ 0 h 2434727"/>
              <a:gd name="connsiteX1" fmla="*/ 627962 w 5486400"/>
              <a:gd name="connsiteY1" fmla="*/ 694062 h 2434727"/>
              <a:gd name="connsiteX2" fmla="*/ 1222873 w 5486400"/>
              <a:gd name="connsiteY2" fmla="*/ 1333041 h 2434727"/>
              <a:gd name="connsiteX3" fmla="*/ 1850834 w 5486400"/>
              <a:gd name="connsiteY3" fmla="*/ 1817783 h 2434727"/>
              <a:gd name="connsiteX4" fmla="*/ 2610998 w 5486400"/>
              <a:gd name="connsiteY4" fmla="*/ 2060154 h 2434727"/>
              <a:gd name="connsiteX5" fmla="*/ 3514381 w 5486400"/>
              <a:gd name="connsiteY5" fmla="*/ 2203373 h 2434727"/>
              <a:gd name="connsiteX6" fmla="*/ 4594034 w 5486400"/>
              <a:gd name="connsiteY6" fmla="*/ 2335576 h 2434727"/>
              <a:gd name="connsiteX7" fmla="*/ 5420299 w 5486400"/>
              <a:gd name="connsiteY7" fmla="*/ 2434727 h 2434727"/>
              <a:gd name="connsiteX8" fmla="*/ 5420299 w 5486400"/>
              <a:gd name="connsiteY8" fmla="*/ 2434727 h 2434727"/>
              <a:gd name="connsiteX9" fmla="*/ 5486400 w 5486400"/>
              <a:gd name="connsiteY9" fmla="*/ 2390660 h 2434727"/>
              <a:gd name="connsiteX0" fmla="*/ 0 w 5486400"/>
              <a:gd name="connsiteY0" fmla="*/ 0 h 2434727"/>
              <a:gd name="connsiteX1" fmla="*/ 627962 w 5486400"/>
              <a:gd name="connsiteY1" fmla="*/ 694062 h 2434727"/>
              <a:gd name="connsiteX2" fmla="*/ 1222873 w 5486400"/>
              <a:gd name="connsiteY2" fmla="*/ 1333041 h 2434727"/>
              <a:gd name="connsiteX3" fmla="*/ 1850834 w 5486400"/>
              <a:gd name="connsiteY3" fmla="*/ 1817783 h 2434727"/>
              <a:gd name="connsiteX4" fmla="*/ 2610998 w 5486400"/>
              <a:gd name="connsiteY4" fmla="*/ 2060154 h 2434727"/>
              <a:gd name="connsiteX5" fmla="*/ 3514381 w 5486400"/>
              <a:gd name="connsiteY5" fmla="*/ 2203373 h 2434727"/>
              <a:gd name="connsiteX6" fmla="*/ 4594034 w 5486400"/>
              <a:gd name="connsiteY6" fmla="*/ 2335576 h 2434727"/>
              <a:gd name="connsiteX7" fmla="*/ 5420299 w 5486400"/>
              <a:gd name="connsiteY7" fmla="*/ 2434727 h 2434727"/>
              <a:gd name="connsiteX8" fmla="*/ 5486400 w 5486400"/>
              <a:gd name="connsiteY8" fmla="*/ 2390660 h 2434727"/>
              <a:gd name="connsiteX0" fmla="*/ 0 w 5420299"/>
              <a:gd name="connsiteY0" fmla="*/ 0 h 2434727"/>
              <a:gd name="connsiteX1" fmla="*/ 627962 w 5420299"/>
              <a:gd name="connsiteY1" fmla="*/ 694062 h 2434727"/>
              <a:gd name="connsiteX2" fmla="*/ 1222873 w 5420299"/>
              <a:gd name="connsiteY2" fmla="*/ 1333041 h 2434727"/>
              <a:gd name="connsiteX3" fmla="*/ 1850834 w 5420299"/>
              <a:gd name="connsiteY3" fmla="*/ 1817783 h 2434727"/>
              <a:gd name="connsiteX4" fmla="*/ 2610998 w 5420299"/>
              <a:gd name="connsiteY4" fmla="*/ 2060154 h 2434727"/>
              <a:gd name="connsiteX5" fmla="*/ 3514381 w 5420299"/>
              <a:gd name="connsiteY5" fmla="*/ 2203373 h 2434727"/>
              <a:gd name="connsiteX6" fmla="*/ 4594034 w 5420299"/>
              <a:gd name="connsiteY6" fmla="*/ 2335576 h 2434727"/>
              <a:gd name="connsiteX7" fmla="*/ 5420299 w 5420299"/>
              <a:gd name="connsiteY7" fmla="*/ 2434727 h 2434727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17783 h 2335576"/>
              <a:gd name="connsiteX4" fmla="*/ 2610998 w 4594034"/>
              <a:gd name="connsiteY4" fmla="*/ 2060154 h 2335576"/>
              <a:gd name="connsiteX5" fmla="*/ 3514381 w 4594034"/>
              <a:gd name="connsiteY5" fmla="*/ 2203373 h 2335576"/>
              <a:gd name="connsiteX6" fmla="*/ 4594034 w 4594034"/>
              <a:gd name="connsiteY6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17783 h 2335576"/>
              <a:gd name="connsiteX4" fmla="*/ 2104223 w 4594034"/>
              <a:gd name="connsiteY4" fmla="*/ 1905918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06766 h 2335576"/>
              <a:gd name="connsiteX4" fmla="*/ 2104223 w 4594034"/>
              <a:gd name="connsiteY4" fmla="*/ 1905918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06766 h 2335576"/>
              <a:gd name="connsiteX4" fmla="*/ 2104223 w 4594034"/>
              <a:gd name="connsiteY4" fmla="*/ 1924771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06766 h 2335576"/>
              <a:gd name="connsiteX4" fmla="*/ 2104223 w 4594034"/>
              <a:gd name="connsiteY4" fmla="*/ 1924771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06766 h 2335576"/>
              <a:gd name="connsiteX4" fmla="*/ 2104223 w 4594034"/>
              <a:gd name="connsiteY4" fmla="*/ 1924771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  <a:gd name="connsiteX0" fmla="*/ 0 w 3966072"/>
              <a:gd name="connsiteY0" fmla="*/ 0 h 1641514"/>
              <a:gd name="connsiteX1" fmla="*/ 594911 w 3966072"/>
              <a:gd name="connsiteY1" fmla="*/ 638979 h 1641514"/>
              <a:gd name="connsiteX2" fmla="*/ 1222872 w 3966072"/>
              <a:gd name="connsiteY2" fmla="*/ 1112704 h 1641514"/>
              <a:gd name="connsiteX3" fmla="*/ 1476261 w 3966072"/>
              <a:gd name="connsiteY3" fmla="*/ 1230709 h 1641514"/>
              <a:gd name="connsiteX4" fmla="*/ 1983036 w 3966072"/>
              <a:gd name="connsiteY4" fmla="*/ 1366092 h 1641514"/>
              <a:gd name="connsiteX5" fmla="*/ 2886419 w 3966072"/>
              <a:gd name="connsiteY5" fmla="*/ 1509311 h 1641514"/>
              <a:gd name="connsiteX6" fmla="*/ 3966072 w 3966072"/>
              <a:gd name="connsiteY6" fmla="*/ 1641514 h 1641514"/>
              <a:gd name="connsiteX0" fmla="*/ 0 w 3371161"/>
              <a:gd name="connsiteY0" fmla="*/ 0 h 1002535"/>
              <a:gd name="connsiteX1" fmla="*/ 627961 w 3371161"/>
              <a:gd name="connsiteY1" fmla="*/ 473725 h 1002535"/>
              <a:gd name="connsiteX2" fmla="*/ 881350 w 3371161"/>
              <a:gd name="connsiteY2" fmla="*/ 591730 h 1002535"/>
              <a:gd name="connsiteX3" fmla="*/ 1388125 w 3371161"/>
              <a:gd name="connsiteY3" fmla="*/ 727113 h 1002535"/>
              <a:gd name="connsiteX4" fmla="*/ 2291508 w 3371161"/>
              <a:gd name="connsiteY4" fmla="*/ 870332 h 1002535"/>
              <a:gd name="connsiteX5" fmla="*/ 3371161 w 3371161"/>
              <a:gd name="connsiteY5" fmla="*/ 1002535 h 1002535"/>
              <a:gd name="connsiteX0" fmla="*/ 0 w 2291508"/>
              <a:gd name="connsiteY0" fmla="*/ 0 h 870332"/>
              <a:gd name="connsiteX1" fmla="*/ 627961 w 2291508"/>
              <a:gd name="connsiteY1" fmla="*/ 473725 h 870332"/>
              <a:gd name="connsiteX2" fmla="*/ 881350 w 2291508"/>
              <a:gd name="connsiteY2" fmla="*/ 591730 h 870332"/>
              <a:gd name="connsiteX3" fmla="*/ 1388125 w 2291508"/>
              <a:gd name="connsiteY3" fmla="*/ 727113 h 870332"/>
              <a:gd name="connsiteX4" fmla="*/ 2291508 w 2291508"/>
              <a:gd name="connsiteY4" fmla="*/ 870332 h 870332"/>
              <a:gd name="connsiteX0" fmla="*/ 0 w 1388125"/>
              <a:gd name="connsiteY0" fmla="*/ 0 h 727113"/>
              <a:gd name="connsiteX1" fmla="*/ 627961 w 1388125"/>
              <a:gd name="connsiteY1" fmla="*/ 473725 h 727113"/>
              <a:gd name="connsiteX2" fmla="*/ 881350 w 1388125"/>
              <a:gd name="connsiteY2" fmla="*/ 591730 h 727113"/>
              <a:gd name="connsiteX3" fmla="*/ 1388125 w 1388125"/>
              <a:gd name="connsiteY3" fmla="*/ 727113 h 727113"/>
              <a:gd name="connsiteX0" fmla="*/ 0 w 881350"/>
              <a:gd name="connsiteY0" fmla="*/ 0 h 591730"/>
              <a:gd name="connsiteX1" fmla="*/ 627961 w 881350"/>
              <a:gd name="connsiteY1" fmla="*/ 473725 h 591730"/>
              <a:gd name="connsiteX2" fmla="*/ 881350 w 881350"/>
              <a:gd name="connsiteY2" fmla="*/ 591730 h 591730"/>
              <a:gd name="connsiteX0" fmla="*/ 0 w 627961"/>
              <a:gd name="connsiteY0" fmla="*/ 0 h 473725"/>
              <a:gd name="connsiteX1" fmla="*/ 627961 w 627961"/>
              <a:gd name="connsiteY1" fmla="*/ 473725 h 47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7961" h="473725">
                <a:moveTo>
                  <a:pt x="0" y="0"/>
                </a:moveTo>
                <a:cubicBezTo>
                  <a:pt x="203812" y="185451"/>
                  <a:pt x="481069" y="375103"/>
                  <a:pt x="627961" y="473725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56D8139B-FD05-4EBF-923B-483C08581564}"/>
              </a:ext>
            </a:extLst>
          </p:cNvPr>
          <p:cNvSpPr/>
          <p:nvPr/>
        </p:nvSpPr>
        <p:spPr>
          <a:xfrm>
            <a:off x="4235263" y="2602959"/>
            <a:ext cx="1983036" cy="275422"/>
          </a:xfrm>
          <a:custGeom>
            <a:avLst/>
            <a:gdLst>
              <a:gd name="connsiteX0" fmla="*/ 0 w 5486400"/>
              <a:gd name="connsiteY0" fmla="*/ 0 h 2434727"/>
              <a:gd name="connsiteX1" fmla="*/ 627962 w 5486400"/>
              <a:gd name="connsiteY1" fmla="*/ 694062 h 2434727"/>
              <a:gd name="connsiteX2" fmla="*/ 1200839 w 5486400"/>
              <a:gd name="connsiteY2" fmla="*/ 1355074 h 2434727"/>
              <a:gd name="connsiteX3" fmla="*/ 1850834 w 5486400"/>
              <a:gd name="connsiteY3" fmla="*/ 1817783 h 2434727"/>
              <a:gd name="connsiteX4" fmla="*/ 2610998 w 5486400"/>
              <a:gd name="connsiteY4" fmla="*/ 2060154 h 2434727"/>
              <a:gd name="connsiteX5" fmla="*/ 3514381 w 5486400"/>
              <a:gd name="connsiteY5" fmla="*/ 2203373 h 2434727"/>
              <a:gd name="connsiteX6" fmla="*/ 4594034 w 5486400"/>
              <a:gd name="connsiteY6" fmla="*/ 2335576 h 2434727"/>
              <a:gd name="connsiteX7" fmla="*/ 5420299 w 5486400"/>
              <a:gd name="connsiteY7" fmla="*/ 2434727 h 2434727"/>
              <a:gd name="connsiteX8" fmla="*/ 5420299 w 5486400"/>
              <a:gd name="connsiteY8" fmla="*/ 2434727 h 2434727"/>
              <a:gd name="connsiteX9" fmla="*/ 5486400 w 5486400"/>
              <a:gd name="connsiteY9" fmla="*/ 2390660 h 2434727"/>
              <a:gd name="connsiteX0" fmla="*/ 0 w 5486400"/>
              <a:gd name="connsiteY0" fmla="*/ 0 h 2434727"/>
              <a:gd name="connsiteX1" fmla="*/ 627962 w 5486400"/>
              <a:gd name="connsiteY1" fmla="*/ 694062 h 2434727"/>
              <a:gd name="connsiteX2" fmla="*/ 1222873 w 5486400"/>
              <a:gd name="connsiteY2" fmla="*/ 1322024 h 2434727"/>
              <a:gd name="connsiteX3" fmla="*/ 1850834 w 5486400"/>
              <a:gd name="connsiteY3" fmla="*/ 1817783 h 2434727"/>
              <a:gd name="connsiteX4" fmla="*/ 2610998 w 5486400"/>
              <a:gd name="connsiteY4" fmla="*/ 2060154 h 2434727"/>
              <a:gd name="connsiteX5" fmla="*/ 3514381 w 5486400"/>
              <a:gd name="connsiteY5" fmla="*/ 2203373 h 2434727"/>
              <a:gd name="connsiteX6" fmla="*/ 4594034 w 5486400"/>
              <a:gd name="connsiteY6" fmla="*/ 2335576 h 2434727"/>
              <a:gd name="connsiteX7" fmla="*/ 5420299 w 5486400"/>
              <a:gd name="connsiteY7" fmla="*/ 2434727 h 2434727"/>
              <a:gd name="connsiteX8" fmla="*/ 5420299 w 5486400"/>
              <a:gd name="connsiteY8" fmla="*/ 2434727 h 2434727"/>
              <a:gd name="connsiteX9" fmla="*/ 5486400 w 5486400"/>
              <a:gd name="connsiteY9" fmla="*/ 2390660 h 2434727"/>
              <a:gd name="connsiteX0" fmla="*/ 0 w 5486400"/>
              <a:gd name="connsiteY0" fmla="*/ 0 h 2434727"/>
              <a:gd name="connsiteX1" fmla="*/ 627962 w 5486400"/>
              <a:gd name="connsiteY1" fmla="*/ 694062 h 2434727"/>
              <a:gd name="connsiteX2" fmla="*/ 1222873 w 5486400"/>
              <a:gd name="connsiteY2" fmla="*/ 1333041 h 2434727"/>
              <a:gd name="connsiteX3" fmla="*/ 1850834 w 5486400"/>
              <a:gd name="connsiteY3" fmla="*/ 1817783 h 2434727"/>
              <a:gd name="connsiteX4" fmla="*/ 2610998 w 5486400"/>
              <a:gd name="connsiteY4" fmla="*/ 2060154 h 2434727"/>
              <a:gd name="connsiteX5" fmla="*/ 3514381 w 5486400"/>
              <a:gd name="connsiteY5" fmla="*/ 2203373 h 2434727"/>
              <a:gd name="connsiteX6" fmla="*/ 4594034 w 5486400"/>
              <a:gd name="connsiteY6" fmla="*/ 2335576 h 2434727"/>
              <a:gd name="connsiteX7" fmla="*/ 5420299 w 5486400"/>
              <a:gd name="connsiteY7" fmla="*/ 2434727 h 2434727"/>
              <a:gd name="connsiteX8" fmla="*/ 5420299 w 5486400"/>
              <a:gd name="connsiteY8" fmla="*/ 2434727 h 2434727"/>
              <a:gd name="connsiteX9" fmla="*/ 5486400 w 5486400"/>
              <a:gd name="connsiteY9" fmla="*/ 2390660 h 2434727"/>
              <a:gd name="connsiteX0" fmla="*/ 0 w 5486400"/>
              <a:gd name="connsiteY0" fmla="*/ 0 h 2434727"/>
              <a:gd name="connsiteX1" fmla="*/ 627962 w 5486400"/>
              <a:gd name="connsiteY1" fmla="*/ 694062 h 2434727"/>
              <a:gd name="connsiteX2" fmla="*/ 1222873 w 5486400"/>
              <a:gd name="connsiteY2" fmla="*/ 1333041 h 2434727"/>
              <a:gd name="connsiteX3" fmla="*/ 1850834 w 5486400"/>
              <a:gd name="connsiteY3" fmla="*/ 1817783 h 2434727"/>
              <a:gd name="connsiteX4" fmla="*/ 2610998 w 5486400"/>
              <a:gd name="connsiteY4" fmla="*/ 2060154 h 2434727"/>
              <a:gd name="connsiteX5" fmla="*/ 3514381 w 5486400"/>
              <a:gd name="connsiteY5" fmla="*/ 2203373 h 2434727"/>
              <a:gd name="connsiteX6" fmla="*/ 4594034 w 5486400"/>
              <a:gd name="connsiteY6" fmla="*/ 2335576 h 2434727"/>
              <a:gd name="connsiteX7" fmla="*/ 5420299 w 5486400"/>
              <a:gd name="connsiteY7" fmla="*/ 2434727 h 2434727"/>
              <a:gd name="connsiteX8" fmla="*/ 5486400 w 5486400"/>
              <a:gd name="connsiteY8" fmla="*/ 2390660 h 2434727"/>
              <a:gd name="connsiteX0" fmla="*/ 0 w 5420299"/>
              <a:gd name="connsiteY0" fmla="*/ 0 h 2434727"/>
              <a:gd name="connsiteX1" fmla="*/ 627962 w 5420299"/>
              <a:gd name="connsiteY1" fmla="*/ 694062 h 2434727"/>
              <a:gd name="connsiteX2" fmla="*/ 1222873 w 5420299"/>
              <a:gd name="connsiteY2" fmla="*/ 1333041 h 2434727"/>
              <a:gd name="connsiteX3" fmla="*/ 1850834 w 5420299"/>
              <a:gd name="connsiteY3" fmla="*/ 1817783 h 2434727"/>
              <a:gd name="connsiteX4" fmla="*/ 2610998 w 5420299"/>
              <a:gd name="connsiteY4" fmla="*/ 2060154 h 2434727"/>
              <a:gd name="connsiteX5" fmla="*/ 3514381 w 5420299"/>
              <a:gd name="connsiteY5" fmla="*/ 2203373 h 2434727"/>
              <a:gd name="connsiteX6" fmla="*/ 4594034 w 5420299"/>
              <a:gd name="connsiteY6" fmla="*/ 2335576 h 2434727"/>
              <a:gd name="connsiteX7" fmla="*/ 5420299 w 5420299"/>
              <a:gd name="connsiteY7" fmla="*/ 2434727 h 2434727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17783 h 2335576"/>
              <a:gd name="connsiteX4" fmla="*/ 2610998 w 4594034"/>
              <a:gd name="connsiteY4" fmla="*/ 2060154 h 2335576"/>
              <a:gd name="connsiteX5" fmla="*/ 3514381 w 4594034"/>
              <a:gd name="connsiteY5" fmla="*/ 2203373 h 2335576"/>
              <a:gd name="connsiteX6" fmla="*/ 4594034 w 4594034"/>
              <a:gd name="connsiteY6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17783 h 2335576"/>
              <a:gd name="connsiteX4" fmla="*/ 2104223 w 4594034"/>
              <a:gd name="connsiteY4" fmla="*/ 1905918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06766 h 2335576"/>
              <a:gd name="connsiteX4" fmla="*/ 2104223 w 4594034"/>
              <a:gd name="connsiteY4" fmla="*/ 1905918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06766 h 2335576"/>
              <a:gd name="connsiteX4" fmla="*/ 2104223 w 4594034"/>
              <a:gd name="connsiteY4" fmla="*/ 1924771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06766 h 2335576"/>
              <a:gd name="connsiteX4" fmla="*/ 2104223 w 4594034"/>
              <a:gd name="connsiteY4" fmla="*/ 1924771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  <a:gd name="connsiteX0" fmla="*/ 0 w 4594034"/>
              <a:gd name="connsiteY0" fmla="*/ 0 h 2335576"/>
              <a:gd name="connsiteX1" fmla="*/ 627962 w 4594034"/>
              <a:gd name="connsiteY1" fmla="*/ 694062 h 2335576"/>
              <a:gd name="connsiteX2" fmla="*/ 1222873 w 4594034"/>
              <a:gd name="connsiteY2" fmla="*/ 1333041 h 2335576"/>
              <a:gd name="connsiteX3" fmla="*/ 1850834 w 4594034"/>
              <a:gd name="connsiteY3" fmla="*/ 1806766 h 2335576"/>
              <a:gd name="connsiteX4" fmla="*/ 2104223 w 4594034"/>
              <a:gd name="connsiteY4" fmla="*/ 1924771 h 2335576"/>
              <a:gd name="connsiteX5" fmla="*/ 2610998 w 4594034"/>
              <a:gd name="connsiteY5" fmla="*/ 2060154 h 2335576"/>
              <a:gd name="connsiteX6" fmla="*/ 3514381 w 4594034"/>
              <a:gd name="connsiteY6" fmla="*/ 2203373 h 2335576"/>
              <a:gd name="connsiteX7" fmla="*/ 4594034 w 4594034"/>
              <a:gd name="connsiteY7" fmla="*/ 2335576 h 2335576"/>
              <a:gd name="connsiteX0" fmla="*/ 0 w 3966072"/>
              <a:gd name="connsiteY0" fmla="*/ 0 h 1641514"/>
              <a:gd name="connsiteX1" fmla="*/ 594911 w 3966072"/>
              <a:gd name="connsiteY1" fmla="*/ 638979 h 1641514"/>
              <a:gd name="connsiteX2" fmla="*/ 1222872 w 3966072"/>
              <a:gd name="connsiteY2" fmla="*/ 1112704 h 1641514"/>
              <a:gd name="connsiteX3" fmla="*/ 1476261 w 3966072"/>
              <a:gd name="connsiteY3" fmla="*/ 1230709 h 1641514"/>
              <a:gd name="connsiteX4" fmla="*/ 1983036 w 3966072"/>
              <a:gd name="connsiteY4" fmla="*/ 1366092 h 1641514"/>
              <a:gd name="connsiteX5" fmla="*/ 2886419 w 3966072"/>
              <a:gd name="connsiteY5" fmla="*/ 1509311 h 1641514"/>
              <a:gd name="connsiteX6" fmla="*/ 3966072 w 3966072"/>
              <a:gd name="connsiteY6" fmla="*/ 1641514 h 1641514"/>
              <a:gd name="connsiteX0" fmla="*/ 0 w 3371161"/>
              <a:gd name="connsiteY0" fmla="*/ 0 h 1002535"/>
              <a:gd name="connsiteX1" fmla="*/ 627961 w 3371161"/>
              <a:gd name="connsiteY1" fmla="*/ 473725 h 1002535"/>
              <a:gd name="connsiteX2" fmla="*/ 881350 w 3371161"/>
              <a:gd name="connsiteY2" fmla="*/ 591730 h 1002535"/>
              <a:gd name="connsiteX3" fmla="*/ 1388125 w 3371161"/>
              <a:gd name="connsiteY3" fmla="*/ 727113 h 1002535"/>
              <a:gd name="connsiteX4" fmla="*/ 2291508 w 3371161"/>
              <a:gd name="connsiteY4" fmla="*/ 870332 h 1002535"/>
              <a:gd name="connsiteX5" fmla="*/ 3371161 w 3371161"/>
              <a:gd name="connsiteY5" fmla="*/ 1002535 h 1002535"/>
              <a:gd name="connsiteX0" fmla="*/ 0 w 2743200"/>
              <a:gd name="connsiteY0" fmla="*/ 0 h 528810"/>
              <a:gd name="connsiteX1" fmla="*/ 253389 w 2743200"/>
              <a:gd name="connsiteY1" fmla="*/ 118005 h 528810"/>
              <a:gd name="connsiteX2" fmla="*/ 760164 w 2743200"/>
              <a:gd name="connsiteY2" fmla="*/ 253388 h 528810"/>
              <a:gd name="connsiteX3" fmla="*/ 1663547 w 2743200"/>
              <a:gd name="connsiteY3" fmla="*/ 396607 h 528810"/>
              <a:gd name="connsiteX4" fmla="*/ 2743200 w 2743200"/>
              <a:gd name="connsiteY4" fmla="*/ 528810 h 528810"/>
              <a:gd name="connsiteX0" fmla="*/ 0 w 2489811"/>
              <a:gd name="connsiteY0" fmla="*/ 0 h 410805"/>
              <a:gd name="connsiteX1" fmla="*/ 506775 w 2489811"/>
              <a:gd name="connsiteY1" fmla="*/ 135383 h 410805"/>
              <a:gd name="connsiteX2" fmla="*/ 1410158 w 2489811"/>
              <a:gd name="connsiteY2" fmla="*/ 278602 h 410805"/>
              <a:gd name="connsiteX3" fmla="*/ 2489811 w 2489811"/>
              <a:gd name="connsiteY3" fmla="*/ 410805 h 410805"/>
              <a:gd name="connsiteX0" fmla="*/ 0 w 1983036"/>
              <a:gd name="connsiteY0" fmla="*/ 0 h 275422"/>
              <a:gd name="connsiteX1" fmla="*/ 903383 w 1983036"/>
              <a:gd name="connsiteY1" fmla="*/ 143219 h 275422"/>
              <a:gd name="connsiteX2" fmla="*/ 1983036 w 1983036"/>
              <a:gd name="connsiteY2" fmla="*/ 275422 h 27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3036" h="275422">
                <a:moveTo>
                  <a:pt x="0" y="0"/>
                </a:moveTo>
                <a:cubicBezTo>
                  <a:pt x="235026" y="46434"/>
                  <a:pt x="572877" y="97315"/>
                  <a:pt x="903383" y="143219"/>
                </a:cubicBezTo>
                <a:cubicBezTo>
                  <a:pt x="1233889" y="189123"/>
                  <a:pt x="1983036" y="275422"/>
                  <a:pt x="1983036" y="2754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713F4DD3-C6AB-4141-9325-5092BEBAD8A9}"/>
              </a:ext>
            </a:extLst>
          </p:cNvPr>
          <p:cNvSpPr/>
          <p:nvPr/>
        </p:nvSpPr>
        <p:spPr>
          <a:xfrm>
            <a:off x="4575786" y="2317876"/>
            <a:ext cx="1795749" cy="253388"/>
          </a:xfrm>
          <a:custGeom>
            <a:avLst/>
            <a:gdLst>
              <a:gd name="connsiteX0" fmla="*/ 0 w 4219460"/>
              <a:gd name="connsiteY0" fmla="*/ 0 h 2071172"/>
              <a:gd name="connsiteX1" fmla="*/ 594911 w 4219460"/>
              <a:gd name="connsiteY1" fmla="*/ 616945 h 2071172"/>
              <a:gd name="connsiteX2" fmla="*/ 1156771 w 4219460"/>
              <a:gd name="connsiteY2" fmla="*/ 1178805 h 2071172"/>
              <a:gd name="connsiteX3" fmla="*/ 1729648 w 4219460"/>
              <a:gd name="connsiteY3" fmla="*/ 1586429 h 2071172"/>
              <a:gd name="connsiteX4" fmla="*/ 2423711 w 4219460"/>
              <a:gd name="connsiteY4" fmla="*/ 1817784 h 2071172"/>
              <a:gd name="connsiteX5" fmla="*/ 3260993 w 4219460"/>
              <a:gd name="connsiteY5" fmla="*/ 1938969 h 2071172"/>
              <a:gd name="connsiteX6" fmla="*/ 4219460 w 4219460"/>
              <a:gd name="connsiteY6" fmla="*/ 2071172 h 2071172"/>
              <a:gd name="connsiteX7" fmla="*/ 4219460 w 4219460"/>
              <a:gd name="connsiteY7" fmla="*/ 2071172 h 2071172"/>
              <a:gd name="connsiteX8" fmla="*/ 4219460 w 4219460"/>
              <a:gd name="connsiteY8" fmla="*/ 2071172 h 2071172"/>
              <a:gd name="connsiteX0" fmla="*/ 0 w 4219460"/>
              <a:gd name="connsiteY0" fmla="*/ 0 h 2071172"/>
              <a:gd name="connsiteX1" fmla="*/ 594911 w 4219460"/>
              <a:gd name="connsiteY1" fmla="*/ 616945 h 2071172"/>
              <a:gd name="connsiteX2" fmla="*/ 1156771 w 4219460"/>
              <a:gd name="connsiteY2" fmla="*/ 1178805 h 2071172"/>
              <a:gd name="connsiteX3" fmla="*/ 1751682 w 4219460"/>
              <a:gd name="connsiteY3" fmla="*/ 1575412 h 2071172"/>
              <a:gd name="connsiteX4" fmla="*/ 2423711 w 4219460"/>
              <a:gd name="connsiteY4" fmla="*/ 1817784 h 2071172"/>
              <a:gd name="connsiteX5" fmla="*/ 3260993 w 4219460"/>
              <a:gd name="connsiteY5" fmla="*/ 1938969 h 2071172"/>
              <a:gd name="connsiteX6" fmla="*/ 4219460 w 4219460"/>
              <a:gd name="connsiteY6" fmla="*/ 2071172 h 2071172"/>
              <a:gd name="connsiteX7" fmla="*/ 4219460 w 4219460"/>
              <a:gd name="connsiteY7" fmla="*/ 2071172 h 2071172"/>
              <a:gd name="connsiteX8" fmla="*/ 4219460 w 4219460"/>
              <a:gd name="connsiteY8" fmla="*/ 2071172 h 2071172"/>
              <a:gd name="connsiteX0" fmla="*/ 0 w 4219460"/>
              <a:gd name="connsiteY0" fmla="*/ 0 h 2071172"/>
              <a:gd name="connsiteX1" fmla="*/ 594911 w 4219460"/>
              <a:gd name="connsiteY1" fmla="*/ 616945 h 2071172"/>
              <a:gd name="connsiteX2" fmla="*/ 1156771 w 4219460"/>
              <a:gd name="connsiteY2" fmla="*/ 1178805 h 2071172"/>
              <a:gd name="connsiteX3" fmla="*/ 1751682 w 4219460"/>
              <a:gd name="connsiteY3" fmla="*/ 1575412 h 2071172"/>
              <a:gd name="connsiteX4" fmla="*/ 2423711 w 4219460"/>
              <a:gd name="connsiteY4" fmla="*/ 1817784 h 2071172"/>
              <a:gd name="connsiteX5" fmla="*/ 3260993 w 4219460"/>
              <a:gd name="connsiteY5" fmla="*/ 1938969 h 2071172"/>
              <a:gd name="connsiteX6" fmla="*/ 4219460 w 4219460"/>
              <a:gd name="connsiteY6" fmla="*/ 2071172 h 2071172"/>
              <a:gd name="connsiteX7" fmla="*/ 4219460 w 4219460"/>
              <a:gd name="connsiteY7" fmla="*/ 2071172 h 2071172"/>
              <a:gd name="connsiteX8" fmla="*/ 4219460 w 4219460"/>
              <a:gd name="connsiteY8" fmla="*/ 2071172 h 2071172"/>
              <a:gd name="connsiteX0" fmla="*/ 0 w 3624549"/>
              <a:gd name="connsiteY0" fmla="*/ 0 h 1454227"/>
              <a:gd name="connsiteX1" fmla="*/ 561860 w 3624549"/>
              <a:gd name="connsiteY1" fmla="*/ 561860 h 1454227"/>
              <a:gd name="connsiteX2" fmla="*/ 1156771 w 3624549"/>
              <a:gd name="connsiteY2" fmla="*/ 958467 h 1454227"/>
              <a:gd name="connsiteX3" fmla="*/ 1828800 w 3624549"/>
              <a:gd name="connsiteY3" fmla="*/ 1200839 h 1454227"/>
              <a:gd name="connsiteX4" fmla="*/ 2666082 w 3624549"/>
              <a:gd name="connsiteY4" fmla="*/ 1322024 h 1454227"/>
              <a:gd name="connsiteX5" fmla="*/ 3624549 w 3624549"/>
              <a:gd name="connsiteY5" fmla="*/ 1454227 h 1454227"/>
              <a:gd name="connsiteX6" fmla="*/ 3624549 w 3624549"/>
              <a:gd name="connsiteY6" fmla="*/ 1454227 h 1454227"/>
              <a:gd name="connsiteX7" fmla="*/ 3624549 w 3624549"/>
              <a:gd name="connsiteY7" fmla="*/ 1454227 h 1454227"/>
              <a:gd name="connsiteX0" fmla="*/ 0 w 3062689"/>
              <a:gd name="connsiteY0" fmla="*/ 0 h 892367"/>
              <a:gd name="connsiteX1" fmla="*/ 594911 w 3062689"/>
              <a:gd name="connsiteY1" fmla="*/ 396607 h 892367"/>
              <a:gd name="connsiteX2" fmla="*/ 1266940 w 3062689"/>
              <a:gd name="connsiteY2" fmla="*/ 638979 h 892367"/>
              <a:gd name="connsiteX3" fmla="*/ 2104222 w 3062689"/>
              <a:gd name="connsiteY3" fmla="*/ 760164 h 892367"/>
              <a:gd name="connsiteX4" fmla="*/ 3062689 w 3062689"/>
              <a:gd name="connsiteY4" fmla="*/ 892367 h 892367"/>
              <a:gd name="connsiteX5" fmla="*/ 3062689 w 3062689"/>
              <a:gd name="connsiteY5" fmla="*/ 892367 h 892367"/>
              <a:gd name="connsiteX6" fmla="*/ 3062689 w 3062689"/>
              <a:gd name="connsiteY6" fmla="*/ 892367 h 892367"/>
              <a:gd name="connsiteX0" fmla="*/ 0 w 2467778"/>
              <a:gd name="connsiteY0" fmla="*/ 0 h 495760"/>
              <a:gd name="connsiteX1" fmla="*/ 672029 w 2467778"/>
              <a:gd name="connsiteY1" fmla="*/ 242372 h 495760"/>
              <a:gd name="connsiteX2" fmla="*/ 1509311 w 2467778"/>
              <a:gd name="connsiteY2" fmla="*/ 363557 h 495760"/>
              <a:gd name="connsiteX3" fmla="*/ 2467778 w 2467778"/>
              <a:gd name="connsiteY3" fmla="*/ 495760 h 495760"/>
              <a:gd name="connsiteX4" fmla="*/ 2467778 w 2467778"/>
              <a:gd name="connsiteY4" fmla="*/ 495760 h 495760"/>
              <a:gd name="connsiteX5" fmla="*/ 2467778 w 2467778"/>
              <a:gd name="connsiteY5" fmla="*/ 495760 h 495760"/>
              <a:gd name="connsiteX0" fmla="*/ 0 w 1795749"/>
              <a:gd name="connsiteY0" fmla="*/ 0 h 253388"/>
              <a:gd name="connsiteX1" fmla="*/ 837282 w 1795749"/>
              <a:gd name="connsiteY1" fmla="*/ 121185 h 253388"/>
              <a:gd name="connsiteX2" fmla="*/ 1795749 w 1795749"/>
              <a:gd name="connsiteY2" fmla="*/ 253388 h 253388"/>
              <a:gd name="connsiteX3" fmla="*/ 1795749 w 1795749"/>
              <a:gd name="connsiteY3" fmla="*/ 253388 h 253388"/>
              <a:gd name="connsiteX4" fmla="*/ 1795749 w 1795749"/>
              <a:gd name="connsiteY4" fmla="*/ 253388 h 25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749" h="253388">
                <a:moveTo>
                  <a:pt x="0" y="0"/>
                </a:moveTo>
                <a:cubicBezTo>
                  <a:pt x="251552" y="60593"/>
                  <a:pt x="837282" y="121185"/>
                  <a:pt x="837282" y="121185"/>
                </a:cubicBezTo>
                <a:lnTo>
                  <a:pt x="1795749" y="253388"/>
                </a:lnTo>
                <a:lnTo>
                  <a:pt x="1795749" y="253388"/>
                </a:lnTo>
                <a:lnTo>
                  <a:pt x="1795749" y="2533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82F104A1-98A7-4C78-BA95-2207560EA17D}"/>
              </a:ext>
            </a:extLst>
          </p:cNvPr>
          <p:cNvSpPr/>
          <p:nvPr/>
        </p:nvSpPr>
        <p:spPr>
          <a:xfrm>
            <a:off x="4390998" y="3202839"/>
            <a:ext cx="1857081" cy="292231"/>
          </a:xfrm>
          <a:custGeom>
            <a:avLst/>
            <a:gdLst>
              <a:gd name="connsiteX0" fmla="*/ 0 w 4515440"/>
              <a:gd name="connsiteY0" fmla="*/ 0 h 2300140"/>
              <a:gd name="connsiteX1" fmla="*/ 593889 w 4515440"/>
              <a:gd name="connsiteY1" fmla="*/ 631595 h 2300140"/>
              <a:gd name="connsiteX2" fmla="*/ 1216058 w 4515440"/>
              <a:gd name="connsiteY2" fmla="*/ 1197204 h 2300140"/>
              <a:gd name="connsiteX3" fmla="*/ 1885361 w 4515440"/>
              <a:gd name="connsiteY3" fmla="*/ 1677971 h 2300140"/>
              <a:gd name="connsiteX4" fmla="*/ 2658359 w 4515440"/>
              <a:gd name="connsiteY4" fmla="*/ 2007909 h 2300140"/>
              <a:gd name="connsiteX5" fmla="*/ 3544479 w 4515440"/>
              <a:gd name="connsiteY5" fmla="*/ 2196445 h 2300140"/>
              <a:gd name="connsiteX6" fmla="*/ 4515440 w 4515440"/>
              <a:gd name="connsiteY6" fmla="*/ 2300140 h 2300140"/>
              <a:gd name="connsiteX0" fmla="*/ 0 w 3921551"/>
              <a:gd name="connsiteY0" fmla="*/ 0 h 1668545"/>
              <a:gd name="connsiteX1" fmla="*/ 622169 w 3921551"/>
              <a:gd name="connsiteY1" fmla="*/ 565609 h 1668545"/>
              <a:gd name="connsiteX2" fmla="*/ 1291472 w 3921551"/>
              <a:gd name="connsiteY2" fmla="*/ 1046376 h 1668545"/>
              <a:gd name="connsiteX3" fmla="*/ 2064470 w 3921551"/>
              <a:gd name="connsiteY3" fmla="*/ 1376314 h 1668545"/>
              <a:gd name="connsiteX4" fmla="*/ 2950590 w 3921551"/>
              <a:gd name="connsiteY4" fmla="*/ 1564850 h 1668545"/>
              <a:gd name="connsiteX5" fmla="*/ 3921551 w 3921551"/>
              <a:gd name="connsiteY5" fmla="*/ 1668545 h 1668545"/>
              <a:gd name="connsiteX0" fmla="*/ 0 w 3299382"/>
              <a:gd name="connsiteY0" fmla="*/ 0 h 1102936"/>
              <a:gd name="connsiteX1" fmla="*/ 669303 w 3299382"/>
              <a:gd name="connsiteY1" fmla="*/ 480767 h 1102936"/>
              <a:gd name="connsiteX2" fmla="*/ 1442301 w 3299382"/>
              <a:gd name="connsiteY2" fmla="*/ 810705 h 1102936"/>
              <a:gd name="connsiteX3" fmla="*/ 2328421 w 3299382"/>
              <a:gd name="connsiteY3" fmla="*/ 999241 h 1102936"/>
              <a:gd name="connsiteX4" fmla="*/ 3299382 w 3299382"/>
              <a:gd name="connsiteY4" fmla="*/ 1102936 h 1102936"/>
              <a:gd name="connsiteX0" fmla="*/ 0 w 2630079"/>
              <a:gd name="connsiteY0" fmla="*/ 0 h 622169"/>
              <a:gd name="connsiteX1" fmla="*/ 772998 w 2630079"/>
              <a:gd name="connsiteY1" fmla="*/ 329938 h 622169"/>
              <a:gd name="connsiteX2" fmla="*/ 1659118 w 2630079"/>
              <a:gd name="connsiteY2" fmla="*/ 518474 h 622169"/>
              <a:gd name="connsiteX3" fmla="*/ 2630079 w 2630079"/>
              <a:gd name="connsiteY3" fmla="*/ 622169 h 622169"/>
              <a:gd name="connsiteX0" fmla="*/ 0 w 1857081"/>
              <a:gd name="connsiteY0" fmla="*/ 0 h 292231"/>
              <a:gd name="connsiteX1" fmla="*/ 886120 w 1857081"/>
              <a:gd name="connsiteY1" fmla="*/ 188536 h 292231"/>
              <a:gd name="connsiteX2" fmla="*/ 1857081 w 1857081"/>
              <a:gd name="connsiteY2" fmla="*/ 292231 h 29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081" h="292231">
                <a:moveTo>
                  <a:pt x="0" y="0"/>
                </a:moveTo>
                <a:cubicBezTo>
                  <a:pt x="276520" y="86412"/>
                  <a:pt x="576607" y="139831"/>
                  <a:pt x="886120" y="188536"/>
                </a:cubicBezTo>
                <a:cubicBezTo>
                  <a:pt x="1195633" y="237241"/>
                  <a:pt x="1526357" y="264736"/>
                  <a:pt x="1857081" y="292231"/>
                </a:cubicBez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77C632B1-DBD2-4D04-A602-4D84DDC47E9B}"/>
              </a:ext>
            </a:extLst>
          </p:cNvPr>
          <p:cNvSpPr/>
          <p:nvPr/>
        </p:nvSpPr>
        <p:spPr>
          <a:xfrm>
            <a:off x="4671090" y="2967202"/>
            <a:ext cx="1725105" cy="245097"/>
          </a:xfrm>
          <a:custGeom>
            <a:avLst/>
            <a:gdLst>
              <a:gd name="connsiteX0" fmla="*/ 0 w 4232635"/>
              <a:gd name="connsiteY0" fmla="*/ 0 h 2083324"/>
              <a:gd name="connsiteX1" fmla="*/ 556182 w 4232635"/>
              <a:gd name="connsiteY1" fmla="*/ 565609 h 2083324"/>
              <a:gd name="connsiteX2" fmla="*/ 1131217 w 4232635"/>
              <a:gd name="connsiteY2" fmla="*/ 1140644 h 2083324"/>
              <a:gd name="connsiteX3" fmla="*/ 1772240 w 4232635"/>
              <a:gd name="connsiteY3" fmla="*/ 1564850 h 2083324"/>
              <a:gd name="connsiteX4" fmla="*/ 2507530 w 4232635"/>
              <a:gd name="connsiteY4" fmla="*/ 1838227 h 2083324"/>
              <a:gd name="connsiteX5" fmla="*/ 3337089 w 4232635"/>
              <a:gd name="connsiteY5" fmla="*/ 2007910 h 2083324"/>
              <a:gd name="connsiteX6" fmla="*/ 4232635 w 4232635"/>
              <a:gd name="connsiteY6" fmla="*/ 2083324 h 2083324"/>
              <a:gd name="connsiteX0" fmla="*/ 0 w 3676453"/>
              <a:gd name="connsiteY0" fmla="*/ 0 h 1517715"/>
              <a:gd name="connsiteX1" fmla="*/ 575035 w 3676453"/>
              <a:gd name="connsiteY1" fmla="*/ 575035 h 1517715"/>
              <a:gd name="connsiteX2" fmla="*/ 1216058 w 3676453"/>
              <a:gd name="connsiteY2" fmla="*/ 999241 h 1517715"/>
              <a:gd name="connsiteX3" fmla="*/ 1951348 w 3676453"/>
              <a:gd name="connsiteY3" fmla="*/ 1272618 h 1517715"/>
              <a:gd name="connsiteX4" fmla="*/ 2780907 w 3676453"/>
              <a:gd name="connsiteY4" fmla="*/ 1442301 h 1517715"/>
              <a:gd name="connsiteX5" fmla="*/ 3676453 w 3676453"/>
              <a:gd name="connsiteY5" fmla="*/ 1517715 h 1517715"/>
              <a:gd name="connsiteX0" fmla="*/ 0 w 3101418"/>
              <a:gd name="connsiteY0" fmla="*/ 0 h 942680"/>
              <a:gd name="connsiteX1" fmla="*/ 641023 w 3101418"/>
              <a:gd name="connsiteY1" fmla="*/ 424206 h 942680"/>
              <a:gd name="connsiteX2" fmla="*/ 1376313 w 3101418"/>
              <a:gd name="connsiteY2" fmla="*/ 697583 h 942680"/>
              <a:gd name="connsiteX3" fmla="*/ 2205872 w 3101418"/>
              <a:gd name="connsiteY3" fmla="*/ 867266 h 942680"/>
              <a:gd name="connsiteX4" fmla="*/ 3101418 w 3101418"/>
              <a:gd name="connsiteY4" fmla="*/ 942680 h 942680"/>
              <a:gd name="connsiteX0" fmla="*/ 0 w 2460395"/>
              <a:gd name="connsiteY0" fmla="*/ 0 h 518474"/>
              <a:gd name="connsiteX1" fmla="*/ 735290 w 2460395"/>
              <a:gd name="connsiteY1" fmla="*/ 273377 h 518474"/>
              <a:gd name="connsiteX2" fmla="*/ 1564849 w 2460395"/>
              <a:gd name="connsiteY2" fmla="*/ 443060 h 518474"/>
              <a:gd name="connsiteX3" fmla="*/ 2460395 w 2460395"/>
              <a:gd name="connsiteY3" fmla="*/ 518474 h 518474"/>
              <a:gd name="connsiteX0" fmla="*/ 0 w 1725105"/>
              <a:gd name="connsiteY0" fmla="*/ 0 h 245097"/>
              <a:gd name="connsiteX1" fmla="*/ 829559 w 1725105"/>
              <a:gd name="connsiteY1" fmla="*/ 169683 h 245097"/>
              <a:gd name="connsiteX2" fmla="*/ 1725105 w 1725105"/>
              <a:gd name="connsiteY2" fmla="*/ 245097 h 24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105" h="245097">
                <a:moveTo>
                  <a:pt x="0" y="0"/>
                </a:moveTo>
                <a:cubicBezTo>
                  <a:pt x="260808" y="73843"/>
                  <a:pt x="542042" y="128834"/>
                  <a:pt x="829559" y="169683"/>
                </a:cubicBezTo>
                <a:cubicBezTo>
                  <a:pt x="1117076" y="210532"/>
                  <a:pt x="1421090" y="227814"/>
                  <a:pt x="1725105" y="245097"/>
                </a:cubicBezTo>
              </a:path>
            </a:pathLst>
          </a:custGeom>
          <a:ln w="9525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24CD676C-27E8-4E4C-BEAA-158ABD969C05}"/>
              </a:ext>
            </a:extLst>
          </p:cNvPr>
          <p:cNvSpPr/>
          <p:nvPr/>
        </p:nvSpPr>
        <p:spPr>
          <a:xfrm>
            <a:off x="4204044" y="2096477"/>
            <a:ext cx="661012" cy="495759"/>
          </a:xfrm>
          <a:custGeom>
            <a:avLst/>
            <a:gdLst>
              <a:gd name="connsiteX0" fmla="*/ 0 w 661012"/>
              <a:gd name="connsiteY0" fmla="*/ 495759 h 495759"/>
              <a:gd name="connsiteX1" fmla="*/ 385591 w 661012"/>
              <a:gd name="connsiteY1" fmla="*/ 198304 h 495759"/>
              <a:gd name="connsiteX2" fmla="*/ 661012 w 661012"/>
              <a:gd name="connsiteY2" fmla="*/ 0 h 4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012" h="495759">
                <a:moveTo>
                  <a:pt x="0" y="495759"/>
                </a:moveTo>
                <a:lnTo>
                  <a:pt x="385591" y="198304"/>
                </a:lnTo>
                <a:cubicBezTo>
                  <a:pt x="495760" y="115678"/>
                  <a:pt x="578386" y="57839"/>
                  <a:pt x="661012" y="0"/>
                </a:cubicBezTo>
              </a:path>
            </a:pathLst>
          </a:custGeom>
          <a:noFill/>
          <a:ln>
            <a:solidFill>
              <a:srgbClr val="9E2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A6A18C0A-5632-47F7-B3C2-AF6C0B58DE1F}"/>
              </a:ext>
            </a:extLst>
          </p:cNvPr>
          <p:cNvSpPr/>
          <p:nvPr/>
        </p:nvSpPr>
        <p:spPr>
          <a:xfrm flipV="1">
            <a:off x="4532746" y="2258038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80C3ED-419A-433B-AE9C-6F203BDDB980}"/>
              </a:ext>
            </a:extLst>
          </p:cNvPr>
          <p:cNvSpPr/>
          <p:nvPr/>
        </p:nvSpPr>
        <p:spPr>
          <a:xfrm flipV="1">
            <a:off x="4813979" y="2067930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67D7DE4A-71EF-40EF-8D04-8AC8E6DA322A}"/>
              </a:ext>
            </a:extLst>
          </p:cNvPr>
          <p:cNvSpPr/>
          <p:nvPr/>
        </p:nvSpPr>
        <p:spPr>
          <a:xfrm flipV="1">
            <a:off x="4173046" y="2557746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87806EB7-9DAB-4DAF-9FE5-8FDE02C4424A}"/>
              </a:ext>
            </a:extLst>
          </p:cNvPr>
          <p:cNvSpPr/>
          <p:nvPr/>
        </p:nvSpPr>
        <p:spPr>
          <a:xfrm flipV="1">
            <a:off x="4623870" y="2934010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3F44D76-BB64-4917-8E0B-F9387A398117}"/>
              </a:ext>
            </a:extLst>
          </p:cNvPr>
          <p:cNvSpPr txBox="1"/>
          <p:nvPr/>
        </p:nvSpPr>
        <p:spPr>
          <a:xfrm>
            <a:off x="3341020" y="2726689"/>
            <a:ext cx="15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8C272013-990A-4F47-8F25-74EE402932B8}"/>
              </a:ext>
            </a:extLst>
          </p:cNvPr>
          <p:cNvSpPr/>
          <p:nvPr/>
        </p:nvSpPr>
        <p:spPr>
          <a:xfrm>
            <a:off x="3634068" y="2882534"/>
            <a:ext cx="772998" cy="329938"/>
          </a:xfrm>
          <a:custGeom>
            <a:avLst/>
            <a:gdLst>
              <a:gd name="connsiteX0" fmla="*/ 0 w 4515440"/>
              <a:gd name="connsiteY0" fmla="*/ 0 h 2300140"/>
              <a:gd name="connsiteX1" fmla="*/ 593889 w 4515440"/>
              <a:gd name="connsiteY1" fmla="*/ 631595 h 2300140"/>
              <a:gd name="connsiteX2" fmla="*/ 1216058 w 4515440"/>
              <a:gd name="connsiteY2" fmla="*/ 1197204 h 2300140"/>
              <a:gd name="connsiteX3" fmla="*/ 1885361 w 4515440"/>
              <a:gd name="connsiteY3" fmla="*/ 1677971 h 2300140"/>
              <a:gd name="connsiteX4" fmla="*/ 2658359 w 4515440"/>
              <a:gd name="connsiteY4" fmla="*/ 2007909 h 2300140"/>
              <a:gd name="connsiteX5" fmla="*/ 3544479 w 4515440"/>
              <a:gd name="connsiteY5" fmla="*/ 2196445 h 2300140"/>
              <a:gd name="connsiteX6" fmla="*/ 4515440 w 4515440"/>
              <a:gd name="connsiteY6" fmla="*/ 2300140 h 2300140"/>
              <a:gd name="connsiteX0" fmla="*/ 0 w 3921551"/>
              <a:gd name="connsiteY0" fmla="*/ 0 h 1668545"/>
              <a:gd name="connsiteX1" fmla="*/ 622169 w 3921551"/>
              <a:gd name="connsiteY1" fmla="*/ 565609 h 1668545"/>
              <a:gd name="connsiteX2" fmla="*/ 1291472 w 3921551"/>
              <a:gd name="connsiteY2" fmla="*/ 1046376 h 1668545"/>
              <a:gd name="connsiteX3" fmla="*/ 2064470 w 3921551"/>
              <a:gd name="connsiteY3" fmla="*/ 1376314 h 1668545"/>
              <a:gd name="connsiteX4" fmla="*/ 2950590 w 3921551"/>
              <a:gd name="connsiteY4" fmla="*/ 1564850 h 1668545"/>
              <a:gd name="connsiteX5" fmla="*/ 3921551 w 3921551"/>
              <a:gd name="connsiteY5" fmla="*/ 1668545 h 1668545"/>
              <a:gd name="connsiteX0" fmla="*/ 0 w 3299382"/>
              <a:gd name="connsiteY0" fmla="*/ 0 h 1102936"/>
              <a:gd name="connsiteX1" fmla="*/ 669303 w 3299382"/>
              <a:gd name="connsiteY1" fmla="*/ 480767 h 1102936"/>
              <a:gd name="connsiteX2" fmla="*/ 1442301 w 3299382"/>
              <a:gd name="connsiteY2" fmla="*/ 810705 h 1102936"/>
              <a:gd name="connsiteX3" fmla="*/ 2328421 w 3299382"/>
              <a:gd name="connsiteY3" fmla="*/ 999241 h 1102936"/>
              <a:gd name="connsiteX4" fmla="*/ 3299382 w 3299382"/>
              <a:gd name="connsiteY4" fmla="*/ 1102936 h 1102936"/>
              <a:gd name="connsiteX0" fmla="*/ 0 w 2328421"/>
              <a:gd name="connsiteY0" fmla="*/ 0 h 999241"/>
              <a:gd name="connsiteX1" fmla="*/ 669303 w 2328421"/>
              <a:gd name="connsiteY1" fmla="*/ 480767 h 999241"/>
              <a:gd name="connsiteX2" fmla="*/ 1442301 w 2328421"/>
              <a:gd name="connsiteY2" fmla="*/ 810705 h 999241"/>
              <a:gd name="connsiteX3" fmla="*/ 2328421 w 2328421"/>
              <a:gd name="connsiteY3" fmla="*/ 999241 h 999241"/>
              <a:gd name="connsiteX0" fmla="*/ 0 w 1442301"/>
              <a:gd name="connsiteY0" fmla="*/ 0 h 810705"/>
              <a:gd name="connsiteX1" fmla="*/ 669303 w 1442301"/>
              <a:gd name="connsiteY1" fmla="*/ 480767 h 810705"/>
              <a:gd name="connsiteX2" fmla="*/ 1442301 w 1442301"/>
              <a:gd name="connsiteY2" fmla="*/ 810705 h 810705"/>
              <a:gd name="connsiteX0" fmla="*/ 0 w 772998"/>
              <a:gd name="connsiteY0" fmla="*/ 0 h 329938"/>
              <a:gd name="connsiteX1" fmla="*/ 772998 w 772998"/>
              <a:gd name="connsiteY1" fmla="*/ 329938 h 32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998" h="329938">
                <a:moveTo>
                  <a:pt x="0" y="0"/>
                </a:moveTo>
                <a:cubicBezTo>
                  <a:pt x="240383" y="135117"/>
                  <a:pt x="496478" y="243526"/>
                  <a:pt x="772998" y="329938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390F2C2-EFC3-4F6A-823A-ABC7A7796FCE}"/>
              </a:ext>
            </a:extLst>
          </p:cNvPr>
          <p:cNvSpPr/>
          <p:nvPr/>
        </p:nvSpPr>
        <p:spPr>
          <a:xfrm>
            <a:off x="3543685" y="2789885"/>
            <a:ext cx="137599" cy="1480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728635B-E991-48DA-91FF-6253031BD494}"/>
              </a:ext>
            </a:extLst>
          </p:cNvPr>
          <p:cNvSpPr txBox="1"/>
          <p:nvPr/>
        </p:nvSpPr>
        <p:spPr>
          <a:xfrm>
            <a:off x="4297740" y="3124761"/>
            <a:ext cx="40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A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90D10536-0B4E-475B-ABD1-5FCDF6FB0FBD}"/>
              </a:ext>
            </a:extLst>
          </p:cNvPr>
          <p:cNvSpPr/>
          <p:nvPr/>
        </p:nvSpPr>
        <p:spPr>
          <a:xfrm flipV="1">
            <a:off x="4330067" y="3148871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FF4C6708-CBB1-49F7-A4C3-1130A6DC80D4}"/>
              </a:ext>
            </a:extLst>
          </p:cNvPr>
          <p:cNvSpPr/>
          <p:nvPr/>
        </p:nvSpPr>
        <p:spPr>
          <a:xfrm>
            <a:off x="2996838" y="3797493"/>
            <a:ext cx="903383" cy="440675"/>
          </a:xfrm>
          <a:custGeom>
            <a:avLst/>
            <a:gdLst>
              <a:gd name="connsiteX0" fmla="*/ 0 w 5341520"/>
              <a:gd name="connsiteY0" fmla="*/ 0 h 3409467"/>
              <a:gd name="connsiteX1" fmla="*/ 661012 w 5341520"/>
              <a:gd name="connsiteY1" fmla="*/ 661012 h 3409467"/>
              <a:gd name="connsiteX2" fmla="*/ 1377109 w 5341520"/>
              <a:gd name="connsiteY2" fmla="*/ 1299990 h 3409467"/>
              <a:gd name="connsiteX3" fmla="*/ 2181340 w 5341520"/>
              <a:gd name="connsiteY3" fmla="*/ 1905918 h 3409467"/>
              <a:gd name="connsiteX4" fmla="*/ 3084723 w 5341520"/>
              <a:gd name="connsiteY4" fmla="*/ 2313542 h 3409467"/>
              <a:gd name="connsiteX5" fmla="*/ 4087258 w 5341520"/>
              <a:gd name="connsiteY5" fmla="*/ 2622015 h 3409467"/>
              <a:gd name="connsiteX6" fmla="*/ 5144877 w 5341520"/>
              <a:gd name="connsiteY6" fmla="*/ 2908453 h 3409467"/>
              <a:gd name="connsiteX0" fmla="*/ 0 w 4087258"/>
              <a:gd name="connsiteY0" fmla="*/ 0 h 2622015"/>
              <a:gd name="connsiteX1" fmla="*/ 661012 w 4087258"/>
              <a:gd name="connsiteY1" fmla="*/ 661012 h 2622015"/>
              <a:gd name="connsiteX2" fmla="*/ 1377109 w 4087258"/>
              <a:gd name="connsiteY2" fmla="*/ 1299990 h 2622015"/>
              <a:gd name="connsiteX3" fmla="*/ 2181340 w 4087258"/>
              <a:gd name="connsiteY3" fmla="*/ 1905918 h 2622015"/>
              <a:gd name="connsiteX4" fmla="*/ 3084723 w 4087258"/>
              <a:gd name="connsiteY4" fmla="*/ 2313542 h 2622015"/>
              <a:gd name="connsiteX5" fmla="*/ 4087258 w 4087258"/>
              <a:gd name="connsiteY5" fmla="*/ 2622015 h 2622015"/>
              <a:gd name="connsiteX0" fmla="*/ 0 w 5133860"/>
              <a:gd name="connsiteY0" fmla="*/ 0 h 2897436"/>
              <a:gd name="connsiteX1" fmla="*/ 661012 w 5133860"/>
              <a:gd name="connsiteY1" fmla="*/ 661012 h 2897436"/>
              <a:gd name="connsiteX2" fmla="*/ 1377109 w 5133860"/>
              <a:gd name="connsiteY2" fmla="*/ 1299990 h 2897436"/>
              <a:gd name="connsiteX3" fmla="*/ 2181340 w 5133860"/>
              <a:gd name="connsiteY3" fmla="*/ 1905918 h 2897436"/>
              <a:gd name="connsiteX4" fmla="*/ 3084723 w 5133860"/>
              <a:gd name="connsiteY4" fmla="*/ 2313542 h 2897436"/>
              <a:gd name="connsiteX5" fmla="*/ 5133860 w 5133860"/>
              <a:gd name="connsiteY5" fmla="*/ 2897436 h 2897436"/>
              <a:gd name="connsiteX0" fmla="*/ 0 w 5133860"/>
              <a:gd name="connsiteY0" fmla="*/ 0 h 2897436"/>
              <a:gd name="connsiteX1" fmla="*/ 661012 w 5133860"/>
              <a:gd name="connsiteY1" fmla="*/ 661012 h 2897436"/>
              <a:gd name="connsiteX2" fmla="*/ 1377109 w 5133860"/>
              <a:gd name="connsiteY2" fmla="*/ 1299990 h 2897436"/>
              <a:gd name="connsiteX3" fmla="*/ 2181340 w 5133860"/>
              <a:gd name="connsiteY3" fmla="*/ 1872867 h 2897436"/>
              <a:gd name="connsiteX4" fmla="*/ 3084723 w 5133860"/>
              <a:gd name="connsiteY4" fmla="*/ 2313542 h 2897436"/>
              <a:gd name="connsiteX5" fmla="*/ 5133860 w 5133860"/>
              <a:gd name="connsiteY5" fmla="*/ 2897436 h 2897436"/>
              <a:gd name="connsiteX0" fmla="*/ 0 w 4472848"/>
              <a:gd name="connsiteY0" fmla="*/ 0 h 2236424"/>
              <a:gd name="connsiteX1" fmla="*/ 716097 w 4472848"/>
              <a:gd name="connsiteY1" fmla="*/ 638978 h 2236424"/>
              <a:gd name="connsiteX2" fmla="*/ 1520328 w 4472848"/>
              <a:gd name="connsiteY2" fmla="*/ 1211855 h 2236424"/>
              <a:gd name="connsiteX3" fmla="*/ 2423711 w 4472848"/>
              <a:gd name="connsiteY3" fmla="*/ 1652530 h 2236424"/>
              <a:gd name="connsiteX4" fmla="*/ 4472848 w 4472848"/>
              <a:gd name="connsiteY4" fmla="*/ 2236424 h 2236424"/>
              <a:gd name="connsiteX0" fmla="*/ 0 w 3756751"/>
              <a:gd name="connsiteY0" fmla="*/ 0 h 1597446"/>
              <a:gd name="connsiteX1" fmla="*/ 804231 w 3756751"/>
              <a:gd name="connsiteY1" fmla="*/ 572877 h 1597446"/>
              <a:gd name="connsiteX2" fmla="*/ 1707614 w 3756751"/>
              <a:gd name="connsiteY2" fmla="*/ 1013552 h 1597446"/>
              <a:gd name="connsiteX3" fmla="*/ 3756751 w 3756751"/>
              <a:gd name="connsiteY3" fmla="*/ 1597446 h 1597446"/>
              <a:gd name="connsiteX0" fmla="*/ 0 w 1707614"/>
              <a:gd name="connsiteY0" fmla="*/ 0 h 1013552"/>
              <a:gd name="connsiteX1" fmla="*/ 804231 w 1707614"/>
              <a:gd name="connsiteY1" fmla="*/ 572877 h 1013552"/>
              <a:gd name="connsiteX2" fmla="*/ 1707614 w 1707614"/>
              <a:gd name="connsiteY2" fmla="*/ 1013552 h 1013552"/>
              <a:gd name="connsiteX0" fmla="*/ 0 w 903383"/>
              <a:gd name="connsiteY0" fmla="*/ 0 h 440675"/>
              <a:gd name="connsiteX1" fmla="*/ 903383 w 903383"/>
              <a:gd name="connsiteY1" fmla="*/ 440675 h 44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383" h="440675">
                <a:moveTo>
                  <a:pt x="0" y="0"/>
                </a:moveTo>
                <a:cubicBezTo>
                  <a:pt x="284602" y="168925"/>
                  <a:pt x="411296" y="269913"/>
                  <a:pt x="903383" y="440675"/>
                </a:cubicBezTo>
              </a:path>
            </a:pathLst>
          </a:custGeom>
          <a:ln>
            <a:solidFill>
              <a:srgbClr val="9E228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6C43F6CA-442A-425E-A413-EFC928AF18FE}"/>
              </a:ext>
            </a:extLst>
          </p:cNvPr>
          <p:cNvSpPr/>
          <p:nvPr/>
        </p:nvSpPr>
        <p:spPr>
          <a:xfrm flipV="1">
            <a:off x="2971036" y="3750619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C9F68870-E71C-47CA-AF44-1B415657A52D}"/>
              </a:ext>
            </a:extLst>
          </p:cNvPr>
          <p:cNvSpPr/>
          <p:nvPr/>
        </p:nvSpPr>
        <p:spPr>
          <a:xfrm flipV="1">
            <a:off x="3865203" y="4182490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任意多边形: 形状 112">
            <a:extLst>
              <a:ext uri="{FF2B5EF4-FFF2-40B4-BE49-F238E27FC236}">
                <a16:creationId xmlns:a16="http://schemas.microsoft.com/office/drawing/2014/main" id="{40FE5F9B-7500-4316-BE32-E3A5302D389B}"/>
              </a:ext>
            </a:extLst>
          </p:cNvPr>
          <p:cNvSpPr/>
          <p:nvPr/>
        </p:nvSpPr>
        <p:spPr>
          <a:xfrm>
            <a:off x="3663989" y="1519815"/>
            <a:ext cx="539826" cy="374573"/>
          </a:xfrm>
          <a:custGeom>
            <a:avLst/>
            <a:gdLst>
              <a:gd name="connsiteX0" fmla="*/ 0 w 3933021"/>
              <a:gd name="connsiteY0" fmla="*/ 0 h 1894901"/>
              <a:gd name="connsiteX1" fmla="*/ 550843 w 3933021"/>
              <a:gd name="connsiteY1" fmla="*/ 572877 h 1894901"/>
              <a:gd name="connsiteX2" fmla="*/ 1090670 w 3933021"/>
              <a:gd name="connsiteY2" fmla="*/ 1101687 h 1894901"/>
              <a:gd name="connsiteX3" fmla="*/ 1630496 w 3933021"/>
              <a:gd name="connsiteY3" fmla="*/ 1476260 h 1894901"/>
              <a:gd name="connsiteX4" fmla="*/ 2258457 w 3933021"/>
              <a:gd name="connsiteY4" fmla="*/ 1674564 h 1894901"/>
              <a:gd name="connsiteX5" fmla="*/ 3040655 w 3933021"/>
              <a:gd name="connsiteY5" fmla="*/ 1773716 h 1894901"/>
              <a:gd name="connsiteX6" fmla="*/ 3933021 w 3933021"/>
              <a:gd name="connsiteY6" fmla="*/ 1894901 h 1894901"/>
              <a:gd name="connsiteX7" fmla="*/ 3933021 w 3933021"/>
              <a:gd name="connsiteY7" fmla="*/ 1894901 h 1894901"/>
              <a:gd name="connsiteX0" fmla="*/ 0 w 3382178"/>
              <a:gd name="connsiteY0" fmla="*/ 0 h 1322024"/>
              <a:gd name="connsiteX1" fmla="*/ 539827 w 3382178"/>
              <a:gd name="connsiteY1" fmla="*/ 528810 h 1322024"/>
              <a:gd name="connsiteX2" fmla="*/ 1079653 w 3382178"/>
              <a:gd name="connsiteY2" fmla="*/ 903383 h 1322024"/>
              <a:gd name="connsiteX3" fmla="*/ 1707614 w 3382178"/>
              <a:gd name="connsiteY3" fmla="*/ 1101687 h 1322024"/>
              <a:gd name="connsiteX4" fmla="*/ 2489812 w 3382178"/>
              <a:gd name="connsiteY4" fmla="*/ 1200839 h 1322024"/>
              <a:gd name="connsiteX5" fmla="*/ 3382178 w 3382178"/>
              <a:gd name="connsiteY5" fmla="*/ 1322024 h 1322024"/>
              <a:gd name="connsiteX6" fmla="*/ 3382178 w 3382178"/>
              <a:gd name="connsiteY6" fmla="*/ 1322024 h 1322024"/>
              <a:gd name="connsiteX0" fmla="*/ 0 w 2842351"/>
              <a:gd name="connsiteY0" fmla="*/ 0 h 793214"/>
              <a:gd name="connsiteX1" fmla="*/ 539826 w 2842351"/>
              <a:gd name="connsiteY1" fmla="*/ 374573 h 793214"/>
              <a:gd name="connsiteX2" fmla="*/ 1167787 w 2842351"/>
              <a:gd name="connsiteY2" fmla="*/ 572877 h 793214"/>
              <a:gd name="connsiteX3" fmla="*/ 1949985 w 2842351"/>
              <a:gd name="connsiteY3" fmla="*/ 672029 h 793214"/>
              <a:gd name="connsiteX4" fmla="*/ 2842351 w 2842351"/>
              <a:gd name="connsiteY4" fmla="*/ 793214 h 793214"/>
              <a:gd name="connsiteX5" fmla="*/ 2842351 w 2842351"/>
              <a:gd name="connsiteY5" fmla="*/ 793214 h 793214"/>
              <a:gd name="connsiteX0" fmla="*/ 0 w 2842351"/>
              <a:gd name="connsiteY0" fmla="*/ 0 h 793214"/>
              <a:gd name="connsiteX1" fmla="*/ 539826 w 2842351"/>
              <a:gd name="connsiteY1" fmla="*/ 374573 h 793214"/>
              <a:gd name="connsiteX2" fmla="*/ 1167787 w 2842351"/>
              <a:gd name="connsiteY2" fmla="*/ 572877 h 793214"/>
              <a:gd name="connsiteX3" fmla="*/ 1949985 w 2842351"/>
              <a:gd name="connsiteY3" fmla="*/ 672029 h 793214"/>
              <a:gd name="connsiteX4" fmla="*/ 2842351 w 2842351"/>
              <a:gd name="connsiteY4" fmla="*/ 793214 h 793214"/>
              <a:gd name="connsiteX0" fmla="*/ 0 w 1949985"/>
              <a:gd name="connsiteY0" fmla="*/ 0 h 672029"/>
              <a:gd name="connsiteX1" fmla="*/ 539826 w 1949985"/>
              <a:gd name="connsiteY1" fmla="*/ 374573 h 672029"/>
              <a:gd name="connsiteX2" fmla="*/ 1167787 w 1949985"/>
              <a:gd name="connsiteY2" fmla="*/ 572877 h 672029"/>
              <a:gd name="connsiteX3" fmla="*/ 1949985 w 1949985"/>
              <a:gd name="connsiteY3" fmla="*/ 672029 h 672029"/>
              <a:gd name="connsiteX0" fmla="*/ 0 w 1167787"/>
              <a:gd name="connsiteY0" fmla="*/ 0 h 572877"/>
              <a:gd name="connsiteX1" fmla="*/ 539826 w 1167787"/>
              <a:gd name="connsiteY1" fmla="*/ 374573 h 572877"/>
              <a:gd name="connsiteX2" fmla="*/ 1167787 w 1167787"/>
              <a:gd name="connsiteY2" fmla="*/ 572877 h 572877"/>
              <a:gd name="connsiteX0" fmla="*/ 0 w 539826"/>
              <a:gd name="connsiteY0" fmla="*/ 0 h 374573"/>
              <a:gd name="connsiteX1" fmla="*/ 539826 w 539826"/>
              <a:gd name="connsiteY1" fmla="*/ 374573 h 37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826" h="374573">
                <a:moveTo>
                  <a:pt x="0" y="0"/>
                </a:moveTo>
                <a:cubicBezTo>
                  <a:pt x="179942" y="150564"/>
                  <a:pt x="345195" y="279094"/>
                  <a:pt x="539826" y="374573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E9ADDBE4-83DA-42BF-954C-7950A4446133}"/>
              </a:ext>
            </a:extLst>
          </p:cNvPr>
          <p:cNvSpPr/>
          <p:nvPr/>
        </p:nvSpPr>
        <p:spPr>
          <a:xfrm>
            <a:off x="3009652" y="2878126"/>
            <a:ext cx="735290" cy="490194"/>
          </a:xfrm>
          <a:custGeom>
            <a:avLst/>
            <a:gdLst>
              <a:gd name="connsiteX0" fmla="*/ 0 w 4496586"/>
              <a:gd name="connsiteY0" fmla="*/ 0 h 2237876"/>
              <a:gd name="connsiteX1" fmla="*/ 565608 w 4496586"/>
              <a:gd name="connsiteY1" fmla="*/ 546755 h 2237876"/>
              <a:gd name="connsiteX2" fmla="*/ 1234912 w 4496586"/>
              <a:gd name="connsiteY2" fmla="*/ 1093509 h 2237876"/>
              <a:gd name="connsiteX3" fmla="*/ 1970202 w 4496586"/>
              <a:gd name="connsiteY3" fmla="*/ 1583703 h 2237876"/>
              <a:gd name="connsiteX4" fmla="*/ 2780907 w 4496586"/>
              <a:gd name="connsiteY4" fmla="*/ 1951349 h 2237876"/>
              <a:gd name="connsiteX5" fmla="*/ 3629320 w 4496586"/>
              <a:gd name="connsiteY5" fmla="*/ 2205872 h 2237876"/>
              <a:gd name="connsiteX6" fmla="*/ 4496586 w 4496586"/>
              <a:gd name="connsiteY6" fmla="*/ 2234153 h 2237876"/>
              <a:gd name="connsiteX7" fmla="*/ 4496586 w 4496586"/>
              <a:gd name="connsiteY7" fmla="*/ 2234153 h 2237876"/>
              <a:gd name="connsiteX0" fmla="*/ 0 w 3930978"/>
              <a:gd name="connsiteY0" fmla="*/ 0 h 1691121"/>
              <a:gd name="connsiteX1" fmla="*/ 669304 w 3930978"/>
              <a:gd name="connsiteY1" fmla="*/ 546754 h 1691121"/>
              <a:gd name="connsiteX2" fmla="*/ 1404594 w 3930978"/>
              <a:gd name="connsiteY2" fmla="*/ 1036948 h 1691121"/>
              <a:gd name="connsiteX3" fmla="*/ 2215299 w 3930978"/>
              <a:gd name="connsiteY3" fmla="*/ 1404594 h 1691121"/>
              <a:gd name="connsiteX4" fmla="*/ 3063712 w 3930978"/>
              <a:gd name="connsiteY4" fmla="*/ 1659117 h 1691121"/>
              <a:gd name="connsiteX5" fmla="*/ 3930978 w 3930978"/>
              <a:gd name="connsiteY5" fmla="*/ 1687398 h 1691121"/>
              <a:gd name="connsiteX6" fmla="*/ 3930978 w 3930978"/>
              <a:gd name="connsiteY6" fmla="*/ 1687398 h 1691121"/>
              <a:gd name="connsiteX0" fmla="*/ 0 w 3261674"/>
              <a:gd name="connsiteY0" fmla="*/ 0 h 1144367"/>
              <a:gd name="connsiteX1" fmla="*/ 735290 w 3261674"/>
              <a:gd name="connsiteY1" fmla="*/ 490194 h 1144367"/>
              <a:gd name="connsiteX2" fmla="*/ 1545995 w 3261674"/>
              <a:gd name="connsiteY2" fmla="*/ 857840 h 1144367"/>
              <a:gd name="connsiteX3" fmla="*/ 2394408 w 3261674"/>
              <a:gd name="connsiteY3" fmla="*/ 1112363 h 1144367"/>
              <a:gd name="connsiteX4" fmla="*/ 3261674 w 3261674"/>
              <a:gd name="connsiteY4" fmla="*/ 1140644 h 1144367"/>
              <a:gd name="connsiteX5" fmla="*/ 3261674 w 3261674"/>
              <a:gd name="connsiteY5" fmla="*/ 1140644 h 1144367"/>
              <a:gd name="connsiteX0" fmla="*/ 0 w 3261674"/>
              <a:gd name="connsiteY0" fmla="*/ 0 h 1144367"/>
              <a:gd name="connsiteX1" fmla="*/ 735290 w 3261674"/>
              <a:gd name="connsiteY1" fmla="*/ 490194 h 1144367"/>
              <a:gd name="connsiteX2" fmla="*/ 1545995 w 3261674"/>
              <a:gd name="connsiteY2" fmla="*/ 857840 h 1144367"/>
              <a:gd name="connsiteX3" fmla="*/ 2394408 w 3261674"/>
              <a:gd name="connsiteY3" fmla="*/ 1112363 h 1144367"/>
              <a:gd name="connsiteX4" fmla="*/ 3261674 w 3261674"/>
              <a:gd name="connsiteY4" fmla="*/ 1140644 h 1144367"/>
              <a:gd name="connsiteX0" fmla="*/ 0 w 2394408"/>
              <a:gd name="connsiteY0" fmla="*/ 0 h 1112363"/>
              <a:gd name="connsiteX1" fmla="*/ 735290 w 2394408"/>
              <a:gd name="connsiteY1" fmla="*/ 490194 h 1112363"/>
              <a:gd name="connsiteX2" fmla="*/ 1545995 w 2394408"/>
              <a:gd name="connsiteY2" fmla="*/ 857840 h 1112363"/>
              <a:gd name="connsiteX3" fmla="*/ 2394408 w 2394408"/>
              <a:gd name="connsiteY3" fmla="*/ 1112363 h 1112363"/>
              <a:gd name="connsiteX0" fmla="*/ 0 w 1545995"/>
              <a:gd name="connsiteY0" fmla="*/ 0 h 857840"/>
              <a:gd name="connsiteX1" fmla="*/ 735290 w 1545995"/>
              <a:gd name="connsiteY1" fmla="*/ 490194 h 857840"/>
              <a:gd name="connsiteX2" fmla="*/ 1545995 w 1545995"/>
              <a:gd name="connsiteY2" fmla="*/ 857840 h 857840"/>
              <a:gd name="connsiteX0" fmla="*/ 0 w 735290"/>
              <a:gd name="connsiteY0" fmla="*/ 0 h 490194"/>
              <a:gd name="connsiteX1" fmla="*/ 735290 w 735290"/>
              <a:gd name="connsiteY1" fmla="*/ 490194 h 4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5290" h="490194">
                <a:moveTo>
                  <a:pt x="0" y="0"/>
                </a:moveTo>
                <a:cubicBezTo>
                  <a:pt x="234099" y="172825"/>
                  <a:pt x="477624" y="347221"/>
                  <a:pt x="735290" y="490194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0336D004-AF6C-467C-9B76-92C3E32C5117}"/>
              </a:ext>
            </a:extLst>
          </p:cNvPr>
          <p:cNvSpPr/>
          <p:nvPr/>
        </p:nvSpPr>
        <p:spPr>
          <a:xfrm flipV="1">
            <a:off x="3439771" y="2280303"/>
            <a:ext cx="93687" cy="98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98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4020</TotalTime>
  <Words>2</Words>
  <Application>Microsoft Office PowerPoint</Application>
  <PresentationFormat>自定义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</dc:creator>
  <cp:lastModifiedBy>李</cp:lastModifiedBy>
  <cp:revision>1</cp:revision>
  <dcterms:created xsi:type="dcterms:W3CDTF">2021-11-29T08:15:31Z</dcterms:created>
  <dcterms:modified xsi:type="dcterms:W3CDTF">2021-12-02T03:15:34Z</dcterms:modified>
</cp:coreProperties>
</file>