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233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6581"/>
            <a:ext cx="9144000" cy="1822203"/>
          </a:xfrm>
        </p:spPr>
        <p:txBody>
          <a:bodyPr anchor="b"/>
          <a:lstStyle>
            <a:lvl1pPr algn="ctr">
              <a:defRPr sz="45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9056"/>
            <a:ext cx="9144000" cy="1263668"/>
          </a:xfrm>
        </p:spPr>
        <p:txBody>
          <a:bodyPr/>
          <a:lstStyle>
            <a:lvl1pPr marL="0" indent="0" algn="ctr">
              <a:buNone/>
              <a:defRPr sz="1832"/>
            </a:lvl1pPr>
            <a:lvl2pPr marL="348935" indent="0" algn="ctr">
              <a:buNone/>
              <a:defRPr sz="1526"/>
            </a:lvl2pPr>
            <a:lvl3pPr marL="697870" indent="0" algn="ctr">
              <a:buNone/>
              <a:defRPr sz="1374"/>
            </a:lvl3pPr>
            <a:lvl4pPr marL="1046805" indent="0" algn="ctr">
              <a:buNone/>
              <a:defRPr sz="1221"/>
            </a:lvl4pPr>
            <a:lvl5pPr marL="1395740" indent="0" algn="ctr">
              <a:buNone/>
              <a:defRPr sz="1221"/>
            </a:lvl5pPr>
            <a:lvl6pPr marL="1744675" indent="0" algn="ctr">
              <a:buNone/>
              <a:defRPr sz="1221"/>
            </a:lvl6pPr>
            <a:lvl7pPr marL="2093610" indent="0" algn="ctr">
              <a:buNone/>
              <a:defRPr sz="1221"/>
            </a:lvl7pPr>
            <a:lvl8pPr marL="2442545" indent="0" algn="ctr">
              <a:buNone/>
              <a:defRPr sz="1221"/>
            </a:lvl8pPr>
            <a:lvl9pPr marL="2791480" indent="0" algn="ctr">
              <a:buNone/>
              <a:defRPr sz="122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8661"/>
            <a:ext cx="2628900" cy="4435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8661"/>
            <a:ext cx="7734300" cy="4435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5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1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4863"/>
            <a:ext cx="10515600" cy="2177193"/>
          </a:xfrm>
        </p:spPr>
        <p:txBody>
          <a:bodyPr anchor="b"/>
          <a:lstStyle>
            <a:lvl1pPr>
              <a:defRPr sz="45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02654"/>
            <a:ext cx="10515600" cy="1144934"/>
          </a:xfrm>
        </p:spPr>
        <p:txBody>
          <a:bodyPr/>
          <a:lstStyle>
            <a:lvl1pPr marL="0" indent="0">
              <a:buNone/>
              <a:defRPr sz="1832">
                <a:solidFill>
                  <a:schemeClr val="tx1">
                    <a:tint val="75000"/>
                  </a:schemeClr>
                </a:solidFill>
              </a:defRPr>
            </a:lvl1pPr>
            <a:lvl2pPr marL="348935" indent="0">
              <a:buNone/>
              <a:defRPr sz="1526">
                <a:solidFill>
                  <a:schemeClr val="tx1">
                    <a:tint val="75000"/>
                  </a:schemeClr>
                </a:solidFill>
              </a:defRPr>
            </a:lvl2pPr>
            <a:lvl3pPr marL="697870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3pPr>
            <a:lvl4pPr marL="1046805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4pPr>
            <a:lvl5pPr marL="1395740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5pPr>
            <a:lvl6pPr marL="1744675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6pPr>
            <a:lvl7pPr marL="2093610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7pPr>
            <a:lvl8pPr marL="2442545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8pPr>
            <a:lvl9pPr marL="2791480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9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307"/>
            <a:ext cx="5181600" cy="3320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307"/>
            <a:ext cx="5181600" cy="3320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4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8662"/>
            <a:ext cx="10515600" cy="10116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83054"/>
            <a:ext cx="5157787" cy="628805"/>
          </a:xfrm>
        </p:spPr>
        <p:txBody>
          <a:bodyPr anchor="b"/>
          <a:lstStyle>
            <a:lvl1pPr marL="0" indent="0">
              <a:buNone/>
              <a:defRPr sz="1832" b="1"/>
            </a:lvl1pPr>
            <a:lvl2pPr marL="348935" indent="0">
              <a:buNone/>
              <a:defRPr sz="1526" b="1"/>
            </a:lvl2pPr>
            <a:lvl3pPr marL="697870" indent="0">
              <a:buNone/>
              <a:defRPr sz="1374" b="1"/>
            </a:lvl3pPr>
            <a:lvl4pPr marL="1046805" indent="0">
              <a:buNone/>
              <a:defRPr sz="1221" b="1"/>
            </a:lvl4pPr>
            <a:lvl5pPr marL="1395740" indent="0">
              <a:buNone/>
              <a:defRPr sz="1221" b="1"/>
            </a:lvl5pPr>
            <a:lvl6pPr marL="1744675" indent="0">
              <a:buNone/>
              <a:defRPr sz="1221" b="1"/>
            </a:lvl6pPr>
            <a:lvl7pPr marL="2093610" indent="0">
              <a:buNone/>
              <a:defRPr sz="1221" b="1"/>
            </a:lvl7pPr>
            <a:lvl8pPr marL="2442545" indent="0">
              <a:buNone/>
              <a:defRPr sz="1221" b="1"/>
            </a:lvl8pPr>
            <a:lvl9pPr marL="2791480" indent="0">
              <a:buNone/>
              <a:defRPr sz="122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11860"/>
            <a:ext cx="5157787" cy="28120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83054"/>
            <a:ext cx="5183188" cy="628805"/>
          </a:xfrm>
        </p:spPr>
        <p:txBody>
          <a:bodyPr anchor="b"/>
          <a:lstStyle>
            <a:lvl1pPr marL="0" indent="0">
              <a:buNone/>
              <a:defRPr sz="1832" b="1"/>
            </a:lvl1pPr>
            <a:lvl2pPr marL="348935" indent="0">
              <a:buNone/>
              <a:defRPr sz="1526" b="1"/>
            </a:lvl2pPr>
            <a:lvl3pPr marL="697870" indent="0">
              <a:buNone/>
              <a:defRPr sz="1374" b="1"/>
            </a:lvl3pPr>
            <a:lvl4pPr marL="1046805" indent="0">
              <a:buNone/>
              <a:defRPr sz="1221" b="1"/>
            </a:lvl4pPr>
            <a:lvl5pPr marL="1395740" indent="0">
              <a:buNone/>
              <a:defRPr sz="1221" b="1"/>
            </a:lvl5pPr>
            <a:lvl6pPr marL="1744675" indent="0">
              <a:buNone/>
              <a:defRPr sz="1221" b="1"/>
            </a:lvl6pPr>
            <a:lvl7pPr marL="2093610" indent="0">
              <a:buNone/>
              <a:defRPr sz="1221" b="1"/>
            </a:lvl7pPr>
            <a:lvl8pPr marL="2442545" indent="0">
              <a:buNone/>
              <a:defRPr sz="1221" b="1"/>
            </a:lvl8pPr>
            <a:lvl9pPr marL="2791480" indent="0">
              <a:buNone/>
              <a:defRPr sz="122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11860"/>
            <a:ext cx="5183188" cy="28120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8932"/>
            <a:ext cx="3932237" cy="1221264"/>
          </a:xfrm>
        </p:spPr>
        <p:txBody>
          <a:bodyPr anchor="b"/>
          <a:lstStyle>
            <a:lvl1pPr>
              <a:defRPr sz="24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3598"/>
            <a:ext cx="6172200" cy="3719524"/>
          </a:xfrm>
        </p:spPr>
        <p:txBody>
          <a:bodyPr/>
          <a:lstStyle>
            <a:lvl1pPr>
              <a:defRPr sz="2442"/>
            </a:lvl1pPr>
            <a:lvl2pPr>
              <a:defRPr sz="2137"/>
            </a:lvl2pPr>
            <a:lvl3pPr>
              <a:defRPr sz="1832"/>
            </a:lvl3pPr>
            <a:lvl4pPr>
              <a:defRPr sz="1526"/>
            </a:lvl4pPr>
            <a:lvl5pPr>
              <a:defRPr sz="1526"/>
            </a:lvl5pPr>
            <a:lvl6pPr>
              <a:defRPr sz="1526"/>
            </a:lvl6pPr>
            <a:lvl7pPr>
              <a:defRPr sz="1526"/>
            </a:lvl7pPr>
            <a:lvl8pPr>
              <a:defRPr sz="1526"/>
            </a:lvl8pPr>
            <a:lvl9pPr>
              <a:defRPr sz="152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70196"/>
            <a:ext cx="3932237" cy="2908983"/>
          </a:xfrm>
        </p:spPr>
        <p:txBody>
          <a:bodyPr/>
          <a:lstStyle>
            <a:lvl1pPr marL="0" indent="0">
              <a:buNone/>
              <a:defRPr sz="1221"/>
            </a:lvl1pPr>
            <a:lvl2pPr marL="348935" indent="0">
              <a:buNone/>
              <a:defRPr sz="1068"/>
            </a:lvl2pPr>
            <a:lvl3pPr marL="697870" indent="0">
              <a:buNone/>
              <a:defRPr sz="916"/>
            </a:lvl3pPr>
            <a:lvl4pPr marL="1046805" indent="0">
              <a:buNone/>
              <a:defRPr sz="763"/>
            </a:lvl4pPr>
            <a:lvl5pPr marL="1395740" indent="0">
              <a:buNone/>
              <a:defRPr sz="763"/>
            </a:lvl5pPr>
            <a:lvl6pPr marL="1744675" indent="0">
              <a:buNone/>
              <a:defRPr sz="763"/>
            </a:lvl6pPr>
            <a:lvl7pPr marL="2093610" indent="0">
              <a:buNone/>
              <a:defRPr sz="763"/>
            </a:lvl7pPr>
            <a:lvl8pPr marL="2442545" indent="0">
              <a:buNone/>
              <a:defRPr sz="763"/>
            </a:lvl8pPr>
            <a:lvl9pPr marL="2791480" indent="0">
              <a:buNone/>
              <a:defRPr sz="7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8932"/>
            <a:ext cx="3932237" cy="1221264"/>
          </a:xfrm>
        </p:spPr>
        <p:txBody>
          <a:bodyPr anchor="b"/>
          <a:lstStyle>
            <a:lvl1pPr>
              <a:defRPr sz="24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3598"/>
            <a:ext cx="6172200" cy="3719524"/>
          </a:xfrm>
        </p:spPr>
        <p:txBody>
          <a:bodyPr anchor="t"/>
          <a:lstStyle>
            <a:lvl1pPr marL="0" indent="0">
              <a:buNone/>
              <a:defRPr sz="2442"/>
            </a:lvl1pPr>
            <a:lvl2pPr marL="348935" indent="0">
              <a:buNone/>
              <a:defRPr sz="2137"/>
            </a:lvl2pPr>
            <a:lvl3pPr marL="697870" indent="0">
              <a:buNone/>
              <a:defRPr sz="1832"/>
            </a:lvl3pPr>
            <a:lvl4pPr marL="1046805" indent="0">
              <a:buNone/>
              <a:defRPr sz="1526"/>
            </a:lvl4pPr>
            <a:lvl5pPr marL="1395740" indent="0">
              <a:buNone/>
              <a:defRPr sz="1526"/>
            </a:lvl5pPr>
            <a:lvl6pPr marL="1744675" indent="0">
              <a:buNone/>
              <a:defRPr sz="1526"/>
            </a:lvl6pPr>
            <a:lvl7pPr marL="2093610" indent="0">
              <a:buNone/>
              <a:defRPr sz="1526"/>
            </a:lvl7pPr>
            <a:lvl8pPr marL="2442545" indent="0">
              <a:buNone/>
              <a:defRPr sz="1526"/>
            </a:lvl8pPr>
            <a:lvl9pPr marL="2791480" indent="0">
              <a:buNone/>
              <a:defRPr sz="152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70196"/>
            <a:ext cx="3932237" cy="2908983"/>
          </a:xfrm>
        </p:spPr>
        <p:txBody>
          <a:bodyPr/>
          <a:lstStyle>
            <a:lvl1pPr marL="0" indent="0">
              <a:buNone/>
              <a:defRPr sz="1221"/>
            </a:lvl1pPr>
            <a:lvl2pPr marL="348935" indent="0">
              <a:buNone/>
              <a:defRPr sz="1068"/>
            </a:lvl2pPr>
            <a:lvl3pPr marL="697870" indent="0">
              <a:buNone/>
              <a:defRPr sz="916"/>
            </a:lvl3pPr>
            <a:lvl4pPr marL="1046805" indent="0">
              <a:buNone/>
              <a:defRPr sz="763"/>
            </a:lvl4pPr>
            <a:lvl5pPr marL="1395740" indent="0">
              <a:buNone/>
              <a:defRPr sz="763"/>
            </a:lvl5pPr>
            <a:lvl6pPr marL="1744675" indent="0">
              <a:buNone/>
              <a:defRPr sz="763"/>
            </a:lvl6pPr>
            <a:lvl7pPr marL="2093610" indent="0">
              <a:buNone/>
              <a:defRPr sz="763"/>
            </a:lvl7pPr>
            <a:lvl8pPr marL="2442545" indent="0">
              <a:buNone/>
              <a:defRPr sz="763"/>
            </a:lvl8pPr>
            <a:lvl9pPr marL="2791480" indent="0">
              <a:buNone/>
              <a:defRPr sz="7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8662"/>
            <a:ext cx="10515600" cy="101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3307"/>
            <a:ext cx="10515600" cy="3320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51132"/>
            <a:ext cx="2743200" cy="27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4952-7168-43C8-80BD-3352AC9056B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51132"/>
            <a:ext cx="4114800" cy="27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51132"/>
            <a:ext cx="2743200" cy="27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3BD5-F399-4C36-BC5A-0975C8A20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7870" rtl="0" eaLnBrk="1" latinLnBrk="0" hangingPunct="1">
        <a:lnSpc>
          <a:spcPct val="90000"/>
        </a:lnSpc>
        <a:spcBef>
          <a:spcPct val="0"/>
        </a:spcBef>
        <a:buNone/>
        <a:defRPr sz="3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468" indent="-174468" algn="l" defTabSz="69787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1pPr>
      <a:lvl2pPr marL="52340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832" kern="1200">
          <a:solidFill>
            <a:schemeClr val="tx1"/>
          </a:solidFill>
          <a:latin typeface="+mn-lt"/>
          <a:ea typeface="+mn-ea"/>
          <a:cs typeface="+mn-cs"/>
        </a:defRPr>
      </a:lvl2pPr>
      <a:lvl3pPr marL="87233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3pPr>
      <a:lvl4pPr marL="122127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157020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191914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61701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296594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1pPr>
      <a:lvl2pPr marL="34893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2pPr>
      <a:lvl3pPr marL="69787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104680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139574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174467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209361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44254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279148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19B881-1B3E-4E40-8421-AC6B111CF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"/>
            <a:ext cx="12192000" cy="52342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ADD2CD-7819-4B86-BDCB-42619C418DF3}"/>
              </a:ext>
            </a:extLst>
          </p:cNvPr>
          <p:cNvSpPr/>
          <p:nvPr/>
        </p:nvSpPr>
        <p:spPr>
          <a:xfrm>
            <a:off x="7002585" y="203200"/>
            <a:ext cx="250092" cy="218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3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</dc:creator>
  <cp:lastModifiedBy>李</cp:lastModifiedBy>
  <cp:revision>1</cp:revision>
  <dcterms:created xsi:type="dcterms:W3CDTF">2021-11-26T06:45:34Z</dcterms:created>
  <dcterms:modified xsi:type="dcterms:W3CDTF">2021-11-29T05:59:11Z</dcterms:modified>
</cp:coreProperties>
</file>