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1" r:id="rId8"/>
    <p:sldId id="262"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263" r:id="rId50"/>
    <p:sldId id="306" r:id="rId51"/>
    <p:sldId id="265" r:id="rId52"/>
    <p:sldId id="307" r:id="rId53"/>
    <p:sldId id="308" r:id="rId54"/>
    <p:sldId id="309" r:id="rId55"/>
    <p:sldId id="310" r:id="rId56"/>
    <p:sldId id="311" r:id="rId57"/>
  </p:sldIdLst>
  <p:sldSz cx="9144000" cy="6858000" type="screen4x3"/>
  <p:notesSz cx="7099300" cy="10234613"/>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华文中宋" panose="0201060004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华文中宋" panose="0201060004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华文中宋" panose="0201060004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华文中宋" panose="0201060004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华文中宋" panose="0201060004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华文中宋" panose="0201060004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华文中宋" panose="0201060004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华文中宋" panose="0201060004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华文中宋" panose="020106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0725" autoAdjust="0"/>
    <p:restoredTop sz="94746" autoAdjust="0"/>
  </p:normalViewPr>
  <p:slideViewPr>
    <p:cSldViewPr showGuides="1">
      <p:cViewPr varScale="1">
        <p:scale>
          <a:sx n="72" d="100"/>
          <a:sy n="72" d="100"/>
        </p:scale>
        <p:origin x="58" y="5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image" Target="../media/image54.wmf"/><Relationship Id="rId18" Type="http://schemas.openxmlformats.org/officeDocument/2006/relationships/image" Target="../media/image72.wmf"/><Relationship Id="rId3" Type="http://schemas.openxmlformats.org/officeDocument/2006/relationships/image" Target="../media/image62.wmf"/><Relationship Id="rId21" Type="http://schemas.openxmlformats.org/officeDocument/2006/relationships/image" Target="../media/image75.wmf"/><Relationship Id="rId7" Type="http://schemas.openxmlformats.org/officeDocument/2006/relationships/image" Target="../media/image48.wmf"/><Relationship Id="rId12" Type="http://schemas.openxmlformats.org/officeDocument/2006/relationships/image" Target="../media/image47.wmf"/><Relationship Id="rId17" Type="http://schemas.openxmlformats.org/officeDocument/2006/relationships/image" Target="../media/image71.wmf"/><Relationship Id="rId2" Type="http://schemas.openxmlformats.org/officeDocument/2006/relationships/image" Target="../media/image61.wmf"/><Relationship Id="rId16" Type="http://schemas.openxmlformats.org/officeDocument/2006/relationships/image" Target="../media/image70.wmf"/><Relationship Id="rId20" Type="http://schemas.openxmlformats.org/officeDocument/2006/relationships/image" Target="../media/image74.wmf"/><Relationship Id="rId1" Type="http://schemas.openxmlformats.org/officeDocument/2006/relationships/image" Target="../media/image60.wmf"/><Relationship Id="rId6" Type="http://schemas.openxmlformats.org/officeDocument/2006/relationships/image" Target="../media/image65.wmf"/><Relationship Id="rId11" Type="http://schemas.openxmlformats.org/officeDocument/2006/relationships/image" Target="../media/image67.wmf"/><Relationship Id="rId5" Type="http://schemas.openxmlformats.org/officeDocument/2006/relationships/image" Target="../media/image64.wmf"/><Relationship Id="rId15" Type="http://schemas.openxmlformats.org/officeDocument/2006/relationships/image" Target="../media/image69.wmf"/><Relationship Id="rId10" Type="http://schemas.openxmlformats.org/officeDocument/2006/relationships/image" Target="../media/image49.wmf"/><Relationship Id="rId19" Type="http://schemas.openxmlformats.org/officeDocument/2006/relationships/image" Target="../media/image73.wmf"/><Relationship Id="rId4" Type="http://schemas.openxmlformats.org/officeDocument/2006/relationships/image" Target="../media/image63.wmf"/><Relationship Id="rId9" Type="http://schemas.openxmlformats.org/officeDocument/2006/relationships/image" Target="../media/image46.wmf"/><Relationship Id="rId14" Type="http://schemas.openxmlformats.org/officeDocument/2006/relationships/image" Target="../media/image6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5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image" Target="../media/image54.wmf"/><Relationship Id="rId18" Type="http://schemas.openxmlformats.org/officeDocument/2006/relationships/image" Target="../media/image84.wmf"/><Relationship Id="rId3" Type="http://schemas.openxmlformats.org/officeDocument/2006/relationships/image" Target="../media/image62.wmf"/><Relationship Id="rId21" Type="http://schemas.openxmlformats.org/officeDocument/2006/relationships/image" Target="../media/image87.wmf"/><Relationship Id="rId7" Type="http://schemas.openxmlformats.org/officeDocument/2006/relationships/image" Target="../media/image48.wmf"/><Relationship Id="rId12" Type="http://schemas.openxmlformats.org/officeDocument/2006/relationships/image" Target="../media/image47.wmf"/><Relationship Id="rId17" Type="http://schemas.openxmlformats.org/officeDocument/2006/relationships/image" Target="../media/image83.wmf"/><Relationship Id="rId2" Type="http://schemas.openxmlformats.org/officeDocument/2006/relationships/image" Target="../media/image61.wmf"/><Relationship Id="rId16" Type="http://schemas.openxmlformats.org/officeDocument/2006/relationships/image" Target="../media/image82.wmf"/><Relationship Id="rId20" Type="http://schemas.openxmlformats.org/officeDocument/2006/relationships/image" Target="../media/image86.wmf"/><Relationship Id="rId1" Type="http://schemas.openxmlformats.org/officeDocument/2006/relationships/image" Target="../media/image60.wmf"/><Relationship Id="rId6" Type="http://schemas.openxmlformats.org/officeDocument/2006/relationships/image" Target="../media/image65.wmf"/><Relationship Id="rId11" Type="http://schemas.openxmlformats.org/officeDocument/2006/relationships/image" Target="../media/image67.wmf"/><Relationship Id="rId5" Type="http://schemas.openxmlformats.org/officeDocument/2006/relationships/image" Target="../media/image64.wmf"/><Relationship Id="rId15" Type="http://schemas.openxmlformats.org/officeDocument/2006/relationships/image" Target="../media/image81.wmf"/><Relationship Id="rId23" Type="http://schemas.openxmlformats.org/officeDocument/2006/relationships/image" Target="../media/image89.wmf"/><Relationship Id="rId10" Type="http://schemas.openxmlformats.org/officeDocument/2006/relationships/image" Target="../media/image49.wmf"/><Relationship Id="rId19" Type="http://schemas.openxmlformats.org/officeDocument/2006/relationships/image" Target="../media/image85.wmf"/><Relationship Id="rId4" Type="http://schemas.openxmlformats.org/officeDocument/2006/relationships/image" Target="../media/image63.wmf"/><Relationship Id="rId9" Type="http://schemas.openxmlformats.org/officeDocument/2006/relationships/image" Target="../media/image46.wmf"/><Relationship Id="rId14" Type="http://schemas.openxmlformats.org/officeDocument/2006/relationships/image" Target="../media/image80.wmf"/><Relationship Id="rId22" Type="http://schemas.openxmlformats.org/officeDocument/2006/relationships/image" Target="../media/image8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image" Target="../media/image44.wmf"/><Relationship Id="rId7" Type="http://schemas.openxmlformats.org/officeDocument/2006/relationships/image" Target="../media/image93.wmf"/><Relationship Id="rId12" Type="http://schemas.openxmlformats.org/officeDocument/2006/relationships/image" Target="../media/image98.wmf"/><Relationship Id="rId2" Type="http://schemas.openxmlformats.org/officeDocument/2006/relationships/image" Target="../media/image91.wmf"/><Relationship Id="rId1" Type="http://schemas.openxmlformats.org/officeDocument/2006/relationships/image" Target="../media/image46.wmf"/><Relationship Id="rId6" Type="http://schemas.openxmlformats.org/officeDocument/2006/relationships/image" Target="../media/image49.wmf"/><Relationship Id="rId11" Type="http://schemas.openxmlformats.org/officeDocument/2006/relationships/image" Target="../media/image97.wmf"/><Relationship Id="rId5" Type="http://schemas.openxmlformats.org/officeDocument/2006/relationships/image" Target="../media/image92.wmf"/><Relationship Id="rId10" Type="http://schemas.openxmlformats.org/officeDocument/2006/relationships/image" Target="../media/image96.wmf"/><Relationship Id="rId4" Type="http://schemas.openxmlformats.org/officeDocument/2006/relationships/image" Target="../media/image67.wmf"/><Relationship Id="rId9" Type="http://schemas.openxmlformats.org/officeDocument/2006/relationships/image" Target="../media/image9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image" Target="../media/image110.wmf"/><Relationship Id="rId7" Type="http://schemas.openxmlformats.org/officeDocument/2006/relationships/image" Target="../media/image114.wmf"/><Relationship Id="rId2" Type="http://schemas.openxmlformats.org/officeDocument/2006/relationships/image" Target="../media/image109.wmf"/><Relationship Id="rId1" Type="http://schemas.openxmlformats.org/officeDocument/2006/relationships/image" Target="../media/image108.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 Id="rId9" Type="http://schemas.openxmlformats.org/officeDocument/2006/relationships/image" Target="../media/image11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59.wmf"/><Relationship Id="rId1" Type="http://schemas.openxmlformats.org/officeDocument/2006/relationships/image" Target="../media/image123.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29.wmf"/><Relationship Id="rId1" Type="http://schemas.openxmlformats.org/officeDocument/2006/relationships/image" Target="../media/image128.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image" Target="../media/image132.wmf"/><Relationship Id="rId7" Type="http://schemas.openxmlformats.org/officeDocument/2006/relationships/image" Target="../media/image136.wmf"/><Relationship Id="rId2" Type="http://schemas.openxmlformats.org/officeDocument/2006/relationships/image" Target="../media/image131.wmf"/><Relationship Id="rId1" Type="http://schemas.openxmlformats.org/officeDocument/2006/relationships/image" Target="../media/image130.wmf"/><Relationship Id="rId6" Type="http://schemas.openxmlformats.org/officeDocument/2006/relationships/image" Target="../media/image135.wmf"/><Relationship Id="rId5" Type="http://schemas.openxmlformats.org/officeDocument/2006/relationships/image" Target="../media/image134.wmf"/><Relationship Id="rId4" Type="http://schemas.openxmlformats.org/officeDocument/2006/relationships/image" Target="../media/image133.wmf"/><Relationship Id="rId9" Type="http://schemas.openxmlformats.org/officeDocument/2006/relationships/image" Target="../media/image138.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46.wmf"/><Relationship Id="rId13" Type="http://schemas.openxmlformats.org/officeDocument/2006/relationships/image" Target="../media/image151.wmf"/><Relationship Id="rId18" Type="http://schemas.openxmlformats.org/officeDocument/2006/relationships/image" Target="../media/image156.wmf"/><Relationship Id="rId3" Type="http://schemas.openxmlformats.org/officeDocument/2006/relationships/image" Target="../media/image141.wmf"/><Relationship Id="rId21" Type="http://schemas.openxmlformats.org/officeDocument/2006/relationships/image" Target="../media/image159.wmf"/><Relationship Id="rId7" Type="http://schemas.openxmlformats.org/officeDocument/2006/relationships/image" Target="../media/image145.wmf"/><Relationship Id="rId12" Type="http://schemas.openxmlformats.org/officeDocument/2006/relationships/image" Target="../media/image150.wmf"/><Relationship Id="rId17" Type="http://schemas.openxmlformats.org/officeDocument/2006/relationships/image" Target="../media/image155.wmf"/><Relationship Id="rId2" Type="http://schemas.openxmlformats.org/officeDocument/2006/relationships/image" Target="../media/image140.wmf"/><Relationship Id="rId16" Type="http://schemas.openxmlformats.org/officeDocument/2006/relationships/image" Target="../media/image154.wmf"/><Relationship Id="rId20" Type="http://schemas.openxmlformats.org/officeDocument/2006/relationships/image" Target="../media/image158.wmf"/><Relationship Id="rId1" Type="http://schemas.openxmlformats.org/officeDocument/2006/relationships/image" Target="../media/image139.wmf"/><Relationship Id="rId6" Type="http://schemas.openxmlformats.org/officeDocument/2006/relationships/image" Target="../media/image144.wmf"/><Relationship Id="rId11" Type="http://schemas.openxmlformats.org/officeDocument/2006/relationships/image" Target="../media/image149.wmf"/><Relationship Id="rId5" Type="http://schemas.openxmlformats.org/officeDocument/2006/relationships/image" Target="../media/image143.wmf"/><Relationship Id="rId15" Type="http://schemas.openxmlformats.org/officeDocument/2006/relationships/image" Target="../media/image153.wmf"/><Relationship Id="rId10" Type="http://schemas.openxmlformats.org/officeDocument/2006/relationships/image" Target="../media/image148.wmf"/><Relationship Id="rId19" Type="http://schemas.openxmlformats.org/officeDocument/2006/relationships/image" Target="../media/image157.wmf"/><Relationship Id="rId4" Type="http://schemas.openxmlformats.org/officeDocument/2006/relationships/image" Target="../media/image142.wmf"/><Relationship Id="rId9" Type="http://schemas.openxmlformats.org/officeDocument/2006/relationships/image" Target="../media/image147.wmf"/><Relationship Id="rId14" Type="http://schemas.openxmlformats.org/officeDocument/2006/relationships/image" Target="../media/image152.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67.wmf"/><Relationship Id="rId3" Type="http://schemas.openxmlformats.org/officeDocument/2006/relationships/image" Target="../media/image162.wmf"/><Relationship Id="rId7" Type="http://schemas.openxmlformats.org/officeDocument/2006/relationships/image" Target="../media/image166.wmf"/><Relationship Id="rId2" Type="http://schemas.openxmlformats.org/officeDocument/2006/relationships/image" Target="../media/image161.wmf"/><Relationship Id="rId1" Type="http://schemas.openxmlformats.org/officeDocument/2006/relationships/image" Target="../media/image160.wmf"/><Relationship Id="rId6" Type="http://schemas.openxmlformats.org/officeDocument/2006/relationships/image" Target="../media/image165.wmf"/><Relationship Id="rId5" Type="http://schemas.openxmlformats.org/officeDocument/2006/relationships/image" Target="../media/image164.wmf"/><Relationship Id="rId4" Type="http://schemas.openxmlformats.org/officeDocument/2006/relationships/image" Target="../media/image16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image" Target="../media/image169.wmf"/><Relationship Id="rId1" Type="http://schemas.openxmlformats.org/officeDocument/2006/relationships/image" Target="../media/image168.wmf"/><Relationship Id="rId6" Type="http://schemas.openxmlformats.org/officeDocument/2006/relationships/image" Target="../media/image173.wmf"/><Relationship Id="rId5" Type="http://schemas.openxmlformats.org/officeDocument/2006/relationships/image" Target="../media/image172.wmf"/><Relationship Id="rId4" Type="http://schemas.openxmlformats.org/officeDocument/2006/relationships/image" Target="../media/image171.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80.wmf"/><Relationship Id="rId3" Type="http://schemas.openxmlformats.org/officeDocument/2006/relationships/image" Target="../media/image175.wmf"/><Relationship Id="rId7" Type="http://schemas.openxmlformats.org/officeDocument/2006/relationships/image" Target="../media/image179.wmf"/><Relationship Id="rId2" Type="http://schemas.openxmlformats.org/officeDocument/2006/relationships/image" Target="../media/image162.wmf"/><Relationship Id="rId1" Type="http://schemas.openxmlformats.org/officeDocument/2006/relationships/image" Target="../media/image174.wmf"/><Relationship Id="rId6" Type="http://schemas.openxmlformats.org/officeDocument/2006/relationships/image" Target="../media/image178.wmf"/><Relationship Id="rId5" Type="http://schemas.openxmlformats.org/officeDocument/2006/relationships/image" Target="../media/image177.wmf"/><Relationship Id="rId10" Type="http://schemas.openxmlformats.org/officeDocument/2006/relationships/image" Target="../media/image182.wmf"/><Relationship Id="rId4" Type="http://schemas.openxmlformats.org/officeDocument/2006/relationships/image" Target="../media/image176.wmf"/><Relationship Id="rId9" Type="http://schemas.openxmlformats.org/officeDocument/2006/relationships/image" Target="../media/image181.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16.wmf"/><Relationship Id="rId3" Type="http://schemas.openxmlformats.org/officeDocument/2006/relationships/image" Target="../media/image6.wmf"/><Relationship Id="rId7" Type="http://schemas.openxmlformats.org/officeDocument/2006/relationships/image" Target="../media/image10.wmf"/><Relationship Id="rId12" Type="http://schemas.openxmlformats.org/officeDocument/2006/relationships/image" Target="../media/image15.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 Id="rId14" Type="http://schemas.openxmlformats.org/officeDocument/2006/relationships/image" Target="../media/image17.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3.wmf"/><Relationship Id="rId6" Type="http://schemas.openxmlformats.org/officeDocument/2006/relationships/image" Target="../media/image188.wmf"/><Relationship Id="rId5" Type="http://schemas.openxmlformats.org/officeDocument/2006/relationships/image" Target="../media/image187.wmf"/><Relationship Id="rId4" Type="http://schemas.openxmlformats.org/officeDocument/2006/relationships/image" Target="../media/image186.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90.wmf"/><Relationship Id="rId2" Type="http://schemas.openxmlformats.org/officeDocument/2006/relationships/image" Target="../media/image189.wmf"/><Relationship Id="rId1" Type="http://schemas.openxmlformats.org/officeDocument/2006/relationships/image" Target="../media/image164.wmf"/><Relationship Id="rId4" Type="http://schemas.openxmlformats.org/officeDocument/2006/relationships/image" Target="../media/image191.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94.wmf"/><Relationship Id="rId1" Type="http://schemas.openxmlformats.org/officeDocument/2006/relationships/image" Target="../media/image193.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97.wmf"/><Relationship Id="rId2" Type="http://schemas.openxmlformats.org/officeDocument/2006/relationships/image" Target="../media/image196.wmf"/><Relationship Id="rId1" Type="http://schemas.openxmlformats.org/officeDocument/2006/relationships/image" Target="../media/image195.wmf"/><Relationship Id="rId4" Type="http://schemas.openxmlformats.org/officeDocument/2006/relationships/image" Target="../media/image198.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200.wmf"/><Relationship Id="rId1" Type="http://schemas.openxmlformats.org/officeDocument/2006/relationships/image" Target="../media/image199.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03.wmf"/><Relationship Id="rId2" Type="http://schemas.openxmlformats.org/officeDocument/2006/relationships/image" Target="../media/image202.wmf"/><Relationship Id="rId1" Type="http://schemas.openxmlformats.org/officeDocument/2006/relationships/image" Target="../media/image201.wmf"/><Relationship Id="rId4" Type="http://schemas.openxmlformats.org/officeDocument/2006/relationships/image" Target="../media/image204.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11.wmf"/><Relationship Id="rId3" Type="http://schemas.openxmlformats.org/officeDocument/2006/relationships/image" Target="../media/image207.wmf"/><Relationship Id="rId7" Type="http://schemas.openxmlformats.org/officeDocument/2006/relationships/image" Target="../media/image210.wmf"/><Relationship Id="rId2" Type="http://schemas.openxmlformats.org/officeDocument/2006/relationships/image" Target="../media/image206.wmf"/><Relationship Id="rId1" Type="http://schemas.openxmlformats.org/officeDocument/2006/relationships/image" Target="../media/image205.wmf"/><Relationship Id="rId6" Type="http://schemas.openxmlformats.org/officeDocument/2006/relationships/image" Target="../media/image209.wmf"/><Relationship Id="rId5" Type="http://schemas.openxmlformats.org/officeDocument/2006/relationships/image" Target="../media/image104.wmf"/><Relationship Id="rId4" Type="http://schemas.openxmlformats.org/officeDocument/2006/relationships/image" Target="../media/image208.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217.wmf"/><Relationship Id="rId3" Type="http://schemas.openxmlformats.org/officeDocument/2006/relationships/image" Target="../media/image214.wmf"/><Relationship Id="rId7" Type="http://schemas.openxmlformats.org/officeDocument/2006/relationships/image" Target="../media/image216.wmf"/><Relationship Id="rId2" Type="http://schemas.openxmlformats.org/officeDocument/2006/relationships/image" Target="../media/image213.wmf"/><Relationship Id="rId1" Type="http://schemas.openxmlformats.org/officeDocument/2006/relationships/image" Target="../media/image212.wmf"/><Relationship Id="rId6" Type="http://schemas.openxmlformats.org/officeDocument/2006/relationships/image" Target="../media/image215.wmf"/><Relationship Id="rId5" Type="http://schemas.openxmlformats.org/officeDocument/2006/relationships/image" Target="../media/image104.wmf"/><Relationship Id="rId4" Type="http://schemas.openxmlformats.org/officeDocument/2006/relationships/image" Target="../media/image208.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20.wmf"/><Relationship Id="rId7" Type="http://schemas.openxmlformats.org/officeDocument/2006/relationships/image" Target="../media/image224.wmf"/><Relationship Id="rId2" Type="http://schemas.openxmlformats.org/officeDocument/2006/relationships/image" Target="../media/image219.wmf"/><Relationship Id="rId1" Type="http://schemas.openxmlformats.org/officeDocument/2006/relationships/image" Target="../media/image218.wmf"/><Relationship Id="rId6" Type="http://schemas.openxmlformats.org/officeDocument/2006/relationships/image" Target="../media/image223.wmf"/><Relationship Id="rId5" Type="http://schemas.openxmlformats.org/officeDocument/2006/relationships/image" Target="../media/image222.wmf"/><Relationship Id="rId4" Type="http://schemas.openxmlformats.org/officeDocument/2006/relationships/image" Target="../media/image221.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27.wmf"/><Relationship Id="rId2" Type="http://schemas.openxmlformats.org/officeDocument/2006/relationships/image" Target="../media/image226.wmf"/><Relationship Id="rId1" Type="http://schemas.openxmlformats.org/officeDocument/2006/relationships/image" Target="../media/image225.wmf"/><Relationship Id="rId4" Type="http://schemas.openxmlformats.org/officeDocument/2006/relationships/image" Target="../media/image22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14.wmf"/><Relationship Id="rId1" Type="http://schemas.openxmlformats.org/officeDocument/2006/relationships/image" Target="../media/image16.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35.wmf"/><Relationship Id="rId3" Type="http://schemas.openxmlformats.org/officeDocument/2006/relationships/image" Target="../media/image228.wmf"/><Relationship Id="rId7" Type="http://schemas.openxmlformats.org/officeDocument/2006/relationships/image" Target="../media/image234.wmf"/><Relationship Id="rId2" Type="http://schemas.openxmlformats.org/officeDocument/2006/relationships/image" Target="../media/image230.wmf"/><Relationship Id="rId1" Type="http://schemas.openxmlformats.org/officeDocument/2006/relationships/image" Target="../media/image229.wmf"/><Relationship Id="rId6" Type="http://schemas.openxmlformats.org/officeDocument/2006/relationships/image" Target="../media/image233.wmf"/><Relationship Id="rId11" Type="http://schemas.openxmlformats.org/officeDocument/2006/relationships/image" Target="../media/image238.wmf"/><Relationship Id="rId5" Type="http://schemas.openxmlformats.org/officeDocument/2006/relationships/image" Target="../media/image232.wmf"/><Relationship Id="rId10" Type="http://schemas.openxmlformats.org/officeDocument/2006/relationships/image" Target="../media/image237.wmf"/><Relationship Id="rId4" Type="http://schemas.openxmlformats.org/officeDocument/2006/relationships/image" Target="../media/image231.wmf"/><Relationship Id="rId9" Type="http://schemas.openxmlformats.org/officeDocument/2006/relationships/image" Target="../media/image236.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246.wmf"/><Relationship Id="rId3" Type="http://schemas.openxmlformats.org/officeDocument/2006/relationships/image" Target="../media/image241.wmf"/><Relationship Id="rId7" Type="http://schemas.openxmlformats.org/officeDocument/2006/relationships/image" Target="../media/image245.wmf"/><Relationship Id="rId2" Type="http://schemas.openxmlformats.org/officeDocument/2006/relationships/image" Target="../media/image240.wmf"/><Relationship Id="rId1" Type="http://schemas.openxmlformats.org/officeDocument/2006/relationships/image" Target="../media/image239.wmf"/><Relationship Id="rId6" Type="http://schemas.openxmlformats.org/officeDocument/2006/relationships/image" Target="../media/image244.wmf"/><Relationship Id="rId5" Type="http://schemas.openxmlformats.org/officeDocument/2006/relationships/image" Target="../media/image243.wmf"/><Relationship Id="rId4" Type="http://schemas.openxmlformats.org/officeDocument/2006/relationships/image" Target="../media/image242.wmf"/><Relationship Id="rId9" Type="http://schemas.openxmlformats.org/officeDocument/2006/relationships/image" Target="../media/image247.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255.wmf"/><Relationship Id="rId3" Type="http://schemas.openxmlformats.org/officeDocument/2006/relationships/image" Target="../media/image250.wmf"/><Relationship Id="rId7" Type="http://schemas.openxmlformats.org/officeDocument/2006/relationships/image" Target="../media/image254.wmf"/><Relationship Id="rId12" Type="http://schemas.openxmlformats.org/officeDocument/2006/relationships/image" Target="../media/image259.wmf"/><Relationship Id="rId2" Type="http://schemas.openxmlformats.org/officeDocument/2006/relationships/image" Target="../media/image249.wmf"/><Relationship Id="rId1" Type="http://schemas.openxmlformats.org/officeDocument/2006/relationships/image" Target="../media/image248.wmf"/><Relationship Id="rId6" Type="http://schemas.openxmlformats.org/officeDocument/2006/relationships/image" Target="../media/image253.wmf"/><Relationship Id="rId11" Type="http://schemas.openxmlformats.org/officeDocument/2006/relationships/image" Target="../media/image258.wmf"/><Relationship Id="rId5" Type="http://schemas.openxmlformats.org/officeDocument/2006/relationships/image" Target="../media/image252.wmf"/><Relationship Id="rId10" Type="http://schemas.openxmlformats.org/officeDocument/2006/relationships/image" Target="../media/image257.wmf"/><Relationship Id="rId4" Type="http://schemas.openxmlformats.org/officeDocument/2006/relationships/image" Target="../media/image251.wmf"/><Relationship Id="rId9" Type="http://schemas.openxmlformats.org/officeDocument/2006/relationships/image" Target="../media/image256.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42.wmf"/><Relationship Id="rId2" Type="http://schemas.openxmlformats.org/officeDocument/2006/relationships/image" Target="../media/image241.wmf"/><Relationship Id="rId1" Type="http://schemas.openxmlformats.org/officeDocument/2006/relationships/image" Target="../media/image247.wmf"/><Relationship Id="rId5" Type="http://schemas.openxmlformats.org/officeDocument/2006/relationships/image" Target="../media/image261.wmf"/><Relationship Id="rId4" Type="http://schemas.openxmlformats.org/officeDocument/2006/relationships/image" Target="../media/image260.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68.wmf"/><Relationship Id="rId3" Type="http://schemas.openxmlformats.org/officeDocument/2006/relationships/image" Target="../media/image247.wmf"/><Relationship Id="rId7" Type="http://schemas.openxmlformats.org/officeDocument/2006/relationships/image" Target="../media/image267.wmf"/><Relationship Id="rId2" Type="http://schemas.openxmlformats.org/officeDocument/2006/relationships/image" Target="../media/image263.wmf"/><Relationship Id="rId1" Type="http://schemas.openxmlformats.org/officeDocument/2006/relationships/image" Target="../media/image262.wmf"/><Relationship Id="rId6" Type="http://schemas.openxmlformats.org/officeDocument/2006/relationships/image" Target="../media/image266.wmf"/><Relationship Id="rId5" Type="http://schemas.openxmlformats.org/officeDocument/2006/relationships/image" Target="../media/image265.wmf"/><Relationship Id="rId10" Type="http://schemas.openxmlformats.org/officeDocument/2006/relationships/image" Target="../media/image270.wmf"/><Relationship Id="rId4" Type="http://schemas.openxmlformats.org/officeDocument/2006/relationships/image" Target="../media/image264.wmf"/><Relationship Id="rId9" Type="http://schemas.openxmlformats.org/officeDocument/2006/relationships/image" Target="../media/image269.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73.wmf"/><Relationship Id="rId2" Type="http://schemas.openxmlformats.org/officeDocument/2006/relationships/image" Target="../media/image272.wmf"/><Relationship Id="rId1" Type="http://schemas.openxmlformats.org/officeDocument/2006/relationships/image" Target="../media/image271.wmf"/><Relationship Id="rId4" Type="http://schemas.openxmlformats.org/officeDocument/2006/relationships/image" Target="../media/image274.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77.wmf"/><Relationship Id="rId2" Type="http://schemas.openxmlformats.org/officeDocument/2006/relationships/image" Target="../media/image276.wmf"/><Relationship Id="rId1" Type="http://schemas.openxmlformats.org/officeDocument/2006/relationships/image" Target="../media/image275.wmf"/><Relationship Id="rId6" Type="http://schemas.openxmlformats.org/officeDocument/2006/relationships/image" Target="../media/image280.wmf"/><Relationship Id="rId5" Type="http://schemas.openxmlformats.org/officeDocument/2006/relationships/image" Target="../media/image279.wmf"/><Relationship Id="rId4" Type="http://schemas.openxmlformats.org/officeDocument/2006/relationships/image" Target="../media/image278.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38.wmf"/><Relationship Id="rId2" Type="http://schemas.openxmlformats.org/officeDocument/2006/relationships/image" Target="../media/image282.wmf"/><Relationship Id="rId1" Type="http://schemas.openxmlformats.org/officeDocument/2006/relationships/image" Target="../media/image281.wmf"/><Relationship Id="rId6" Type="http://schemas.openxmlformats.org/officeDocument/2006/relationships/image" Target="../media/image285.wmf"/><Relationship Id="rId5" Type="http://schemas.openxmlformats.org/officeDocument/2006/relationships/image" Target="../media/image284.wmf"/><Relationship Id="rId4" Type="http://schemas.openxmlformats.org/officeDocument/2006/relationships/image" Target="../media/image283.w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293.wmf"/><Relationship Id="rId13" Type="http://schemas.openxmlformats.org/officeDocument/2006/relationships/image" Target="../media/image298.wmf"/><Relationship Id="rId3" Type="http://schemas.openxmlformats.org/officeDocument/2006/relationships/image" Target="../media/image288.wmf"/><Relationship Id="rId7" Type="http://schemas.openxmlformats.org/officeDocument/2006/relationships/image" Target="../media/image292.wmf"/><Relationship Id="rId12" Type="http://schemas.openxmlformats.org/officeDocument/2006/relationships/image" Target="../media/image297.wmf"/><Relationship Id="rId2" Type="http://schemas.openxmlformats.org/officeDocument/2006/relationships/image" Target="../media/image287.wmf"/><Relationship Id="rId1" Type="http://schemas.openxmlformats.org/officeDocument/2006/relationships/image" Target="../media/image286.wmf"/><Relationship Id="rId6" Type="http://schemas.openxmlformats.org/officeDocument/2006/relationships/image" Target="../media/image291.wmf"/><Relationship Id="rId11" Type="http://schemas.openxmlformats.org/officeDocument/2006/relationships/image" Target="../media/image296.wmf"/><Relationship Id="rId5" Type="http://schemas.openxmlformats.org/officeDocument/2006/relationships/image" Target="../media/image290.wmf"/><Relationship Id="rId15" Type="http://schemas.openxmlformats.org/officeDocument/2006/relationships/image" Target="../media/image300.wmf"/><Relationship Id="rId10" Type="http://schemas.openxmlformats.org/officeDocument/2006/relationships/image" Target="../media/image295.wmf"/><Relationship Id="rId4" Type="http://schemas.openxmlformats.org/officeDocument/2006/relationships/image" Target="../media/image289.wmf"/><Relationship Id="rId9" Type="http://schemas.openxmlformats.org/officeDocument/2006/relationships/image" Target="../media/image294.wmf"/><Relationship Id="rId14" Type="http://schemas.openxmlformats.org/officeDocument/2006/relationships/image" Target="../media/image299.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303.wmf"/><Relationship Id="rId2" Type="http://schemas.openxmlformats.org/officeDocument/2006/relationships/image" Target="../media/image302.wmf"/><Relationship Id="rId1" Type="http://schemas.openxmlformats.org/officeDocument/2006/relationships/image" Target="../media/image301.wmf"/><Relationship Id="rId4" Type="http://schemas.openxmlformats.org/officeDocument/2006/relationships/image" Target="../media/image30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306.wmf"/><Relationship Id="rId1" Type="http://schemas.openxmlformats.org/officeDocument/2006/relationships/image" Target="../media/image305.wmf"/><Relationship Id="rId5" Type="http://schemas.openxmlformats.org/officeDocument/2006/relationships/image" Target="../media/image233.wmf"/><Relationship Id="rId4" Type="http://schemas.openxmlformats.org/officeDocument/2006/relationships/image" Target="../media/image307.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307.wmf"/><Relationship Id="rId2" Type="http://schemas.openxmlformats.org/officeDocument/2006/relationships/image" Target="../media/image309.wmf"/><Relationship Id="rId1" Type="http://schemas.openxmlformats.org/officeDocument/2006/relationships/image" Target="../media/image308.wmf"/><Relationship Id="rId6" Type="http://schemas.openxmlformats.org/officeDocument/2006/relationships/image" Target="../media/image312.wmf"/><Relationship Id="rId5" Type="http://schemas.openxmlformats.org/officeDocument/2006/relationships/image" Target="../media/image311.wmf"/><Relationship Id="rId4" Type="http://schemas.openxmlformats.org/officeDocument/2006/relationships/image" Target="../media/image310.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315.wmf"/><Relationship Id="rId2" Type="http://schemas.openxmlformats.org/officeDocument/2006/relationships/image" Target="../media/image314.wmf"/><Relationship Id="rId1" Type="http://schemas.openxmlformats.org/officeDocument/2006/relationships/image" Target="../media/image313.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318.wmf"/><Relationship Id="rId2" Type="http://schemas.openxmlformats.org/officeDocument/2006/relationships/image" Target="../media/image317.wmf"/><Relationship Id="rId1" Type="http://schemas.openxmlformats.org/officeDocument/2006/relationships/image" Target="../media/image316.wmf"/><Relationship Id="rId5" Type="http://schemas.openxmlformats.org/officeDocument/2006/relationships/image" Target="../media/image320.wmf"/><Relationship Id="rId4" Type="http://schemas.openxmlformats.org/officeDocument/2006/relationships/image" Target="../media/image319.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11" Type="http://schemas.openxmlformats.org/officeDocument/2006/relationships/image" Target="../media/image37.wmf"/><Relationship Id="rId5" Type="http://schemas.openxmlformats.org/officeDocument/2006/relationships/image" Target="../media/image31.wmf"/><Relationship Id="rId10" Type="http://schemas.openxmlformats.org/officeDocument/2006/relationships/image" Target="../media/image36.wmf"/><Relationship Id="rId4" Type="http://schemas.openxmlformats.org/officeDocument/2006/relationships/image" Target="../media/image30.wmf"/><Relationship Id="rId9"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image" Target="../media/image56.wmf"/><Relationship Id="rId3" Type="http://schemas.openxmlformats.org/officeDocument/2006/relationships/image" Target="../media/image46.wmf"/><Relationship Id="rId7" Type="http://schemas.openxmlformats.org/officeDocument/2006/relationships/image" Target="../media/image50.wmf"/><Relationship Id="rId12" Type="http://schemas.openxmlformats.org/officeDocument/2006/relationships/image" Target="../media/image55.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11" Type="http://schemas.openxmlformats.org/officeDocument/2006/relationships/image" Target="../media/image54.wmf"/><Relationship Id="rId5" Type="http://schemas.openxmlformats.org/officeDocument/2006/relationships/image" Target="../media/image48.wmf"/><Relationship Id="rId10" Type="http://schemas.openxmlformats.org/officeDocument/2006/relationships/image" Target="../media/image53.wmf"/><Relationship Id="rId4" Type="http://schemas.openxmlformats.org/officeDocument/2006/relationships/image" Target="../media/image47.wmf"/><Relationship Id="rId9" Type="http://schemas.openxmlformats.org/officeDocument/2006/relationships/image" Target="../media/image5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EE305B-E5B5-48B5-B0AC-2B66AF003F38}"/>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15477F0-8273-485E-87C6-2CA8CCFC15A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C0C57F5-E86F-454C-971F-C219828D0D05}"/>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5B4073E3-821D-481D-83E1-AA12F48E8C98}"/>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1387FC2-08D8-49A6-B485-D338B2A44014}"/>
              </a:ext>
            </a:extLst>
          </p:cNvPr>
          <p:cNvSpPr>
            <a:spLocks noGrp="1"/>
          </p:cNvSpPr>
          <p:nvPr>
            <p:ph type="sldNum" sz="quarter" idx="12"/>
          </p:nvPr>
        </p:nvSpPr>
        <p:spPr/>
        <p:txBody>
          <a:bodyPr/>
          <a:lstStyle>
            <a:lvl1pPr>
              <a:defRPr/>
            </a:lvl1pPr>
          </a:lstStyle>
          <a:p>
            <a:fld id="{74F0F64D-F75D-45CC-BD13-8D21C19208A4}" type="slidenum">
              <a:rPr lang="en-US" altLang="zh-CN"/>
              <a:pPr/>
              <a:t>‹#›</a:t>
            </a:fld>
            <a:endParaRPr lang="en-US" altLang="zh-CN"/>
          </a:p>
        </p:txBody>
      </p:sp>
    </p:spTree>
    <p:extLst>
      <p:ext uri="{BB962C8B-B14F-4D97-AF65-F5344CB8AC3E}">
        <p14:creationId xmlns:p14="http://schemas.microsoft.com/office/powerpoint/2010/main" val="2442379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F1BAF3-80E4-402B-B44F-6C07C86250B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302FED-C44C-4DAE-A32D-A23DB0DC648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FCE696-6BB2-46C6-B581-F9075C8A07E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1C1FF800-0E3B-4447-98C5-4E7C431F2B02}"/>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C4BDA77-7017-4A6C-B599-5FEEA9120AA1}"/>
              </a:ext>
            </a:extLst>
          </p:cNvPr>
          <p:cNvSpPr>
            <a:spLocks noGrp="1"/>
          </p:cNvSpPr>
          <p:nvPr>
            <p:ph type="sldNum" sz="quarter" idx="12"/>
          </p:nvPr>
        </p:nvSpPr>
        <p:spPr/>
        <p:txBody>
          <a:bodyPr/>
          <a:lstStyle>
            <a:lvl1pPr>
              <a:defRPr/>
            </a:lvl1pPr>
          </a:lstStyle>
          <a:p>
            <a:fld id="{054FD1DA-1EBB-43FA-961A-07634FF363F6}" type="slidenum">
              <a:rPr lang="en-US" altLang="zh-CN"/>
              <a:pPr/>
              <a:t>‹#›</a:t>
            </a:fld>
            <a:endParaRPr lang="en-US" altLang="zh-CN"/>
          </a:p>
        </p:txBody>
      </p:sp>
    </p:spTree>
    <p:extLst>
      <p:ext uri="{BB962C8B-B14F-4D97-AF65-F5344CB8AC3E}">
        <p14:creationId xmlns:p14="http://schemas.microsoft.com/office/powerpoint/2010/main" val="800681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7ABDD5D-589B-4ECF-B0DC-47D51F8E565A}"/>
              </a:ext>
            </a:extLst>
          </p:cNvPr>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84D4479-59DC-4E9A-9F68-423DB90866B5}"/>
              </a:ext>
            </a:extLst>
          </p:cNvPr>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8F59DD-4ABE-4FFF-9AA9-07D9DEA2BD3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7A9CAE58-FD13-42A0-A310-DB6B3CBE86A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6C33D5BA-0F32-419F-8418-A56E6A209D94}"/>
              </a:ext>
            </a:extLst>
          </p:cNvPr>
          <p:cNvSpPr>
            <a:spLocks noGrp="1"/>
          </p:cNvSpPr>
          <p:nvPr>
            <p:ph type="sldNum" sz="quarter" idx="12"/>
          </p:nvPr>
        </p:nvSpPr>
        <p:spPr/>
        <p:txBody>
          <a:bodyPr/>
          <a:lstStyle>
            <a:lvl1pPr>
              <a:defRPr/>
            </a:lvl1pPr>
          </a:lstStyle>
          <a:p>
            <a:fld id="{86BB491C-EB22-4F5A-8C34-4D3320FF32FC}" type="slidenum">
              <a:rPr lang="en-US" altLang="zh-CN"/>
              <a:pPr/>
              <a:t>‹#›</a:t>
            </a:fld>
            <a:endParaRPr lang="en-US" altLang="zh-CN"/>
          </a:p>
        </p:txBody>
      </p:sp>
    </p:spTree>
    <p:extLst>
      <p:ext uri="{BB962C8B-B14F-4D97-AF65-F5344CB8AC3E}">
        <p14:creationId xmlns:p14="http://schemas.microsoft.com/office/powerpoint/2010/main" val="1004694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C50E9-FB17-4C63-AADD-F19A8061C42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8CCAC6-3881-494F-99FD-A21233837EC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430C638-BE07-4530-BB1A-0DE2792EE647}"/>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81AE6F23-6E3C-4F31-9535-318DFDD611B6}"/>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1E52CE23-65C3-4BB6-97E9-ADDC82255F84}"/>
              </a:ext>
            </a:extLst>
          </p:cNvPr>
          <p:cNvSpPr>
            <a:spLocks noGrp="1"/>
          </p:cNvSpPr>
          <p:nvPr>
            <p:ph type="sldNum" sz="quarter" idx="12"/>
          </p:nvPr>
        </p:nvSpPr>
        <p:spPr/>
        <p:txBody>
          <a:bodyPr/>
          <a:lstStyle>
            <a:lvl1pPr>
              <a:defRPr/>
            </a:lvl1pPr>
          </a:lstStyle>
          <a:p>
            <a:fld id="{686BC0A9-3D2D-4EB4-A871-D59067182B3D}" type="slidenum">
              <a:rPr lang="en-US" altLang="zh-CN"/>
              <a:pPr/>
              <a:t>‹#›</a:t>
            </a:fld>
            <a:endParaRPr lang="en-US" altLang="zh-CN"/>
          </a:p>
        </p:txBody>
      </p:sp>
    </p:spTree>
    <p:extLst>
      <p:ext uri="{BB962C8B-B14F-4D97-AF65-F5344CB8AC3E}">
        <p14:creationId xmlns:p14="http://schemas.microsoft.com/office/powerpoint/2010/main" val="2018738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B9CC6B-24EE-464A-89D9-31A2597DB704}"/>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0BA34F3-3798-4F4C-8E97-CB769BAC739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352C3F2-DC91-49A5-B2E6-BAF1E9368ECB}"/>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7743A471-EB17-4208-A851-20FE028FB900}"/>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42445840-254B-454A-BB88-6A0C32473EE3}"/>
              </a:ext>
            </a:extLst>
          </p:cNvPr>
          <p:cNvSpPr>
            <a:spLocks noGrp="1"/>
          </p:cNvSpPr>
          <p:nvPr>
            <p:ph type="sldNum" sz="quarter" idx="12"/>
          </p:nvPr>
        </p:nvSpPr>
        <p:spPr/>
        <p:txBody>
          <a:bodyPr/>
          <a:lstStyle>
            <a:lvl1pPr>
              <a:defRPr/>
            </a:lvl1pPr>
          </a:lstStyle>
          <a:p>
            <a:fld id="{8244716E-F84E-4BAF-828E-4C093FB48E3C}" type="slidenum">
              <a:rPr lang="en-US" altLang="zh-CN"/>
              <a:pPr/>
              <a:t>‹#›</a:t>
            </a:fld>
            <a:endParaRPr lang="en-US" altLang="zh-CN"/>
          </a:p>
        </p:txBody>
      </p:sp>
    </p:spTree>
    <p:extLst>
      <p:ext uri="{BB962C8B-B14F-4D97-AF65-F5344CB8AC3E}">
        <p14:creationId xmlns:p14="http://schemas.microsoft.com/office/powerpoint/2010/main" val="872817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1B65F-E607-49DC-BAEA-256035BF5D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797D17C-B5B3-4524-A202-31BE8A529972}"/>
              </a:ext>
            </a:extLst>
          </p:cNvPr>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81EBBCC-3D08-451E-A25F-5B0DFC4308BC}"/>
              </a:ext>
            </a:extLst>
          </p:cNvPr>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011C5D4-142A-4CBE-BE0B-85F9E85BA80D}"/>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7A0D8704-2774-4B81-A97C-7D540F227416}"/>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597EB221-49B0-4861-83CA-026A0D3B429F}"/>
              </a:ext>
            </a:extLst>
          </p:cNvPr>
          <p:cNvSpPr>
            <a:spLocks noGrp="1"/>
          </p:cNvSpPr>
          <p:nvPr>
            <p:ph type="sldNum" sz="quarter" idx="12"/>
          </p:nvPr>
        </p:nvSpPr>
        <p:spPr/>
        <p:txBody>
          <a:bodyPr/>
          <a:lstStyle>
            <a:lvl1pPr>
              <a:defRPr/>
            </a:lvl1pPr>
          </a:lstStyle>
          <a:p>
            <a:fld id="{A924D860-093D-430E-A9ED-9EA403B12130}" type="slidenum">
              <a:rPr lang="en-US" altLang="zh-CN"/>
              <a:pPr/>
              <a:t>‹#›</a:t>
            </a:fld>
            <a:endParaRPr lang="en-US" altLang="zh-CN"/>
          </a:p>
        </p:txBody>
      </p:sp>
    </p:spTree>
    <p:extLst>
      <p:ext uri="{BB962C8B-B14F-4D97-AF65-F5344CB8AC3E}">
        <p14:creationId xmlns:p14="http://schemas.microsoft.com/office/powerpoint/2010/main" val="2910015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A8DC8A-89C3-4CBC-B3EC-BD54BA9D6E12}"/>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3DD8910-6FB9-49C5-B815-2255B82F66F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7E2D7AE-00E7-4CE7-8AAB-99A6CF7D47E1}"/>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B2ABC89-C050-4C7E-A4DC-648356867ED4}"/>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878B6C8-2ED9-44C1-BAAB-1661CDD17653}"/>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479BC36-BE53-475F-B744-06C797CD58A8}"/>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EA8D5BCE-C64F-4884-B21C-AE589DECB881}"/>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D5B472E5-98A4-4DA6-A084-D56344EA8595}"/>
              </a:ext>
            </a:extLst>
          </p:cNvPr>
          <p:cNvSpPr>
            <a:spLocks noGrp="1"/>
          </p:cNvSpPr>
          <p:nvPr>
            <p:ph type="sldNum" sz="quarter" idx="12"/>
          </p:nvPr>
        </p:nvSpPr>
        <p:spPr/>
        <p:txBody>
          <a:bodyPr/>
          <a:lstStyle>
            <a:lvl1pPr>
              <a:defRPr/>
            </a:lvl1pPr>
          </a:lstStyle>
          <a:p>
            <a:fld id="{218391FC-4535-40E3-A238-8ADA2D522636}" type="slidenum">
              <a:rPr lang="en-US" altLang="zh-CN"/>
              <a:pPr/>
              <a:t>‹#›</a:t>
            </a:fld>
            <a:endParaRPr lang="en-US" altLang="zh-CN"/>
          </a:p>
        </p:txBody>
      </p:sp>
    </p:spTree>
    <p:extLst>
      <p:ext uri="{BB962C8B-B14F-4D97-AF65-F5344CB8AC3E}">
        <p14:creationId xmlns:p14="http://schemas.microsoft.com/office/powerpoint/2010/main" val="1907247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46B7A-CC2F-4CE3-B424-384D6EEF0AE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514910B-E7D1-4B0F-9536-213FCD48A932}"/>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3D709C75-E6E2-4902-9972-598CF46D57D4}"/>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B0175894-C3A7-4643-ABC8-761B3897DB91}"/>
              </a:ext>
            </a:extLst>
          </p:cNvPr>
          <p:cNvSpPr>
            <a:spLocks noGrp="1"/>
          </p:cNvSpPr>
          <p:nvPr>
            <p:ph type="sldNum" sz="quarter" idx="12"/>
          </p:nvPr>
        </p:nvSpPr>
        <p:spPr/>
        <p:txBody>
          <a:bodyPr/>
          <a:lstStyle>
            <a:lvl1pPr>
              <a:defRPr/>
            </a:lvl1pPr>
          </a:lstStyle>
          <a:p>
            <a:fld id="{45B13848-7D3E-4330-8E53-79DE27234E42}" type="slidenum">
              <a:rPr lang="en-US" altLang="zh-CN"/>
              <a:pPr/>
              <a:t>‹#›</a:t>
            </a:fld>
            <a:endParaRPr lang="en-US" altLang="zh-CN"/>
          </a:p>
        </p:txBody>
      </p:sp>
    </p:spTree>
    <p:extLst>
      <p:ext uri="{BB962C8B-B14F-4D97-AF65-F5344CB8AC3E}">
        <p14:creationId xmlns:p14="http://schemas.microsoft.com/office/powerpoint/2010/main" val="3180185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2BA52D1-EA5B-4065-9022-78033D891D8D}"/>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6B49334B-95CC-4B91-8038-9E19426D9BF3}"/>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4E3F6872-7005-40C9-9FFF-28539A487D2C}"/>
              </a:ext>
            </a:extLst>
          </p:cNvPr>
          <p:cNvSpPr>
            <a:spLocks noGrp="1"/>
          </p:cNvSpPr>
          <p:nvPr>
            <p:ph type="sldNum" sz="quarter" idx="12"/>
          </p:nvPr>
        </p:nvSpPr>
        <p:spPr/>
        <p:txBody>
          <a:bodyPr/>
          <a:lstStyle>
            <a:lvl1pPr>
              <a:defRPr/>
            </a:lvl1pPr>
          </a:lstStyle>
          <a:p>
            <a:fld id="{1E581439-2BEB-4671-8D59-CB3CECD323D9}" type="slidenum">
              <a:rPr lang="en-US" altLang="zh-CN"/>
              <a:pPr/>
              <a:t>‹#›</a:t>
            </a:fld>
            <a:endParaRPr lang="en-US" altLang="zh-CN"/>
          </a:p>
        </p:txBody>
      </p:sp>
    </p:spTree>
    <p:extLst>
      <p:ext uri="{BB962C8B-B14F-4D97-AF65-F5344CB8AC3E}">
        <p14:creationId xmlns:p14="http://schemas.microsoft.com/office/powerpoint/2010/main" val="967331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8463A7-C57B-428C-8144-8F6F45D6BF1D}"/>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14BF426-0E21-42F4-A45D-D0CB341A947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82CFFFB-C87D-4E59-9C46-2660A034A71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0B00172-E7F3-4614-A825-C452341ECD82}"/>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D7F873B-C0DD-49FC-B43E-DB0EEC94CFDB}"/>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D6C4C6D1-E592-423A-8A52-ACCF253F012D}"/>
              </a:ext>
            </a:extLst>
          </p:cNvPr>
          <p:cNvSpPr>
            <a:spLocks noGrp="1"/>
          </p:cNvSpPr>
          <p:nvPr>
            <p:ph type="sldNum" sz="quarter" idx="12"/>
          </p:nvPr>
        </p:nvSpPr>
        <p:spPr/>
        <p:txBody>
          <a:bodyPr/>
          <a:lstStyle>
            <a:lvl1pPr>
              <a:defRPr/>
            </a:lvl1pPr>
          </a:lstStyle>
          <a:p>
            <a:fld id="{160D7756-31C6-47C2-A22E-71500E43F467}" type="slidenum">
              <a:rPr lang="en-US" altLang="zh-CN"/>
              <a:pPr/>
              <a:t>‹#›</a:t>
            </a:fld>
            <a:endParaRPr lang="en-US" altLang="zh-CN"/>
          </a:p>
        </p:txBody>
      </p:sp>
    </p:spTree>
    <p:extLst>
      <p:ext uri="{BB962C8B-B14F-4D97-AF65-F5344CB8AC3E}">
        <p14:creationId xmlns:p14="http://schemas.microsoft.com/office/powerpoint/2010/main" val="3773872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6AA683-96F7-4608-81B3-CB937D546762}"/>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9818221-0AB3-4473-A93F-B6845F5C821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9ADDC22-93C9-49FC-9393-02740A82CB2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5868AD-768A-4D01-BC12-9645E629FF08}"/>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F9418FE9-0647-44B7-816C-CB8D3058C618}"/>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F4B87FF2-55D0-449D-A026-49D50ECDC910}"/>
              </a:ext>
            </a:extLst>
          </p:cNvPr>
          <p:cNvSpPr>
            <a:spLocks noGrp="1"/>
          </p:cNvSpPr>
          <p:nvPr>
            <p:ph type="sldNum" sz="quarter" idx="12"/>
          </p:nvPr>
        </p:nvSpPr>
        <p:spPr/>
        <p:txBody>
          <a:bodyPr/>
          <a:lstStyle>
            <a:lvl1pPr>
              <a:defRPr/>
            </a:lvl1pPr>
          </a:lstStyle>
          <a:p>
            <a:fld id="{2B6BF582-E96B-4B5C-91DA-F059600EE0C0}" type="slidenum">
              <a:rPr lang="en-US" altLang="zh-CN"/>
              <a:pPr/>
              <a:t>‹#›</a:t>
            </a:fld>
            <a:endParaRPr lang="en-US" altLang="zh-CN"/>
          </a:p>
        </p:txBody>
      </p:sp>
    </p:spTree>
    <p:extLst>
      <p:ext uri="{BB962C8B-B14F-4D97-AF65-F5344CB8AC3E}">
        <p14:creationId xmlns:p14="http://schemas.microsoft.com/office/powerpoint/2010/main" val="3576398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E506D68-5532-4170-9A2F-513813841282}"/>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6501078F-CB8B-4678-87DA-FD396448DC3E}"/>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B35666C5-EC7D-40EA-8BEB-16D91317D28E}"/>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mn-ea"/>
              </a:defRPr>
            </a:lvl1pPr>
          </a:lstStyle>
          <a:p>
            <a:endParaRPr lang="en-US" altLang="zh-CN"/>
          </a:p>
        </p:txBody>
      </p:sp>
      <p:sp>
        <p:nvSpPr>
          <p:cNvPr id="1029" name="Rectangle 5">
            <a:extLst>
              <a:ext uri="{FF2B5EF4-FFF2-40B4-BE49-F238E27FC236}">
                <a16:creationId xmlns:a16="http://schemas.microsoft.com/office/drawing/2014/main" id="{B1292137-0843-4924-9F69-A0871C62203D}"/>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mn-ea"/>
              </a:defRPr>
            </a:lvl1pPr>
          </a:lstStyle>
          <a:p>
            <a:endParaRPr lang="en-US" altLang="zh-CN"/>
          </a:p>
        </p:txBody>
      </p:sp>
      <p:sp>
        <p:nvSpPr>
          <p:cNvPr id="1030" name="Rectangle 6">
            <a:extLst>
              <a:ext uri="{FF2B5EF4-FFF2-40B4-BE49-F238E27FC236}">
                <a16:creationId xmlns:a16="http://schemas.microsoft.com/office/drawing/2014/main" id="{25E749F2-01C3-479B-9C4E-7A30AE27344C}"/>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mn-ea"/>
              </a:defRPr>
            </a:lvl1pPr>
          </a:lstStyle>
          <a:p>
            <a:fld id="{116574F1-4091-4674-8C2E-3437C83629B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43.wmf"/><Relationship Id="rId5" Type="http://schemas.openxmlformats.org/officeDocument/2006/relationships/oleObject" Target="../embeddings/oleObject41.bin"/><Relationship Id="rId4" Type="http://schemas.openxmlformats.org/officeDocument/2006/relationships/image" Target="../media/image42.wmf"/></Relationships>
</file>

<file path=ppt/slides/_rels/slide11.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49.bin"/><Relationship Id="rId18" Type="http://schemas.openxmlformats.org/officeDocument/2006/relationships/image" Target="../media/image51.wmf"/><Relationship Id="rId26" Type="http://schemas.openxmlformats.org/officeDocument/2006/relationships/image" Target="../media/image55.wmf"/><Relationship Id="rId3" Type="http://schemas.openxmlformats.org/officeDocument/2006/relationships/oleObject" Target="../embeddings/oleObject44.bin"/><Relationship Id="rId21" Type="http://schemas.openxmlformats.org/officeDocument/2006/relationships/oleObject" Target="../embeddings/oleObject53.bin"/><Relationship Id="rId7" Type="http://schemas.openxmlformats.org/officeDocument/2006/relationships/oleObject" Target="../embeddings/oleObject46.bin"/><Relationship Id="rId12" Type="http://schemas.openxmlformats.org/officeDocument/2006/relationships/image" Target="../media/image48.wmf"/><Relationship Id="rId17" Type="http://schemas.openxmlformats.org/officeDocument/2006/relationships/oleObject" Target="../embeddings/oleObject51.bin"/><Relationship Id="rId25" Type="http://schemas.openxmlformats.org/officeDocument/2006/relationships/oleObject" Target="../embeddings/oleObject55.bin"/><Relationship Id="rId2" Type="http://schemas.openxmlformats.org/officeDocument/2006/relationships/slideLayout" Target="../slideLayouts/slideLayout7.xml"/><Relationship Id="rId16" Type="http://schemas.openxmlformats.org/officeDocument/2006/relationships/image" Target="../media/image50.wmf"/><Relationship Id="rId20" Type="http://schemas.openxmlformats.org/officeDocument/2006/relationships/image" Target="../media/image52.wmf"/><Relationship Id="rId1" Type="http://schemas.openxmlformats.org/officeDocument/2006/relationships/vmlDrawing" Target="../drawings/vmlDrawing9.vml"/><Relationship Id="rId6" Type="http://schemas.openxmlformats.org/officeDocument/2006/relationships/image" Target="../media/image45.wmf"/><Relationship Id="rId11" Type="http://schemas.openxmlformats.org/officeDocument/2006/relationships/oleObject" Target="../embeddings/oleObject48.bin"/><Relationship Id="rId24" Type="http://schemas.openxmlformats.org/officeDocument/2006/relationships/image" Target="../media/image54.wmf"/><Relationship Id="rId5" Type="http://schemas.openxmlformats.org/officeDocument/2006/relationships/oleObject" Target="../embeddings/oleObject45.bin"/><Relationship Id="rId15" Type="http://schemas.openxmlformats.org/officeDocument/2006/relationships/oleObject" Target="../embeddings/oleObject50.bin"/><Relationship Id="rId23" Type="http://schemas.openxmlformats.org/officeDocument/2006/relationships/oleObject" Target="../embeddings/oleObject54.bin"/><Relationship Id="rId28" Type="http://schemas.openxmlformats.org/officeDocument/2006/relationships/image" Target="../media/image56.wmf"/><Relationship Id="rId10" Type="http://schemas.openxmlformats.org/officeDocument/2006/relationships/image" Target="../media/image47.wmf"/><Relationship Id="rId19" Type="http://schemas.openxmlformats.org/officeDocument/2006/relationships/oleObject" Target="../embeddings/oleObject52.bin"/><Relationship Id="rId4" Type="http://schemas.openxmlformats.org/officeDocument/2006/relationships/image" Target="../media/image44.wmf"/><Relationship Id="rId9" Type="http://schemas.openxmlformats.org/officeDocument/2006/relationships/oleObject" Target="../embeddings/oleObject47.bin"/><Relationship Id="rId14" Type="http://schemas.openxmlformats.org/officeDocument/2006/relationships/image" Target="../media/image49.wmf"/><Relationship Id="rId22" Type="http://schemas.openxmlformats.org/officeDocument/2006/relationships/image" Target="../media/image53.wmf"/><Relationship Id="rId27" Type="http://schemas.openxmlformats.org/officeDocument/2006/relationships/oleObject" Target="../embeddings/oleObject56.bin"/></Relationships>
</file>

<file path=ppt/slides/_rels/slide12.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58.wmf"/><Relationship Id="rId5" Type="http://schemas.openxmlformats.org/officeDocument/2006/relationships/oleObject" Target="../embeddings/oleObject58.bin"/><Relationship Id="rId4" Type="http://schemas.openxmlformats.org/officeDocument/2006/relationships/image" Target="../media/image57.wmf"/></Relationships>
</file>

<file path=ppt/slides/_rels/slide13.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oleObject" Target="../embeddings/oleObject65.bin"/><Relationship Id="rId18" Type="http://schemas.openxmlformats.org/officeDocument/2006/relationships/image" Target="../media/image66.wmf"/><Relationship Id="rId26" Type="http://schemas.openxmlformats.org/officeDocument/2006/relationships/image" Target="../media/image47.wmf"/><Relationship Id="rId39" Type="http://schemas.openxmlformats.org/officeDocument/2006/relationships/oleObject" Target="../embeddings/oleObject78.bin"/><Relationship Id="rId3" Type="http://schemas.openxmlformats.org/officeDocument/2006/relationships/oleObject" Target="../embeddings/oleObject60.bin"/><Relationship Id="rId21" Type="http://schemas.openxmlformats.org/officeDocument/2006/relationships/oleObject" Target="../embeddings/oleObject69.bin"/><Relationship Id="rId34" Type="http://schemas.openxmlformats.org/officeDocument/2006/relationships/image" Target="../media/image70.wmf"/><Relationship Id="rId42" Type="http://schemas.openxmlformats.org/officeDocument/2006/relationships/image" Target="../media/image74.wmf"/><Relationship Id="rId7" Type="http://schemas.openxmlformats.org/officeDocument/2006/relationships/oleObject" Target="../embeddings/oleObject62.bin"/><Relationship Id="rId12" Type="http://schemas.openxmlformats.org/officeDocument/2006/relationships/image" Target="../media/image64.wmf"/><Relationship Id="rId17" Type="http://schemas.openxmlformats.org/officeDocument/2006/relationships/oleObject" Target="../embeddings/oleObject67.bin"/><Relationship Id="rId25" Type="http://schemas.openxmlformats.org/officeDocument/2006/relationships/oleObject" Target="../embeddings/oleObject71.bin"/><Relationship Id="rId33" Type="http://schemas.openxmlformats.org/officeDocument/2006/relationships/oleObject" Target="../embeddings/oleObject75.bin"/><Relationship Id="rId38" Type="http://schemas.openxmlformats.org/officeDocument/2006/relationships/image" Target="../media/image72.wmf"/><Relationship Id="rId2" Type="http://schemas.openxmlformats.org/officeDocument/2006/relationships/slideLayout" Target="../slideLayouts/slideLayout7.xml"/><Relationship Id="rId16" Type="http://schemas.openxmlformats.org/officeDocument/2006/relationships/image" Target="../media/image48.wmf"/><Relationship Id="rId20" Type="http://schemas.openxmlformats.org/officeDocument/2006/relationships/image" Target="../media/image46.wmf"/><Relationship Id="rId29" Type="http://schemas.openxmlformats.org/officeDocument/2006/relationships/oleObject" Target="../embeddings/oleObject73.bin"/><Relationship Id="rId41" Type="http://schemas.openxmlformats.org/officeDocument/2006/relationships/oleObject" Target="../embeddings/oleObject79.bin"/><Relationship Id="rId1" Type="http://schemas.openxmlformats.org/officeDocument/2006/relationships/vmlDrawing" Target="../drawings/vmlDrawing11.vml"/><Relationship Id="rId6" Type="http://schemas.openxmlformats.org/officeDocument/2006/relationships/image" Target="../media/image61.wmf"/><Relationship Id="rId11" Type="http://schemas.openxmlformats.org/officeDocument/2006/relationships/oleObject" Target="../embeddings/oleObject64.bin"/><Relationship Id="rId24" Type="http://schemas.openxmlformats.org/officeDocument/2006/relationships/image" Target="../media/image67.wmf"/><Relationship Id="rId32" Type="http://schemas.openxmlformats.org/officeDocument/2006/relationships/image" Target="../media/image69.wmf"/><Relationship Id="rId37" Type="http://schemas.openxmlformats.org/officeDocument/2006/relationships/oleObject" Target="../embeddings/oleObject77.bin"/><Relationship Id="rId40" Type="http://schemas.openxmlformats.org/officeDocument/2006/relationships/image" Target="../media/image73.wmf"/><Relationship Id="rId5" Type="http://schemas.openxmlformats.org/officeDocument/2006/relationships/oleObject" Target="../embeddings/oleObject61.bin"/><Relationship Id="rId15" Type="http://schemas.openxmlformats.org/officeDocument/2006/relationships/oleObject" Target="../embeddings/oleObject66.bin"/><Relationship Id="rId23" Type="http://schemas.openxmlformats.org/officeDocument/2006/relationships/oleObject" Target="../embeddings/oleObject70.bin"/><Relationship Id="rId28" Type="http://schemas.openxmlformats.org/officeDocument/2006/relationships/image" Target="../media/image54.wmf"/><Relationship Id="rId36" Type="http://schemas.openxmlformats.org/officeDocument/2006/relationships/image" Target="../media/image71.wmf"/><Relationship Id="rId10" Type="http://schemas.openxmlformats.org/officeDocument/2006/relationships/image" Target="../media/image63.wmf"/><Relationship Id="rId19" Type="http://schemas.openxmlformats.org/officeDocument/2006/relationships/oleObject" Target="../embeddings/oleObject68.bin"/><Relationship Id="rId31" Type="http://schemas.openxmlformats.org/officeDocument/2006/relationships/oleObject" Target="../embeddings/oleObject74.bin"/><Relationship Id="rId44" Type="http://schemas.openxmlformats.org/officeDocument/2006/relationships/image" Target="../media/image75.wmf"/><Relationship Id="rId4" Type="http://schemas.openxmlformats.org/officeDocument/2006/relationships/image" Target="../media/image60.wmf"/><Relationship Id="rId9" Type="http://schemas.openxmlformats.org/officeDocument/2006/relationships/oleObject" Target="../embeddings/oleObject63.bin"/><Relationship Id="rId14" Type="http://schemas.openxmlformats.org/officeDocument/2006/relationships/image" Target="../media/image65.wmf"/><Relationship Id="rId22" Type="http://schemas.openxmlformats.org/officeDocument/2006/relationships/image" Target="../media/image49.wmf"/><Relationship Id="rId27" Type="http://schemas.openxmlformats.org/officeDocument/2006/relationships/oleObject" Target="../embeddings/oleObject72.bin"/><Relationship Id="rId30" Type="http://schemas.openxmlformats.org/officeDocument/2006/relationships/image" Target="../media/image68.wmf"/><Relationship Id="rId35" Type="http://schemas.openxmlformats.org/officeDocument/2006/relationships/oleObject" Target="../embeddings/oleObject76.bin"/><Relationship Id="rId43" Type="http://schemas.openxmlformats.org/officeDocument/2006/relationships/oleObject" Target="../embeddings/oleObject80.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76.wmf"/><Relationship Id="rId5" Type="http://schemas.openxmlformats.org/officeDocument/2006/relationships/oleObject" Target="../embeddings/oleObject82.bin"/><Relationship Id="rId4" Type="http://schemas.openxmlformats.org/officeDocument/2006/relationships/image" Target="../media/image59.wmf"/></Relationships>
</file>

<file path=ppt/slides/_rels/slide15.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83.bin"/><Relationship Id="rId7" Type="http://schemas.openxmlformats.org/officeDocument/2006/relationships/oleObject" Target="../embeddings/oleObject85.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78.wmf"/><Relationship Id="rId5" Type="http://schemas.openxmlformats.org/officeDocument/2006/relationships/oleObject" Target="../embeddings/oleObject84.bin"/><Relationship Id="rId4" Type="http://schemas.openxmlformats.org/officeDocument/2006/relationships/image" Target="../media/image77.wmf"/></Relationships>
</file>

<file path=ppt/slides/_rels/slide16.xml.rels><?xml version="1.0" encoding="UTF-8" standalone="yes"?>
<Relationships xmlns="http://schemas.openxmlformats.org/package/2006/relationships"><Relationship Id="rId13" Type="http://schemas.openxmlformats.org/officeDocument/2006/relationships/oleObject" Target="../embeddings/oleObject91.bin"/><Relationship Id="rId18" Type="http://schemas.openxmlformats.org/officeDocument/2006/relationships/image" Target="../media/image66.wmf"/><Relationship Id="rId26" Type="http://schemas.openxmlformats.org/officeDocument/2006/relationships/image" Target="../media/image47.wmf"/><Relationship Id="rId39" Type="http://schemas.openxmlformats.org/officeDocument/2006/relationships/oleObject" Target="../embeddings/oleObject104.bin"/><Relationship Id="rId3" Type="http://schemas.openxmlformats.org/officeDocument/2006/relationships/oleObject" Target="../embeddings/oleObject86.bin"/><Relationship Id="rId21" Type="http://schemas.openxmlformats.org/officeDocument/2006/relationships/oleObject" Target="../embeddings/oleObject95.bin"/><Relationship Id="rId34" Type="http://schemas.openxmlformats.org/officeDocument/2006/relationships/image" Target="../media/image82.wmf"/><Relationship Id="rId42" Type="http://schemas.openxmlformats.org/officeDocument/2006/relationships/image" Target="../media/image86.wmf"/><Relationship Id="rId47" Type="http://schemas.openxmlformats.org/officeDocument/2006/relationships/oleObject" Target="../embeddings/oleObject108.bin"/><Relationship Id="rId7" Type="http://schemas.openxmlformats.org/officeDocument/2006/relationships/oleObject" Target="../embeddings/oleObject88.bin"/><Relationship Id="rId12" Type="http://schemas.openxmlformats.org/officeDocument/2006/relationships/image" Target="../media/image64.wmf"/><Relationship Id="rId17" Type="http://schemas.openxmlformats.org/officeDocument/2006/relationships/oleObject" Target="../embeddings/oleObject93.bin"/><Relationship Id="rId25" Type="http://schemas.openxmlformats.org/officeDocument/2006/relationships/oleObject" Target="../embeddings/oleObject97.bin"/><Relationship Id="rId33" Type="http://schemas.openxmlformats.org/officeDocument/2006/relationships/oleObject" Target="../embeddings/oleObject101.bin"/><Relationship Id="rId38" Type="http://schemas.openxmlformats.org/officeDocument/2006/relationships/image" Target="../media/image84.wmf"/><Relationship Id="rId46" Type="http://schemas.openxmlformats.org/officeDocument/2006/relationships/image" Target="../media/image88.wmf"/><Relationship Id="rId2" Type="http://schemas.openxmlformats.org/officeDocument/2006/relationships/slideLayout" Target="../slideLayouts/slideLayout7.xml"/><Relationship Id="rId16" Type="http://schemas.openxmlformats.org/officeDocument/2006/relationships/image" Target="../media/image48.wmf"/><Relationship Id="rId20" Type="http://schemas.openxmlformats.org/officeDocument/2006/relationships/image" Target="../media/image46.wmf"/><Relationship Id="rId29" Type="http://schemas.openxmlformats.org/officeDocument/2006/relationships/oleObject" Target="../embeddings/oleObject99.bin"/><Relationship Id="rId41" Type="http://schemas.openxmlformats.org/officeDocument/2006/relationships/oleObject" Target="../embeddings/oleObject105.bin"/><Relationship Id="rId1" Type="http://schemas.openxmlformats.org/officeDocument/2006/relationships/vmlDrawing" Target="../drawings/vmlDrawing14.vml"/><Relationship Id="rId6" Type="http://schemas.openxmlformats.org/officeDocument/2006/relationships/image" Target="../media/image61.wmf"/><Relationship Id="rId11" Type="http://schemas.openxmlformats.org/officeDocument/2006/relationships/oleObject" Target="../embeddings/oleObject90.bin"/><Relationship Id="rId24" Type="http://schemas.openxmlformats.org/officeDocument/2006/relationships/image" Target="../media/image67.wmf"/><Relationship Id="rId32" Type="http://schemas.openxmlformats.org/officeDocument/2006/relationships/image" Target="../media/image81.wmf"/><Relationship Id="rId37" Type="http://schemas.openxmlformats.org/officeDocument/2006/relationships/oleObject" Target="../embeddings/oleObject103.bin"/><Relationship Id="rId40" Type="http://schemas.openxmlformats.org/officeDocument/2006/relationships/image" Target="../media/image85.wmf"/><Relationship Id="rId45" Type="http://schemas.openxmlformats.org/officeDocument/2006/relationships/oleObject" Target="../embeddings/oleObject107.bin"/><Relationship Id="rId5" Type="http://schemas.openxmlformats.org/officeDocument/2006/relationships/oleObject" Target="../embeddings/oleObject87.bin"/><Relationship Id="rId15" Type="http://schemas.openxmlformats.org/officeDocument/2006/relationships/oleObject" Target="../embeddings/oleObject92.bin"/><Relationship Id="rId23" Type="http://schemas.openxmlformats.org/officeDocument/2006/relationships/oleObject" Target="../embeddings/oleObject96.bin"/><Relationship Id="rId28" Type="http://schemas.openxmlformats.org/officeDocument/2006/relationships/image" Target="../media/image54.wmf"/><Relationship Id="rId36" Type="http://schemas.openxmlformats.org/officeDocument/2006/relationships/image" Target="../media/image83.wmf"/><Relationship Id="rId49" Type="http://schemas.openxmlformats.org/officeDocument/2006/relationships/image" Target="../media/image89.wmf"/><Relationship Id="rId10" Type="http://schemas.openxmlformats.org/officeDocument/2006/relationships/image" Target="../media/image63.wmf"/><Relationship Id="rId19" Type="http://schemas.openxmlformats.org/officeDocument/2006/relationships/oleObject" Target="../embeddings/oleObject94.bin"/><Relationship Id="rId31" Type="http://schemas.openxmlformats.org/officeDocument/2006/relationships/oleObject" Target="../embeddings/oleObject100.bin"/><Relationship Id="rId44" Type="http://schemas.openxmlformats.org/officeDocument/2006/relationships/image" Target="../media/image87.wmf"/><Relationship Id="rId4" Type="http://schemas.openxmlformats.org/officeDocument/2006/relationships/image" Target="../media/image60.wmf"/><Relationship Id="rId9" Type="http://schemas.openxmlformats.org/officeDocument/2006/relationships/oleObject" Target="../embeddings/oleObject89.bin"/><Relationship Id="rId14" Type="http://schemas.openxmlformats.org/officeDocument/2006/relationships/image" Target="../media/image65.wmf"/><Relationship Id="rId22" Type="http://schemas.openxmlformats.org/officeDocument/2006/relationships/image" Target="../media/image49.wmf"/><Relationship Id="rId27" Type="http://schemas.openxmlformats.org/officeDocument/2006/relationships/oleObject" Target="../embeddings/oleObject98.bin"/><Relationship Id="rId30" Type="http://schemas.openxmlformats.org/officeDocument/2006/relationships/image" Target="../media/image80.wmf"/><Relationship Id="rId35" Type="http://schemas.openxmlformats.org/officeDocument/2006/relationships/oleObject" Target="../embeddings/oleObject102.bin"/><Relationship Id="rId43" Type="http://schemas.openxmlformats.org/officeDocument/2006/relationships/oleObject" Target="../embeddings/oleObject106.bin"/><Relationship Id="rId48" Type="http://schemas.openxmlformats.org/officeDocument/2006/relationships/oleObject" Target="../embeddings/oleObject109.bin"/><Relationship Id="rId8" Type="http://schemas.openxmlformats.org/officeDocument/2006/relationships/image" Target="../media/image6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90.wmf"/></Relationships>
</file>

<file path=ppt/slides/_rels/slide18.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116.bin"/><Relationship Id="rId18" Type="http://schemas.openxmlformats.org/officeDocument/2006/relationships/image" Target="../media/image94.wmf"/><Relationship Id="rId26" Type="http://schemas.openxmlformats.org/officeDocument/2006/relationships/image" Target="../media/image98.wmf"/><Relationship Id="rId3" Type="http://schemas.openxmlformats.org/officeDocument/2006/relationships/oleObject" Target="../embeddings/oleObject111.bin"/><Relationship Id="rId21" Type="http://schemas.openxmlformats.org/officeDocument/2006/relationships/oleObject" Target="../embeddings/oleObject120.bin"/><Relationship Id="rId7" Type="http://schemas.openxmlformats.org/officeDocument/2006/relationships/oleObject" Target="../embeddings/oleObject113.bin"/><Relationship Id="rId12" Type="http://schemas.openxmlformats.org/officeDocument/2006/relationships/image" Target="../media/image92.wmf"/><Relationship Id="rId17" Type="http://schemas.openxmlformats.org/officeDocument/2006/relationships/oleObject" Target="../embeddings/oleObject118.bin"/><Relationship Id="rId25" Type="http://schemas.openxmlformats.org/officeDocument/2006/relationships/oleObject" Target="../embeddings/oleObject122.bin"/><Relationship Id="rId2" Type="http://schemas.openxmlformats.org/officeDocument/2006/relationships/slideLayout" Target="../slideLayouts/slideLayout7.xml"/><Relationship Id="rId16" Type="http://schemas.openxmlformats.org/officeDocument/2006/relationships/image" Target="../media/image93.wmf"/><Relationship Id="rId20" Type="http://schemas.openxmlformats.org/officeDocument/2006/relationships/image" Target="../media/image95.wmf"/><Relationship Id="rId1" Type="http://schemas.openxmlformats.org/officeDocument/2006/relationships/vmlDrawing" Target="../drawings/vmlDrawing16.vml"/><Relationship Id="rId6" Type="http://schemas.openxmlformats.org/officeDocument/2006/relationships/image" Target="../media/image91.wmf"/><Relationship Id="rId11" Type="http://schemas.openxmlformats.org/officeDocument/2006/relationships/oleObject" Target="../embeddings/oleObject115.bin"/><Relationship Id="rId24" Type="http://schemas.openxmlformats.org/officeDocument/2006/relationships/image" Target="../media/image97.wmf"/><Relationship Id="rId5" Type="http://schemas.openxmlformats.org/officeDocument/2006/relationships/oleObject" Target="../embeddings/oleObject112.bin"/><Relationship Id="rId15" Type="http://schemas.openxmlformats.org/officeDocument/2006/relationships/oleObject" Target="../embeddings/oleObject117.bin"/><Relationship Id="rId23" Type="http://schemas.openxmlformats.org/officeDocument/2006/relationships/oleObject" Target="../embeddings/oleObject121.bin"/><Relationship Id="rId10" Type="http://schemas.openxmlformats.org/officeDocument/2006/relationships/image" Target="../media/image67.wmf"/><Relationship Id="rId19" Type="http://schemas.openxmlformats.org/officeDocument/2006/relationships/oleObject" Target="../embeddings/oleObject119.bin"/><Relationship Id="rId4" Type="http://schemas.openxmlformats.org/officeDocument/2006/relationships/image" Target="../media/image46.wmf"/><Relationship Id="rId9" Type="http://schemas.openxmlformats.org/officeDocument/2006/relationships/oleObject" Target="../embeddings/oleObject114.bin"/><Relationship Id="rId14" Type="http://schemas.openxmlformats.org/officeDocument/2006/relationships/image" Target="../media/image49.wmf"/><Relationship Id="rId22" Type="http://schemas.openxmlformats.org/officeDocument/2006/relationships/image" Target="../media/image96.wmf"/></Relationships>
</file>

<file path=ppt/slides/_rels/slide19.x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oleObject" Target="../embeddings/oleObject128.bin"/><Relationship Id="rId18" Type="http://schemas.openxmlformats.org/officeDocument/2006/relationships/oleObject" Target="../embeddings/oleObject132.bin"/><Relationship Id="rId3" Type="http://schemas.openxmlformats.org/officeDocument/2006/relationships/oleObject" Target="../embeddings/oleObject123.bin"/><Relationship Id="rId7" Type="http://schemas.openxmlformats.org/officeDocument/2006/relationships/oleObject" Target="../embeddings/oleObject125.bin"/><Relationship Id="rId12" Type="http://schemas.openxmlformats.org/officeDocument/2006/relationships/image" Target="../media/image103.wmf"/><Relationship Id="rId17" Type="http://schemas.openxmlformats.org/officeDocument/2006/relationships/oleObject" Target="../embeddings/oleObject131.bin"/><Relationship Id="rId2" Type="http://schemas.openxmlformats.org/officeDocument/2006/relationships/slideLayout" Target="../slideLayouts/slideLayout7.xml"/><Relationship Id="rId16" Type="http://schemas.openxmlformats.org/officeDocument/2006/relationships/oleObject" Target="../embeddings/oleObject130.bin"/><Relationship Id="rId1" Type="http://schemas.openxmlformats.org/officeDocument/2006/relationships/vmlDrawing" Target="../drawings/vmlDrawing17.vml"/><Relationship Id="rId6" Type="http://schemas.openxmlformats.org/officeDocument/2006/relationships/image" Target="../media/image100.wmf"/><Relationship Id="rId11" Type="http://schemas.openxmlformats.org/officeDocument/2006/relationships/oleObject" Target="../embeddings/oleObject127.bin"/><Relationship Id="rId5" Type="http://schemas.openxmlformats.org/officeDocument/2006/relationships/oleObject" Target="../embeddings/oleObject124.bin"/><Relationship Id="rId15" Type="http://schemas.openxmlformats.org/officeDocument/2006/relationships/oleObject" Target="../embeddings/oleObject129.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126.bin"/><Relationship Id="rId14" Type="http://schemas.openxmlformats.org/officeDocument/2006/relationships/image" Target="../media/image10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133.bin"/><Relationship Id="rId7" Type="http://schemas.openxmlformats.org/officeDocument/2006/relationships/oleObject" Target="../embeddings/oleObject135.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106.wmf"/><Relationship Id="rId5" Type="http://schemas.openxmlformats.org/officeDocument/2006/relationships/oleObject" Target="../embeddings/oleObject134.bin"/><Relationship Id="rId4" Type="http://schemas.openxmlformats.org/officeDocument/2006/relationships/image" Target="../media/image105.wmf"/></Relationships>
</file>

<file path=ppt/slides/_rels/slide21.xml.rels><?xml version="1.0" encoding="UTF-8" standalone="yes"?>
<Relationships xmlns="http://schemas.openxmlformats.org/package/2006/relationships"><Relationship Id="rId8" Type="http://schemas.openxmlformats.org/officeDocument/2006/relationships/image" Target="../media/image110.wmf"/><Relationship Id="rId13" Type="http://schemas.openxmlformats.org/officeDocument/2006/relationships/oleObject" Target="../embeddings/oleObject141.bin"/><Relationship Id="rId18" Type="http://schemas.openxmlformats.org/officeDocument/2006/relationships/image" Target="../media/image115.wmf"/><Relationship Id="rId3" Type="http://schemas.openxmlformats.org/officeDocument/2006/relationships/oleObject" Target="../embeddings/oleObject136.bin"/><Relationship Id="rId7" Type="http://schemas.openxmlformats.org/officeDocument/2006/relationships/oleObject" Target="../embeddings/oleObject138.bin"/><Relationship Id="rId12" Type="http://schemas.openxmlformats.org/officeDocument/2006/relationships/image" Target="../media/image112.wmf"/><Relationship Id="rId17" Type="http://schemas.openxmlformats.org/officeDocument/2006/relationships/oleObject" Target="../embeddings/oleObject143.bin"/><Relationship Id="rId2" Type="http://schemas.openxmlformats.org/officeDocument/2006/relationships/slideLayout" Target="../slideLayouts/slideLayout7.xml"/><Relationship Id="rId16" Type="http://schemas.openxmlformats.org/officeDocument/2006/relationships/image" Target="../media/image114.wmf"/><Relationship Id="rId20" Type="http://schemas.openxmlformats.org/officeDocument/2006/relationships/image" Target="../media/image116.wmf"/><Relationship Id="rId1" Type="http://schemas.openxmlformats.org/officeDocument/2006/relationships/vmlDrawing" Target="../drawings/vmlDrawing19.vml"/><Relationship Id="rId6" Type="http://schemas.openxmlformats.org/officeDocument/2006/relationships/image" Target="../media/image109.wmf"/><Relationship Id="rId11" Type="http://schemas.openxmlformats.org/officeDocument/2006/relationships/oleObject" Target="../embeddings/oleObject140.bin"/><Relationship Id="rId5" Type="http://schemas.openxmlformats.org/officeDocument/2006/relationships/oleObject" Target="../embeddings/oleObject137.bin"/><Relationship Id="rId15" Type="http://schemas.openxmlformats.org/officeDocument/2006/relationships/oleObject" Target="../embeddings/oleObject142.bin"/><Relationship Id="rId10" Type="http://schemas.openxmlformats.org/officeDocument/2006/relationships/image" Target="../media/image111.wmf"/><Relationship Id="rId19" Type="http://schemas.openxmlformats.org/officeDocument/2006/relationships/oleObject" Target="../embeddings/oleObject144.bin"/><Relationship Id="rId4" Type="http://schemas.openxmlformats.org/officeDocument/2006/relationships/image" Target="../media/image108.wmf"/><Relationship Id="rId9" Type="http://schemas.openxmlformats.org/officeDocument/2006/relationships/oleObject" Target="../embeddings/oleObject139.bin"/><Relationship Id="rId14" Type="http://schemas.openxmlformats.org/officeDocument/2006/relationships/image" Target="../media/image113.wmf"/></Relationships>
</file>

<file path=ppt/slides/_rels/slide22.x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oleObject" Target="../embeddings/oleObject145.bin"/><Relationship Id="rId7" Type="http://schemas.openxmlformats.org/officeDocument/2006/relationships/oleObject" Target="../embeddings/oleObject147.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18.wmf"/><Relationship Id="rId5" Type="http://schemas.openxmlformats.org/officeDocument/2006/relationships/oleObject" Target="../embeddings/oleObject146.bin"/><Relationship Id="rId4" Type="http://schemas.openxmlformats.org/officeDocument/2006/relationships/image" Target="../media/image117.wmf"/></Relationships>
</file>

<file path=ppt/slides/_rels/slide23.x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oleObject" Target="../embeddings/oleObject148.bin"/><Relationship Id="rId7" Type="http://schemas.openxmlformats.org/officeDocument/2006/relationships/oleObject" Target="../embeddings/oleObject150.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21.wmf"/><Relationship Id="rId5" Type="http://schemas.openxmlformats.org/officeDocument/2006/relationships/oleObject" Target="../embeddings/oleObject149.bin"/><Relationship Id="rId4" Type="http://schemas.openxmlformats.org/officeDocument/2006/relationships/image" Target="../media/image120.wmf"/></Relationships>
</file>

<file path=ppt/slides/_rels/slide24.x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oleObject" Target="../embeddings/oleObject151.bin"/><Relationship Id="rId7" Type="http://schemas.openxmlformats.org/officeDocument/2006/relationships/oleObject" Target="../embeddings/oleObject153.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59.wmf"/><Relationship Id="rId5" Type="http://schemas.openxmlformats.org/officeDocument/2006/relationships/oleObject" Target="../embeddings/oleObject152.bin"/><Relationship Id="rId4" Type="http://schemas.openxmlformats.org/officeDocument/2006/relationships/image" Target="../media/image123.wmf"/></Relationships>
</file>

<file path=ppt/slides/_rels/slide25.x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oleObject" Target="../embeddings/oleObject154.bin"/><Relationship Id="rId7" Type="http://schemas.openxmlformats.org/officeDocument/2006/relationships/oleObject" Target="../embeddings/oleObject156.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26.wmf"/><Relationship Id="rId5" Type="http://schemas.openxmlformats.org/officeDocument/2006/relationships/oleObject" Target="../embeddings/oleObject155.bin"/><Relationship Id="rId4" Type="http://schemas.openxmlformats.org/officeDocument/2006/relationships/image" Target="../media/image125.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29.wmf"/><Relationship Id="rId5" Type="http://schemas.openxmlformats.org/officeDocument/2006/relationships/oleObject" Target="../embeddings/oleObject158.bin"/><Relationship Id="rId4" Type="http://schemas.openxmlformats.org/officeDocument/2006/relationships/image" Target="../media/image128.wmf"/></Relationships>
</file>

<file path=ppt/slides/_rels/slide27.xml.rels><?xml version="1.0" encoding="UTF-8" standalone="yes"?>
<Relationships xmlns="http://schemas.openxmlformats.org/package/2006/relationships"><Relationship Id="rId8" Type="http://schemas.openxmlformats.org/officeDocument/2006/relationships/image" Target="../media/image132.wmf"/><Relationship Id="rId13" Type="http://schemas.openxmlformats.org/officeDocument/2006/relationships/oleObject" Target="../embeddings/oleObject164.bin"/><Relationship Id="rId18" Type="http://schemas.openxmlformats.org/officeDocument/2006/relationships/image" Target="../media/image137.wmf"/><Relationship Id="rId3" Type="http://schemas.openxmlformats.org/officeDocument/2006/relationships/oleObject" Target="../embeddings/oleObject159.bin"/><Relationship Id="rId7" Type="http://schemas.openxmlformats.org/officeDocument/2006/relationships/oleObject" Target="../embeddings/oleObject161.bin"/><Relationship Id="rId12" Type="http://schemas.openxmlformats.org/officeDocument/2006/relationships/image" Target="../media/image134.wmf"/><Relationship Id="rId17" Type="http://schemas.openxmlformats.org/officeDocument/2006/relationships/oleObject" Target="../embeddings/oleObject166.bin"/><Relationship Id="rId2" Type="http://schemas.openxmlformats.org/officeDocument/2006/relationships/slideLayout" Target="../slideLayouts/slideLayout7.xml"/><Relationship Id="rId16" Type="http://schemas.openxmlformats.org/officeDocument/2006/relationships/image" Target="../media/image136.wmf"/><Relationship Id="rId20" Type="http://schemas.openxmlformats.org/officeDocument/2006/relationships/image" Target="../media/image138.wmf"/><Relationship Id="rId1" Type="http://schemas.openxmlformats.org/officeDocument/2006/relationships/vmlDrawing" Target="../drawings/vmlDrawing25.vml"/><Relationship Id="rId6" Type="http://schemas.openxmlformats.org/officeDocument/2006/relationships/image" Target="../media/image131.wmf"/><Relationship Id="rId11" Type="http://schemas.openxmlformats.org/officeDocument/2006/relationships/oleObject" Target="../embeddings/oleObject163.bin"/><Relationship Id="rId5" Type="http://schemas.openxmlformats.org/officeDocument/2006/relationships/oleObject" Target="../embeddings/oleObject160.bin"/><Relationship Id="rId15" Type="http://schemas.openxmlformats.org/officeDocument/2006/relationships/oleObject" Target="../embeddings/oleObject165.bin"/><Relationship Id="rId10" Type="http://schemas.openxmlformats.org/officeDocument/2006/relationships/image" Target="../media/image133.wmf"/><Relationship Id="rId19" Type="http://schemas.openxmlformats.org/officeDocument/2006/relationships/oleObject" Target="../embeddings/oleObject167.bin"/><Relationship Id="rId4" Type="http://schemas.openxmlformats.org/officeDocument/2006/relationships/image" Target="../media/image130.wmf"/><Relationship Id="rId9" Type="http://schemas.openxmlformats.org/officeDocument/2006/relationships/oleObject" Target="../embeddings/oleObject162.bin"/><Relationship Id="rId14" Type="http://schemas.openxmlformats.org/officeDocument/2006/relationships/image" Target="../media/image135.wmf"/></Relationships>
</file>

<file path=ppt/slides/_rels/slide28.xml.rels><?xml version="1.0" encoding="UTF-8" standalone="yes"?>
<Relationships xmlns="http://schemas.openxmlformats.org/package/2006/relationships"><Relationship Id="rId8" Type="http://schemas.openxmlformats.org/officeDocument/2006/relationships/image" Target="../media/image141.wmf"/><Relationship Id="rId13" Type="http://schemas.openxmlformats.org/officeDocument/2006/relationships/oleObject" Target="../embeddings/oleObject173.bin"/><Relationship Id="rId18" Type="http://schemas.openxmlformats.org/officeDocument/2006/relationships/image" Target="../media/image146.wmf"/><Relationship Id="rId26" Type="http://schemas.openxmlformats.org/officeDocument/2006/relationships/image" Target="../media/image150.wmf"/><Relationship Id="rId39" Type="http://schemas.openxmlformats.org/officeDocument/2006/relationships/oleObject" Target="../embeddings/oleObject186.bin"/><Relationship Id="rId3" Type="http://schemas.openxmlformats.org/officeDocument/2006/relationships/oleObject" Target="../embeddings/oleObject168.bin"/><Relationship Id="rId21" Type="http://schemas.openxmlformats.org/officeDocument/2006/relationships/oleObject" Target="../embeddings/oleObject177.bin"/><Relationship Id="rId34" Type="http://schemas.openxmlformats.org/officeDocument/2006/relationships/image" Target="../media/image154.wmf"/><Relationship Id="rId42" Type="http://schemas.openxmlformats.org/officeDocument/2006/relationships/image" Target="../media/image158.wmf"/><Relationship Id="rId7" Type="http://schemas.openxmlformats.org/officeDocument/2006/relationships/oleObject" Target="../embeddings/oleObject170.bin"/><Relationship Id="rId12" Type="http://schemas.openxmlformats.org/officeDocument/2006/relationships/image" Target="../media/image143.wmf"/><Relationship Id="rId17" Type="http://schemas.openxmlformats.org/officeDocument/2006/relationships/oleObject" Target="../embeddings/oleObject175.bin"/><Relationship Id="rId25" Type="http://schemas.openxmlformats.org/officeDocument/2006/relationships/oleObject" Target="../embeddings/oleObject179.bin"/><Relationship Id="rId33" Type="http://schemas.openxmlformats.org/officeDocument/2006/relationships/oleObject" Target="../embeddings/oleObject183.bin"/><Relationship Id="rId38" Type="http://schemas.openxmlformats.org/officeDocument/2006/relationships/image" Target="../media/image156.wmf"/><Relationship Id="rId2" Type="http://schemas.openxmlformats.org/officeDocument/2006/relationships/slideLayout" Target="../slideLayouts/slideLayout7.xml"/><Relationship Id="rId16" Type="http://schemas.openxmlformats.org/officeDocument/2006/relationships/image" Target="../media/image145.wmf"/><Relationship Id="rId20" Type="http://schemas.openxmlformats.org/officeDocument/2006/relationships/image" Target="../media/image147.wmf"/><Relationship Id="rId29" Type="http://schemas.openxmlformats.org/officeDocument/2006/relationships/oleObject" Target="../embeddings/oleObject181.bin"/><Relationship Id="rId41" Type="http://schemas.openxmlformats.org/officeDocument/2006/relationships/oleObject" Target="../embeddings/oleObject187.bin"/><Relationship Id="rId1" Type="http://schemas.openxmlformats.org/officeDocument/2006/relationships/vmlDrawing" Target="../drawings/vmlDrawing26.vml"/><Relationship Id="rId6" Type="http://schemas.openxmlformats.org/officeDocument/2006/relationships/image" Target="../media/image140.wmf"/><Relationship Id="rId11" Type="http://schemas.openxmlformats.org/officeDocument/2006/relationships/oleObject" Target="../embeddings/oleObject172.bin"/><Relationship Id="rId24" Type="http://schemas.openxmlformats.org/officeDocument/2006/relationships/image" Target="../media/image149.wmf"/><Relationship Id="rId32" Type="http://schemas.openxmlformats.org/officeDocument/2006/relationships/image" Target="../media/image153.wmf"/><Relationship Id="rId37" Type="http://schemas.openxmlformats.org/officeDocument/2006/relationships/oleObject" Target="../embeddings/oleObject185.bin"/><Relationship Id="rId40" Type="http://schemas.openxmlformats.org/officeDocument/2006/relationships/image" Target="../media/image157.wmf"/><Relationship Id="rId5" Type="http://schemas.openxmlformats.org/officeDocument/2006/relationships/oleObject" Target="../embeddings/oleObject169.bin"/><Relationship Id="rId15" Type="http://schemas.openxmlformats.org/officeDocument/2006/relationships/oleObject" Target="../embeddings/oleObject174.bin"/><Relationship Id="rId23" Type="http://schemas.openxmlformats.org/officeDocument/2006/relationships/oleObject" Target="../embeddings/oleObject178.bin"/><Relationship Id="rId28" Type="http://schemas.openxmlformats.org/officeDocument/2006/relationships/image" Target="../media/image151.wmf"/><Relationship Id="rId36" Type="http://schemas.openxmlformats.org/officeDocument/2006/relationships/image" Target="../media/image155.wmf"/><Relationship Id="rId10" Type="http://schemas.openxmlformats.org/officeDocument/2006/relationships/image" Target="../media/image142.wmf"/><Relationship Id="rId19" Type="http://schemas.openxmlformats.org/officeDocument/2006/relationships/oleObject" Target="../embeddings/oleObject176.bin"/><Relationship Id="rId31" Type="http://schemas.openxmlformats.org/officeDocument/2006/relationships/oleObject" Target="../embeddings/oleObject182.bin"/><Relationship Id="rId44" Type="http://schemas.openxmlformats.org/officeDocument/2006/relationships/image" Target="../media/image159.wmf"/><Relationship Id="rId4" Type="http://schemas.openxmlformats.org/officeDocument/2006/relationships/image" Target="../media/image139.wmf"/><Relationship Id="rId9" Type="http://schemas.openxmlformats.org/officeDocument/2006/relationships/oleObject" Target="../embeddings/oleObject171.bin"/><Relationship Id="rId14" Type="http://schemas.openxmlformats.org/officeDocument/2006/relationships/image" Target="../media/image144.wmf"/><Relationship Id="rId22" Type="http://schemas.openxmlformats.org/officeDocument/2006/relationships/image" Target="../media/image148.wmf"/><Relationship Id="rId27" Type="http://schemas.openxmlformats.org/officeDocument/2006/relationships/oleObject" Target="../embeddings/oleObject180.bin"/><Relationship Id="rId30" Type="http://schemas.openxmlformats.org/officeDocument/2006/relationships/image" Target="../media/image152.wmf"/><Relationship Id="rId35" Type="http://schemas.openxmlformats.org/officeDocument/2006/relationships/oleObject" Target="../embeddings/oleObject184.bin"/><Relationship Id="rId43" Type="http://schemas.openxmlformats.org/officeDocument/2006/relationships/oleObject" Target="../embeddings/oleObject188.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8" Type="http://schemas.openxmlformats.org/officeDocument/2006/relationships/image" Target="../media/image162.wmf"/><Relationship Id="rId13" Type="http://schemas.openxmlformats.org/officeDocument/2006/relationships/oleObject" Target="../embeddings/oleObject194.bin"/><Relationship Id="rId18" Type="http://schemas.openxmlformats.org/officeDocument/2006/relationships/image" Target="../media/image167.wmf"/><Relationship Id="rId3" Type="http://schemas.openxmlformats.org/officeDocument/2006/relationships/oleObject" Target="../embeddings/oleObject189.bin"/><Relationship Id="rId7" Type="http://schemas.openxmlformats.org/officeDocument/2006/relationships/oleObject" Target="../embeddings/oleObject191.bin"/><Relationship Id="rId12" Type="http://schemas.openxmlformats.org/officeDocument/2006/relationships/image" Target="../media/image164.wmf"/><Relationship Id="rId17" Type="http://schemas.openxmlformats.org/officeDocument/2006/relationships/oleObject" Target="../embeddings/oleObject196.bin"/><Relationship Id="rId2" Type="http://schemas.openxmlformats.org/officeDocument/2006/relationships/slideLayout" Target="../slideLayouts/slideLayout7.xml"/><Relationship Id="rId16" Type="http://schemas.openxmlformats.org/officeDocument/2006/relationships/image" Target="../media/image166.wmf"/><Relationship Id="rId1" Type="http://schemas.openxmlformats.org/officeDocument/2006/relationships/vmlDrawing" Target="../drawings/vmlDrawing27.vml"/><Relationship Id="rId6" Type="http://schemas.openxmlformats.org/officeDocument/2006/relationships/image" Target="../media/image161.wmf"/><Relationship Id="rId11" Type="http://schemas.openxmlformats.org/officeDocument/2006/relationships/oleObject" Target="../embeddings/oleObject193.bin"/><Relationship Id="rId5" Type="http://schemas.openxmlformats.org/officeDocument/2006/relationships/oleObject" Target="../embeddings/oleObject190.bin"/><Relationship Id="rId15" Type="http://schemas.openxmlformats.org/officeDocument/2006/relationships/oleObject" Target="../embeddings/oleObject195.bin"/><Relationship Id="rId10" Type="http://schemas.openxmlformats.org/officeDocument/2006/relationships/image" Target="../media/image163.wmf"/><Relationship Id="rId4" Type="http://schemas.openxmlformats.org/officeDocument/2006/relationships/image" Target="../media/image160.wmf"/><Relationship Id="rId9" Type="http://schemas.openxmlformats.org/officeDocument/2006/relationships/oleObject" Target="../embeddings/oleObject192.bin"/><Relationship Id="rId14" Type="http://schemas.openxmlformats.org/officeDocument/2006/relationships/image" Target="../media/image165.wmf"/></Relationships>
</file>

<file path=ppt/slides/_rels/slide31.xml.rels><?xml version="1.0" encoding="UTF-8" standalone="yes"?>
<Relationships xmlns="http://schemas.openxmlformats.org/package/2006/relationships"><Relationship Id="rId8" Type="http://schemas.openxmlformats.org/officeDocument/2006/relationships/image" Target="../media/image170.wmf"/><Relationship Id="rId13" Type="http://schemas.openxmlformats.org/officeDocument/2006/relationships/oleObject" Target="../embeddings/oleObject202.bin"/><Relationship Id="rId3" Type="http://schemas.openxmlformats.org/officeDocument/2006/relationships/oleObject" Target="../embeddings/oleObject197.bin"/><Relationship Id="rId7" Type="http://schemas.openxmlformats.org/officeDocument/2006/relationships/oleObject" Target="../embeddings/oleObject199.bin"/><Relationship Id="rId12" Type="http://schemas.openxmlformats.org/officeDocument/2006/relationships/image" Target="../media/image172.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69.wmf"/><Relationship Id="rId11" Type="http://schemas.openxmlformats.org/officeDocument/2006/relationships/oleObject" Target="../embeddings/oleObject201.bin"/><Relationship Id="rId5" Type="http://schemas.openxmlformats.org/officeDocument/2006/relationships/oleObject" Target="../embeddings/oleObject198.bin"/><Relationship Id="rId10" Type="http://schemas.openxmlformats.org/officeDocument/2006/relationships/image" Target="../media/image171.wmf"/><Relationship Id="rId4" Type="http://schemas.openxmlformats.org/officeDocument/2006/relationships/image" Target="../media/image168.wmf"/><Relationship Id="rId9" Type="http://schemas.openxmlformats.org/officeDocument/2006/relationships/oleObject" Target="../embeddings/oleObject200.bin"/><Relationship Id="rId14" Type="http://schemas.openxmlformats.org/officeDocument/2006/relationships/image" Target="../media/image173.wmf"/></Relationships>
</file>

<file path=ppt/slides/_rels/slide32.xml.rels><?xml version="1.0" encoding="UTF-8" standalone="yes"?>
<Relationships xmlns="http://schemas.openxmlformats.org/package/2006/relationships"><Relationship Id="rId8" Type="http://schemas.openxmlformats.org/officeDocument/2006/relationships/image" Target="../media/image175.wmf"/><Relationship Id="rId13" Type="http://schemas.openxmlformats.org/officeDocument/2006/relationships/oleObject" Target="../embeddings/oleObject208.bin"/><Relationship Id="rId18" Type="http://schemas.openxmlformats.org/officeDocument/2006/relationships/image" Target="../media/image180.wmf"/><Relationship Id="rId3" Type="http://schemas.openxmlformats.org/officeDocument/2006/relationships/oleObject" Target="../embeddings/oleObject203.bin"/><Relationship Id="rId21" Type="http://schemas.openxmlformats.org/officeDocument/2006/relationships/oleObject" Target="../embeddings/oleObject212.bin"/><Relationship Id="rId7" Type="http://schemas.openxmlformats.org/officeDocument/2006/relationships/oleObject" Target="../embeddings/oleObject205.bin"/><Relationship Id="rId12" Type="http://schemas.openxmlformats.org/officeDocument/2006/relationships/image" Target="../media/image177.wmf"/><Relationship Id="rId17" Type="http://schemas.openxmlformats.org/officeDocument/2006/relationships/oleObject" Target="../embeddings/oleObject210.bin"/><Relationship Id="rId2" Type="http://schemas.openxmlformats.org/officeDocument/2006/relationships/slideLayout" Target="../slideLayouts/slideLayout7.xml"/><Relationship Id="rId16" Type="http://schemas.openxmlformats.org/officeDocument/2006/relationships/image" Target="../media/image179.wmf"/><Relationship Id="rId20" Type="http://schemas.openxmlformats.org/officeDocument/2006/relationships/image" Target="../media/image181.wmf"/><Relationship Id="rId1" Type="http://schemas.openxmlformats.org/officeDocument/2006/relationships/vmlDrawing" Target="../drawings/vmlDrawing29.vml"/><Relationship Id="rId6" Type="http://schemas.openxmlformats.org/officeDocument/2006/relationships/image" Target="../media/image162.wmf"/><Relationship Id="rId11" Type="http://schemas.openxmlformats.org/officeDocument/2006/relationships/oleObject" Target="../embeddings/oleObject207.bin"/><Relationship Id="rId5" Type="http://schemas.openxmlformats.org/officeDocument/2006/relationships/oleObject" Target="../embeddings/oleObject204.bin"/><Relationship Id="rId15" Type="http://schemas.openxmlformats.org/officeDocument/2006/relationships/oleObject" Target="../embeddings/oleObject209.bin"/><Relationship Id="rId10" Type="http://schemas.openxmlformats.org/officeDocument/2006/relationships/image" Target="../media/image176.wmf"/><Relationship Id="rId19" Type="http://schemas.openxmlformats.org/officeDocument/2006/relationships/oleObject" Target="../embeddings/oleObject211.bin"/><Relationship Id="rId4" Type="http://schemas.openxmlformats.org/officeDocument/2006/relationships/image" Target="../media/image174.wmf"/><Relationship Id="rId9" Type="http://schemas.openxmlformats.org/officeDocument/2006/relationships/oleObject" Target="../embeddings/oleObject206.bin"/><Relationship Id="rId14" Type="http://schemas.openxmlformats.org/officeDocument/2006/relationships/image" Target="../media/image178.wmf"/><Relationship Id="rId22" Type="http://schemas.openxmlformats.org/officeDocument/2006/relationships/image" Target="../media/image182.wmf"/></Relationships>
</file>

<file path=ppt/slides/_rels/slide33.xml.rels><?xml version="1.0" encoding="UTF-8" standalone="yes"?>
<Relationships xmlns="http://schemas.openxmlformats.org/package/2006/relationships"><Relationship Id="rId8" Type="http://schemas.openxmlformats.org/officeDocument/2006/relationships/image" Target="../media/image185.wmf"/><Relationship Id="rId13" Type="http://schemas.openxmlformats.org/officeDocument/2006/relationships/oleObject" Target="../embeddings/oleObject218.bin"/><Relationship Id="rId3" Type="http://schemas.openxmlformats.org/officeDocument/2006/relationships/oleObject" Target="../embeddings/oleObject213.bin"/><Relationship Id="rId7" Type="http://schemas.openxmlformats.org/officeDocument/2006/relationships/oleObject" Target="../embeddings/oleObject215.bin"/><Relationship Id="rId12" Type="http://schemas.openxmlformats.org/officeDocument/2006/relationships/image" Target="../media/image187.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84.wmf"/><Relationship Id="rId11" Type="http://schemas.openxmlformats.org/officeDocument/2006/relationships/oleObject" Target="../embeddings/oleObject217.bin"/><Relationship Id="rId5" Type="http://schemas.openxmlformats.org/officeDocument/2006/relationships/oleObject" Target="../embeddings/oleObject214.bin"/><Relationship Id="rId10" Type="http://schemas.openxmlformats.org/officeDocument/2006/relationships/image" Target="../media/image186.wmf"/><Relationship Id="rId4" Type="http://schemas.openxmlformats.org/officeDocument/2006/relationships/image" Target="../media/image183.wmf"/><Relationship Id="rId9" Type="http://schemas.openxmlformats.org/officeDocument/2006/relationships/oleObject" Target="../embeddings/oleObject216.bin"/><Relationship Id="rId14" Type="http://schemas.openxmlformats.org/officeDocument/2006/relationships/image" Target="../media/image188.wmf"/></Relationships>
</file>

<file path=ppt/slides/_rels/slide34.xml.rels><?xml version="1.0" encoding="UTF-8" standalone="yes"?>
<Relationships xmlns="http://schemas.openxmlformats.org/package/2006/relationships"><Relationship Id="rId8" Type="http://schemas.openxmlformats.org/officeDocument/2006/relationships/image" Target="../media/image190.wmf"/><Relationship Id="rId3" Type="http://schemas.openxmlformats.org/officeDocument/2006/relationships/oleObject" Target="../embeddings/oleObject219.bin"/><Relationship Id="rId7" Type="http://schemas.openxmlformats.org/officeDocument/2006/relationships/oleObject" Target="../embeddings/oleObject221.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89.wmf"/><Relationship Id="rId11" Type="http://schemas.openxmlformats.org/officeDocument/2006/relationships/image" Target="../media/image192.png"/><Relationship Id="rId5" Type="http://schemas.openxmlformats.org/officeDocument/2006/relationships/oleObject" Target="../embeddings/oleObject220.bin"/><Relationship Id="rId10" Type="http://schemas.openxmlformats.org/officeDocument/2006/relationships/image" Target="../media/image191.wmf"/><Relationship Id="rId4" Type="http://schemas.openxmlformats.org/officeDocument/2006/relationships/image" Target="../media/image164.wmf"/><Relationship Id="rId9" Type="http://schemas.openxmlformats.org/officeDocument/2006/relationships/oleObject" Target="../embeddings/oleObject222.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23.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94.wmf"/><Relationship Id="rId5" Type="http://schemas.openxmlformats.org/officeDocument/2006/relationships/oleObject" Target="../embeddings/oleObject224.bin"/><Relationship Id="rId4" Type="http://schemas.openxmlformats.org/officeDocument/2006/relationships/image" Target="../media/image193.wmf"/></Relationships>
</file>

<file path=ppt/slides/_rels/slide36.xml.rels><?xml version="1.0" encoding="UTF-8" standalone="yes"?>
<Relationships xmlns="http://schemas.openxmlformats.org/package/2006/relationships"><Relationship Id="rId8" Type="http://schemas.openxmlformats.org/officeDocument/2006/relationships/image" Target="../media/image197.wmf"/><Relationship Id="rId3" Type="http://schemas.openxmlformats.org/officeDocument/2006/relationships/oleObject" Target="../embeddings/oleObject225.bin"/><Relationship Id="rId7" Type="http://schemas.openxmlformats.org/officeDocument/2006/relationships/oleObject" Target="../embeddings/oleObject227.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96.wmf"/><Relationship Id="rId5" Type="http://schemas.openxmlformats.org/officeDocument/2006/relationships/oleObject" Target="../embeddings/oleObject226.bin"/><Relationship Id="rId10" Type="http://schemas.openxmlformats.org/officeDocument/2006/relationships/image" Target="../media/image198.wmf"/><Relationship Id="rId4" Type="http://schemas.openxmlformats.org/officeDocument/2006/relationships/image" Target="../media/image195.wmf"/><Relationship Id="rId9" Type="http://schemas.openxmlformats.org/officeDocument/2006/relationships/oleObject" Target="../embeddings/oleObject228.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29.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200.wmf"/><Relationship Id="rId5" Type="http://schemas.openxmlformats.org/officeDocument/2006/relationships/oleObject" Target="../embeddings/oleObject230.bin"/><Relationship Id="rId4" Type="http://schemas.openxmlformats.org/officeDocument/2006/relationships/image" Target="../media/image199.wmf"/></Relationships>
</file>

<file path=ppt/slides/_rels/slide38.xml.rels><?xml version="1.0" encoding="UTF-8" standalone="yes"?>
<Relationships xmlns="http://schemas.openxmlformats.org/package/2006/relationships"><Relationship Id="rId8" Type="http://schemas.openxmlformats.org/officeDocument/2006/relationships/image" Target="../media/image203.wmf"/><Relationship Id="rId3" Type="http://schemas.openxmlformats.org/officeDocument/2006/relationships/oleObject" Target="../embeddings/oleObject231.bin"/><Relationship Id="rId7" Type="http://schemas.openxmlformats.org/officeDocument/2006/relationships/oleObject" Target="../embeddings/oleObject233.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202.wmf"/><Relationship Id="rId5" Type="http://schemas.openxmlformats.org/officeDocument/2006/relationships/oleObject" Target="../embeddings/oleObject232.bin"/><Relationship Id="rId10" Type="http://schemas.openxmlformats.org/officeDocument/2006/relationships/image" Target="../media/image204.wmf"/><Relationship Id="rId4" Type="http://schemas.openxmlformats.org/officeDocument/2006/relationships/image" Target="../media/image201.wmf"/><Relationship Id="rId9" Type="http://schemas.openxmlformats.org/officeDocument/2006/relationships/oleObject" Target="../embeddings/oleObject234.bin"/></Relationships>
</file>

<file path=ppt/slides/_rels/slide39.xml.rels><?xml version="1.0" encoding="UTF-8" standalone="yes"?>
<Relationships xmlns="http://schemas.openxmlformats.org/package/2006/relationships"><Relationship Id="rId8" Type="http://schemas.openxmlformats.org/officeDocument/2006/relationships/image" Target="../media/image207.wmf"/><Relationship Id="rId13" Type="http://schemas.openxmlformats.org/officeDocument/2006/relationships/oleObject" Target="../embeddings/oleObject240.bin"/><Relationship Id="rId18" Type="http://schemas.openxmlformats.org/officeDocument/2006/relationships/image" Target="../media/image211.wmf"/><Relationship Id="rId3" Type="http://schemas.openxmlformats.org/officeDocument/2006/relationships/oleObject" Target="../embeddings/oleObject235.bin"/><Relationship Id="rId7" Type="http://schemas.openxmlformats.org/officeDocument/2006/relationships/oleObject" Target="../embeddings/oleObject237.bin"/><Relationship Id="rId12" Type="http://schemas.openxmlformats.org/officeDocument/2006/relationships/image" Target="../media/image104.wmf"/><Relationship Id="rId17" Type="http://schemas.openxmlformats.org/officeDocument/2006/relationships/oleObject" Target="../embeddings/oleObject242.bin"/><Relationship Id="rId2" Type="http://schemas.openxmlformats.org/officeDocument/2006/relationships/slideLayout" Target="../slideLayouts/slideLayout7.xml"/><Relationship Id="rId16" Type="http://schemas.openxmlformats.org/officeDocument/2006/relationships/image" Target="../media/image210.wmf"/><Relationship Id="rId1" Type="http://schemas.openxmlformats.org/officeDocument/2006/relationships/vmlDrawing" Target="../drawings/vmlDrawing36.vml"/><Relationship Id="rId6" Type="http://schemas.openxmlformats.org/officeDocument/2006/relationships/image" Target="../media/image206.wmf"/><Relationship Id="rId11" Type="http://schemas.openxmlformats.org/officeDocument/2006/relationships/oleObject" Target="../embeddings/oleObject239.bin"/><Relationship Id="rId5" Type="http://schemas.openxmlformats.org/officeDocument/2006/relationships/oleObject" Target="../embeddings/oleObject236.bin"/><Relationship Id="rId15" Type="http://schemas.openxmlformats.org/officeDocument/2006/relationships/oleObject" Target="../embeddings/oleObject241.bin"/><Relationship Id="rId10" Type="http://schemas.openxmlformats.org/officeDocument/2006/relationships/image" Target="../media/image208.wmf"/><Relationship Id="rId4" Type="http://schemas.openxmlformats.org/officeDocument/2006/relationships/image" Target="../media/image205.wmf"/><Relationship Id="rId9" Type="http://schemas.openxmlformats.org/officeDocument/2006/relationships/oleObject" Target="../embeddings/oleObject238.bin"/><Relationship Id="rId14" Type="http://schemas.openxmlformats.org/officeDocument/2006/relationships/image" Target="../media/image209.wmf"/></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9.bin"/><Relationship Id="rId18" Type="http://schemas.openxmlformats.org/officeDocument/2006/relationships/image" Target="../media/image11.wmf"/><Relationship Id="rId26" Type="http://schemas.openxmlformats.org/officeDocument/2006/relationships/oleObject" Target="../embeddings/oleObject16.bin"/><Relationship Id="rId3" Type="http://schemas.openxmlformats.org/officeDocument/2006/relationships/oleObject" Target="../embeddings/oleObject4.bin"/><Relationship Id="rId21" Type="http://schemas.openxmlformats.org/officeDocument/2006/relationships/oleObject" Target="../embeddings/oleObject13.bin"/><Relationship Id="rId7" Type="http://schemas.openxmlformats.org/officeDocument/2006/relationships/oleObject" Target="../embeddings/oleObject6.bin"/><Relationship Id="rId12" Type="http://schemas.openxmlformats.org/officeDocument/2006/relationships/image" Target="../media/image8.wmf"/><Relationship Id="rId17" Type="http://schemas.openxmlformats.org/officeDocument/2006/relationships/oleObject" Target="../embeddings/oleObject11.bin"/><Relationship Id="rId25" Type="http://schemas.openxmlformats.org/officeDocument/2006/relationships/image" Target="../media/image14.wmf"/><Relationship Id="rId2" Type="http://schemas.openxmlformats.org/officeDocument/2006/relationships/slideLayout" Target="../slideLayouts/slideLayout7.xml"/><Relationship Id="rId16" Type="http://schemas.openxmlformats.org/officeDocument/2006/relationships/image" Target="../media/image10.wmf"/><Relationship Id="rId20" Type="http://schemas.openxmlformats.org/officeDocument/2006/relationships/image" Target="../media/image12.wmf"/><Relationship Id="rId29" Type="http://schemas.openxmlformats.org/officeDocument/2006/relationships/image" Target="../media/image16.wmf"/><Relationship Id="rId1" Type="http://schemas.openxmlformats.org/officeDocument/2006/relationships/vmlDrawing" Target="../drawings/vmlDrawing3.vml"/><Relationship Id="rId6" Type="http://schemas.openxmlformats.org/officeDocument/2006/relationships/image" Target="../media/image5.wmf"/><Relationship Id="rId11" Type="http://schemas.openxmlformats.org/officeDocument/2006/relationships/oleObject" Target="../embeddings/oleObject8.bin"/><Relationship Id="rId24" Type="http://schemas.openxmlformats.org/officeDocument/2006/relationships/oleObject" Target="../embeddings/oleObject15.bin"/><Relationship Id="rId5" Type="http://schemas.openxmlformats.org/officeDocument/2006/relationships/oleObject" Target="../embeddings/oleObject5.bin"/><Relationship Id="rId15" Type="http://schemas.openxmlformats.org/officeDocument/2006/relationships/oleObject" Target="../embeddings/oleObject10.bin"/><Relationship Id="rId23" Type="http://schemas.openxmlformats.org/officeDocument/2006/relationships/oleObject" Target="../embeddings/oleObject14.bin"/><Relationship Id="rId28" Type="http://schemas.openxmlformats.org/officeDocument/2006/relationships/oleObject" Target="../embeddings/oleObject17.bin"/><Relationship Id="rId10" Type="http://schemas.openxmlformats.org/officeDocument/2006/relationships/image" Target="../media/image7.wmf"/><Relationship Id="rId19" Type="http://schemas.openxmlformats.org/officeDocument/2006/relationships/oleObject" Target="../embeddings/oleObject12.bin"/><Relationship Id="rId31" Type="http://schemas.openxmlformats.org/officeDocument/2006/relationships/image" Target="../media/image17.wmf"/><Relationship Id="rId4" Type="http://schemas.openxmlformats.org/officeDocument/2006/relationships/image" Target="../media/image4.wmf"/><Relationship Id="rId9" Type="http://schemas.openxmlformats.org/officeDocument/2006/relationships/oleObject" Target="../embeddings/oleObject7.bin"/><Relationship Id="rId14" Type="http://schemas.openxmlformats.org/officeDocument/2006/relationships/image" Target="../media/image9.wmf"/><Relationship Id="rId22" Type="http://schemas.openxmlformats.org/officeDocument/2006/relationships/image" Target="../media/image13.wmf"/><Relationship Id="rId27" Type="http://schemas.openxmlformats.org/officeDocument/2006/relationships/image" Target="../media/image15.wmf"/><Relationship Id="rId30" Type="http://schemas.openxmlformats.org/officeDocument/2006/relationships/oleObject" Target="../embeddings/oleObject18.bin"/></Relationships>
</file>

<file path=ppt/slides/_rels/slide40.xml.rels><?xml version="1.0" encoding="UTF-8" standalone="yes"?>
<Relationships xmlns="http://schemas.openxmlformats.org/package/2006/relationships"><Relationship Id="rId8" Type="http://schemas.openxmlformats.org/officeDocument/2006/relationships/image" Target="../media/image214.wmf"/><Relationship Id="rId13" Type="http://schemas.openxmlformats.org/officeDocument/2006/relationships/oleObject" Target="../embeddings/oleObject248.bin"/><Relationship Id="rId18" Type="http://schemas.openxmlformats.org/officeDocument/2006/relationships/image" Target="../media/image217.wmf"/><Relationship Id="rId3" Type="http://schemas.openxmlformats.org/officeDocument/2006/relationships/oleObject" Target="../embeddings/oleObject243.bin"/><Relationship Id="rId7" Type="http://schemas.openxmlformats.org/officeDocument/2006/relationships/oleObject" Target="../embeddings/oleObject245.bin"/><Relationship Id="rId12" Type="http://schemas.openxmlformats.org/officeDocument/2006/relationships/image" Target="../media/image104.wmf"/><Relationship Id="rId17" Type="http://schemas.openxmlformats.org/officeDocument/2006/relationships/oleObject" Target="../embeddings/oleObject250.bin"/><Relationship Id="rId2" Type="http://schemas.openxmlformats.org/officeDocument/2006/relationships/slideLayout" Target="../slideLayouts/slideLayout7.xml"/><Relationship Id="rId16" Type="http://schemas.openxmlformats.org/officeDocument/2006/relationships/image" Target="../media/image216.wmf"/><Relationship Id="rId1" Type="http://schemas.openxmlformats.org/officeDocument/2006/relationships/vmlDrawing" Target="../drawings/vmlDrawing37.vml"/><Relationship Id="rId6" Type="http://schemas.openxmlformats.org/officeDocument/2006/relationships/image" Target="../media/image213.wmf"/><Relationship Id="rId11" Type="http://schemas.openxmlformats.org/officeDocument/2006/relationships/oleObject" Target="../embeddings/oleObject247.bin"/><Relationship Id="rId5" Type="http://schemas.openxmlformats.org/officeDocument/2006/relationships/oleObject" Target="../embeddings/oleObject244.bin"/><Relationship Id="rId15" Type="http://schemas.openxmlformats.org/officeDocument/2006/relationships/oleObject" Target="../embeddings/oleObject249.bin"/><Relationship Id="rId10" Type="http://schemas.openxmlformats.org/officeDocument/2006/relationships/image" Target="../media/image208.wmf"/><Relationship Id="rId4" Type="http://schemas.openxmlformats.org/officeDocument/2006/relationships/image" Target="../media/image212.wmf"/><Relationship Id="rId9" Type="http://schemas.openxmlformats.org/officeDocument/2006/relationships/oleObject" Target="../embeddings/oleObject246.bin"/><Relationship Id="rId14" Type="http://schemas.openxmlformats.org/officeDocument/2006/relationships/image" Target="../media/image215.wmf"/></Relationships>
</file>

<file path=ppt/slides/_rels/slide41.xml.rels><?xml version="1.0" encoding="UTF-8" standalone="yes"?>
<Relationships xmlns="http://schemas.openxmlformats.org/package/2006/relationships"><Relationship Id="rId8" Type="http://schemas.openxmlformats.org/officeDocument/2006/relationships/image" Target="../media/image220.wmf"/><Relationship Id="rId13" Type="http://schemas.openxmlformats.org/officeDocument/2006/relationships/oleObject" Target="../embeddings/oleObject256.bin"/><Relationship Id="rId3" Type="http://schemas.openxmlformats.org/officeDocument/2006/relationships/oleObject" Target="../embeddings/oleObject251.bin"/><Relationship Id="rId7" Type="http://schemas.openxmlformats.org/officeDocument/2006/relationships/oleObject" Target="../embeddings/oleObject253.bin"/><Relationship Id="rId12" Type="http://schemas.openxmlformats.org/officeDocument/2006/relationships/image" Target="../media/image222.wmf"/><Relationship Id="rId2" Type="http://schemas.openxmlformats.org/officeDocument/2006/relationships/slideLayout" Target="../slideLayouts/slideLayout7.xml"/><Relationship Id="rId16" Type="http://schemas.openxmlformats.org/officeDocument/2006/relationships/image" Target="../media/image224.wmf"/><Relationship Id="rId1" Type="http://schemas.openxmlformats.org/officeDocument/2006/relationships/vmlDrawing" Target="../drawings/vmlDrawing38.vml"/><Relationship Id="rId6" Type="http://schemas.openxmlformats.org/officeDocument/2006/relationships/image" Target="../media/image219.wmf"/><Relationship Id="rId11" Type="http://schemas.openxmlformats.org/officeDocument/2006/relationships/oleObject" Target="../embeddings/oleObject255.bin"/><Relationship Id="rId5" Type="http://schemas.openxmlformats.org/officeDocument/2006/relationships/oleObject" Target="../embeddings/oleObject252.bin"/><Relationship Id="rId15" Type="http://schemas.openxmlformats.org/officeDocument/2006/relationships/oleObject" Target="../embeddings/oleObject257.bin"/><Relationship Id="rId10" Type="http://schemas.openxmlformats.org/officeDocument/2006/relationships/image" Target="../media/image221.wmf"/><Relationship Id="rId4" Type="http://schemas.openxmlformats.org/officeDocument/2006/relationships/image" Target="../media/image218.wmf"/><Relationship Id="rId9" Type="http://schemas.openxmlformats.org/officeDocument/2006/relationships/oleObject" Target="../embeddings/oleObject254.bin"/><Relationship Id="rId14" Type="http://schemas.openxmlformats.org/officeDocument/2006/relationships/image" Target="../media/image223.wmf"/></Relationships>
</file>

<file path=ppt/slides/_rels/slide42.xml.rels><?xml version="1.0" encoding="UTF-8" standalone="yes"?>
<Relationships xmlns="http://schemas.openxmlformats.org/package/2006/relationships"><Relationship Id="rId8" Type="http://schemas.openxmlformats.org/officeDocument/2006/relationships/image" Target="../media/image227.wmf"/><Relationship Id="rId3" Type="http://schemas.openxmlformats.org/officeDocument/2006/relationships/oleObject" Target="../embeddings/oleObject258.bin"/><Relationship Id="rId7" Type="http://schemas.openxmlformats.org/officeDocument/2006/relationships/oleObject" Target="../embeddings/oleObject260.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226.wmf"/><Relationship Id="rId5" Type="http://schemas.openxmlformats.org/officeDocument/2006/relationships/oleObject" Target="../embeddings/oleObject259.bin"/><Relationship Id="rId10" Type="http://schemas.openxmlformats.org/officeDocument/2006/relationships/image" Target="../media/image228.wmf"/><Relationship Id="rId4" Type="http://schemas.openxmlformats.org/officeDocument/2006/relationships/image" Target="../media/image225.wmf"/><Relationship Id="rId9" Type="http://schemas.openxmlformats.org/officeDocument/2006/relationships/oleObject" Target="../embeddings/oleObject261.bin"/></Relationships>
</file>

<file path=ppt/slides/_rels/slide43.xml.rels><?xml version="1.0" encoding="UTF-8" standalone="yes"?>
<Relationships xmlns="http://schemas.openxmlformats.org/package/2006/relationships"><Relationship Id="rId8" Type="http://schemas.openxmlformats.org/officeDocument/2006/relationships/image" Target="../media/image228.wmf"/><Relationship Id="rId13" Type="http://schemas.openxmlformats.org/officeDocument/2006/relationships/oleObject" Target="../embeddings/oleObject267.bin"/><Relationship Id="rId18" Type="http://schemas.openxmlformats.org/officeDocument/2006/relationships/image" Target="../media/image235.wmf"/><Relationship Id="rId3" Type="http://schemas.openxmlformats.org/officeDocument/2006/relationships/oleObject" Target="../embeddings/oleObject262.bin"/><Relationship Id="rId21" Type="http://schemas.openxmlformats.org/officeDocument/2006/relationships/oleObject" Target="../embeddings/oleObject271.bin"/><Relationship Id="rId7" Type="http://schemas.openxmlformats.org/officeDocument/2006/relationships/oleObject" Target="../embeddings/oleObject264.bin"/><Relationship Id="rId12" Type="http://schemas.openxmlformats.org/officeDocument/2006/relationships/image" Target="../media/image232.wmf"/><Relationship Id="rId17" Type="http://schemas.openxmlformats.org/officeDocument/2006/relationships/oleObject" Target="../embeddings/oleObject269.bin"/><Relationship Id="rId2" Type="http://schemas.openxmlformats.org/officeDocument/2006/relationships/slideLayout" Target="../slideLayouts/slideLayout7.xml"/><Relationship Id="rId16" Type="http://schemas.openxmlformats.org/officeDocument/2006/relationships/image" Target="../media/image234.wmf"/><Relationship Id="rId20" Type="http://schemas.openxmlformats.org/officeDocument/2006/relationships/image" Target="../media/image236.wmf"/><Relationship Id="rId1" Type="http://schemas.openxmlformats.org/officeDocument/2006/relationships/vmlDrawing" Target="../drawings/vmlDrawing40.vml"/><Relationship Id="rId6" Type="http://schemas.openxmlformats.org/officeDocument/2006/relationships/image" Target="../media/image230.wmf"/><Relationship Id="rId11" Type="http://schemas.openxmlformats.org/officeDocument/2006/relationships/oleObject" Target="../embeddings/oleObject266.bin"/><Relationship Id="rId24" Type="http://schemas.openxmlformats.org/officeDocument/2006/relationships/image" Target="../media/image238.wmf"/><Relationship Id="rId5" Type="http://schemas.openxmlformats.org/officeDocument/2006/relationships/oleObject" Target="../embeddings/oleObject263.bin"/><Relationship Id="rId15" Type="http://schemas.openxmlformats.org/officeDocument/2006/relationships/oleObject" Target="../embeddings/oleObject268.bin"/><Relationship Id="rId23" Type="http://schemas.openxmlformats.org/officeDocument/2006/relationships/oleObject" Target="../embeddings/oleObject272.bin"/><Relationship Id="rId10" Type="http://schemas.openxmlformats.org/officeDocument/2006/relationships/image" Target="../media/image231.wmf"/><Relationship Id="rId19" Type="http://schemas.openxmlformats.org/officeDocument/2006/relationships/oleObject" Target="../embeddings/oleObject270.bin"/><Relationship Id="rId4" Type="http://schemas.openxmlformats.org/officeDocument/2006/relationships/image" Target="../media/image229.wmf"/><Relationship Id="rId9" Type="http://schemas.openxmlformats.org/officeDocument/2006/relationships/oleObject" Target="../embeddings/oleObject265.bin"/><Relationship Id="rId14" Type="http://schemas.openxmlformats.org/officeDocument/2006/relationships/image" Target="../media/image233.wmf"/><Relationship Id="rId22" Type="http://schemas.openxmlformats.org/officeDocument/2006/relationships/image" Target="../media/image237.wmf"/></Relationships>
</file>

<file path=ppt/slides/_rels/slide44.xml.rels><?xml version="1.0" encoding="UTF-8" standalone="yes"?>
<Relationships xmlns="http://schemas.openxmlformats.org/package/2006/relationships"><Relationship Id="rId8" Type="http://schemas.openxmlformats.org/officeDocument/2006/relationships/image" Target="../media/image241.wmf"/><Relationship Id="rId13" Type="http://schemas.openxmlformats.org/officeDocument/2006/relationships/oleObject" Target="../embeddings/oleObject278.bin"/><Relationship Id="rId18" Type="http://schemas.openxmlformats.org/officeDocument/2006/relationships/image" Target="../media/image246.wmf"/><Relationship Id="rId3" Type="http://schemas.openxmlformats.org/officeDocument/2006/relationships/oleObject" Target="../embeddings/oleObject273.bin"/><Relationship Id="rId7" Type="http://schemas.openxmlformats.org/officeDocument/2006/relationships/oleObject" Target="../embeddings/oleObject275.bin"/><Relationship Id="rId12" Type="http://schemas.openxmlformats.org/officeDocument/2006/relationships/image" Target="../media/image243.wmf"/><Relationship Id="rId17" Type="http://schemas.openxmlformats.org/officeDocument/2006/relationships/oleObject" Target="../embeddings/oleObject280.bin"/><Relationship Id="rId2" Type="http://schemas.openxmlformats.org/officeDocument/2006/relationships/slideLayout" Target="../slideLayouts/slideLayout7.xml"/><Relationship Id="rId16" Type="http://schemas.openxmlformats.org/officeDocument/2006/relationships/image" Target="../media/image245.wmf"/><Relationship Id="rId20" Type="http://schemas.openxmlformats.org/officeDocument/2006/relationships/image" Target="../media/image247.wmf"/><Relationship Id="rId1" Type="http://schemas.openxmlformats.org/officeDocument/2006/relationships/vmlDrawing" Target="../drawings/vmlDrawing41.vml"/><Relationship Id="rId6" Type="http://schemas.openxmlformats.org/officeDocument/2006/relationships/image" Target="../media/image240.wmf"/><Relationship Id="rId11" Type="http://schemas.openxmlformats.org/officeDocument/2006/relationships/oleObject" Target="../embeddings/oleObject277.bin"/><Relationship Id="rId5" Type="http://schemas.openxmlformats.org/officeDocument/2006/relationships/oleObject" Target="../embeddings/oleObject274.bin"/><Relationship Id="rId15" Type="http://schemas.openxmlformats.org/officeDocument/2006/relationships/oleObject" Target="../embeddings/oleObject279.bin"/><Relationship Id="rId10" Type="http://schemas.openxmlformats.org/officeDocument/2006/relationships/image" Target="../media/image242.wmf"/><Relationship Id="rId19" Type="http://schemas.openxmlformats.org/officeDocument/2006/relationships/oleObject" Target="../embeddings/oleObject281.bin"/><Relationship Id="rId4" Type="http://schemas.openxmlformats.org/officeDocument/2006/relationships/image" Target="../media/image239.wmf"/><Relationship Id="rId9" Type="http://schemas.openxmlformats.org/officeDocument/2006/relationships/oleObject" Target="../embeddings/oleObject276.bin"/><Relationship Id="rId14" Type="http://schemas.openxmlformats.org/officeDocument/2006/relationships/image" Target="../media/image244.wmf"/></Relationships>
</file>

<file path=ppt/slides/_rels/slide45.xml.rels><?xml version="1.0" encoding="UTF-8" standalone="yes"?>
<Relationships xmlns="http://schemas.openxmlformats.org/package/2006/relationships"><Relationship Id="rId8" Type="http://schemas.openxmlformats.org/officeDocument/2006/relationships/image" Target="../media/image250.wmf"/><Relationship Id="rId13" Type="http://schemas.openxmlformats.org/officeDocument/2006/relationships/oleObject" Target="../embeddings/oleObject287.bin"/><Relationship Id="rId18" Type="http://schemas.openxmlformats.org/officeDocument/2006/relationships/image" Target="../media/image255.wmf"/><Relationship Id="rId26" Type="http://schemas.openxmlformats.org/officeDocument/2006/relationships/image" Target="../media/image259.wmf"/><Relationship Id="rId3" Type="http://schemas.openxmlformats.org/officeDocument/2006/relationships/oleObject" Target="../embeddings/oleObject282.bin"/><Relationship Id="rId21" Type="http://schemas.openxmlformats.org/officeDocument/2006/relationships/oleObject" Target="../embeddings/oleObject291.bin"/><Relationship Id="rId7" Type="http://schemas.openxmlformats.org/officeDocument/2006/relationships/oleObject" Target="../embeddings/oleObject284.bin"/><Relationship Id="rId12" Type="http://schemas.openxmlformats.org/officeDocument/2006/relationships/image" Target="../media/image252.wmf"/><Relationship Id="rId17" Type="http://schemas.openxmlformats.org/officeDocument/2006/relationships/oleObject" Target="../embeddings/oleObject289.bin"/><Relationship Id="rId25" Type="http://schemas.openxmlformats.org/officeDocument/2006/relationships/oleObject" Target="../embeddings/oleObject293.bin"/><Relationship Id="rId2" Type="http://schemas.openxmlformats.org/officeDocument/2006/relationships/slideLayout" Target="../slideLayouts/slideLayout7.xml"/><Relationship Id="rId16" Type="http://schemas.openxmlformats.org/officeDocument/2006/relationships/image" Target="../media/image254.wmf"/><Relationship Id="rId20" Type="http://schemas.openxmlformats.org/officeDocument/2006/relationships/image" Target="../media/image256.wmf"/><Relationship Id="rId1" Type="http://schemas.openxmlformats.org/officeDocument/2006/relationships/vmlDrawing" Target="../drawings/vmlDrawing42.vml"/><Relationship Id="rId6" Type="http://schemas.openxmlformats.org/officeDocument/2006/relationships/image" Target="../media/image249.wmf"/><Relationship Id="rId11" Type="http://schemas.openxmlformats.org/officeDocument/2006/relationships/oleObject" Target="../embeddings/oleObject286.bin"/><Relationship Id="rId24" Type="http://schemas.openxmlformats.org/officeDocument/2006/relationships/image" Target="../media/image258.wmf"/><Relationship Id="rId5" Type="http://schemas.openxmlformats.org/officeDocument/2006/relationships/oleObject" Target="../embeddings/oleObject283.bin"/><Relationship Id="rId15" Type="http://schemas.openxmlformats.org/officeDocument/2006/relationships/oleObject" Target="../embeddings/oleObject288.bin"/><Relationship Id="rId23" Type="http://schemas.openxmlformats.org/officeDocument/2006/relationships/oleObject" Target="../embeddings/oleObject292.bin"/><Relationship Id="rId10" Type="http://schemas.openxmlformats.org/officeDocument/2006/relationships/image" Target="../media/image251.wmf"/><Relationship Id="rId19" Type="http://schemas.openxmlformats.org/officeDocument/2006/relationships/oleObject" Target="../embeddings/oleObject290.bin"/><Relationship Id="rId4" Type="http://schemas.openxmlformats.org/officeDocument/2006/relationships/image" Target="../media/image248.wmf"/><Relationship Id="rId9" Type="http://schemas.openxmlformats.org/officeDocument/2006/relationships/oleObject" Target="../embeddings/oleObject285.bin"/><Relationship Id="rId14" Type="http://schemas.openxmlformats.org/officeDocument/2006/relationships/image" Target="../media/image253.wmf"/><Relationship Id="rId22" Type="http://schemas.openxmlformats.org/officeDocument/2006/relationships/image" Target="../media/image257.wmf"/></Relationships>
</file>

<file path=ppt/slides/_rels/slide46.xml.rels><?xml version="1.0" encoding="UTF-8" standalone="yes"?>
<Relationships xmlns="http://schemas.openxmlformats.org/package/2006/relationships"><Relationship Id="rId8" Type="http://schemas.openxmlformats.org/officeDocument/2006/relationships/image" Target="../media/image242.wmf"/><Relationship Id="rId3" Type="http://schemas.openxmlformats.org/officeDocument/2006/relationships/oleObject" Target="../embeddings/oleObject294.bin"/><Relationship Id="rId7" Type="http://schemas.openxmlformats.org/officeDocument/2006/relationships/oleObject" Target="../embeddings/oleObject296.bin"/><Relationship Id="rId12" Type="http://schemas.openxmlformats.org/officeDocument/2006/relationships/image" Target="../media/image261.wmf"/><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241.wmf"/><Relationship Id="rId11" Type="http://schemas.openxmlformats.org/officeDocument/2006/relationships/oleObject" Target="../embeddings/oleObject298.bin"/><Relationship Id="rId5" Type="http://schemas.openxmlformats.org/officeDocument/2006/relationships/oleObject" Target="../embeddings/oleObject295.bin"/><Relationship Id="rId10" Type="http://schemas.openxmlformats.org/officeDocument/2006/relationships/image" Target="../media/image260.wmf"/><Relationship Id="rId4" Type="http://schemas.openxmlformats.org/officeDocument/2006/relationships/image" Target="../media/image247.wmf"/><Relationship Id="rId9" Type="http://schemas.openxmlformats.org/officeDocument/2006/relationships/oleObject" Target="../embeddings/oleObject297.bin"/></Relationships>
</file>

<file path=ppt/slides/_rels/slide47.xml.rels><?xml version="1.0" encoding="UTF-8" standalone="yes"?>
<Relationships xmlns="http://schemas.openxmlformats.org/package/2006/relationships"><Relationship Id="rId8" Type="http://schemas.openxmlformats.org/officeDocument/2006/relationships/image" Target="../media/image247.wmf"/><Relationship Id="rId13" Type="http://schemas.openxmlformats.org/officeDocument/2006/relationships/oleObject" Target="../embeddings/oleObject304.bin"/><Relationship Id="rId18" Type="http://schemas.openxmlformats.org/officeDocument/2006/relationships/image" Target="../media/image268.wmf"/><Relationship Id="rId3" Type="http://schemas.openxmlformats.org/officeDocument/2006/relationships/oleObject" Target="../embeddings/oleObject299.bin"/><Relationship Id="rId21" Type="http://schemas.openxmlformats.org/officeDocument/2006/relationships/oleObject" Target="../embeddings/oleObject308.bin"/><Relationship Id="rId7" Type="http://schemas.openxmlformats.org/officeDocument/2006/relationships/oleObject" Target="../embeddings/oleObject301.bin"/><Relationship Id="rId12" Type="http://schemas.openxmlformats.org/officeDocument/2006/relationships/image" Target="../media/image265.wmf"/><Relationship Id="rId17" Type="http://schemas.openxmlformats.org/officeDocument/2006/relationships/oleObject" Target="../embeddings/oleObject306.bin"/><Relationship Id="rId2" Type="http://schemas.openxmlformats.org/officeDocument/2006/relationships/slideLayout" Target="../slideLayouts/slideLayout7.xml"/><Relationship Id="rId16" Type="http://schemas.openxmlformats.org/officeDocument/2006/relationships/image" Target="../media/image267.wmf"/><Relationship Id="rId20" Type="http://schemas.openxmlformats.org/officeDocument/2006/relationships/image" Target="../media/image269.wmf"/><Relationship Id="rId1" Type="http://schemas.openxmlformats.org/officeDocument/2006/relationships/vmlDrawing" Target="../drawings/vmlDrawing44.vml"/><Relationship Id="rId6" Type="http://schemas.openxmlformats.org/officeDocument/2006/relationships/image" Target="../media/image263.wmf"/><Relationship Id="rId11" Type="http://schemas.openxmlformats.org/officeDocument/2006/relationships/oleObject" Target="../embeddings/oleObject303.bin"/><Relationship Id="rId5" Type="http://schemas.openxmlformats.org/officeDocument/2006/relationships/oleObject" Target="../embeddings/oleObject300.bin"/><Relationship Id="rId15" Type="http://schemas.openxmlformats.org/officeDocument/2006/relationships/oleObject" Target="../embeddings/oleObject305.bin"/><Relationship Id="rId10" Type="http://schemas.openxmlformats.org/officeDocument/2006/relationships/image" Target="../media/image264.wmf"/><Relationship Id="rId19" Type="http://schemas.openxmlformats.org/officeDocument/2006/relationships/oleObject" Target="../embeddings/oleObject307.bin"/><Relationship Id="rId4" Type="http://schemas.openxmlformats.org/officeDocument/2006/relationships/image" Target="../media/image262.wmf"/><Relationship Id="rId9" Type="http://schemas.openxmlformats.org/officeDocument/2006/relationships/oleObject" Target="../embeddings/oleObject302.bin"/><Relationship Id="rId14" Type="http://schemas.openxmlformats.org/officeDocument/2006/relationships/image" Target="../media/image266.wmf"/><Relationship Id="rId22" Type="http://schemas.openxmlformats.org/officeDocument/2006/relationships/image" Target="../media/image270.wmf"/></Relationships>
</file>

<file path=ppt/slides/_rels/slide48.xml.rels><?xml version="1.0" encoding="UTF-8" standalone="yes"?>
<Relationships xmlns="http://schemas.openxmlformats.org/package/2006/relationships"><Relationship Id="rId8" Type="http://schemas.openxmlformats.org/officeDocument/2006/relationships/image" Target="../media/image273.wmf"/><Relationship Id="rId3" Type="http://schemas.openxmlformats.org/officeDocument/2006/relationships/oleObject" Target="../embeddings/oleObject309.bin"/><Relationship Id="rId7" Type="http://schemas.openxmlformats.org/officeDocument/2006/relationships/oleObject" Target="../embeddings/oleObject311.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272.wmf"/><Relationship Id="rId5" Type="http://schemas.openxmlformats.org/officeDocument/2006/relationships/oleObject" Target="../embeddings/oleObject310.bin"/><Relationship Id="rId10" Type="http://schemas.openxmlformats.org/officeDocument/2006/relationships/image" Target="../media/image274.wmf"/><Relationship Id="rId4" Type="http://schemas.openxmlformats.org/officeDocument/2006/relationships/image" Target="../media/image271.wmf"/><Relationship Id="rId9" Type="http://schemas.openxmlformats.org/officeDocument/2006/relationships/oleObject" Target="../embeddings/oleObject312.bin"/></Relationships>
</file>

<file path=ppt/slides/_rels/slide49.xml.rels><?xml version="1.0" encoding="UTF-8" standalone="yes"?>
<Relationships xmlns="http://schemas.openxmlformats.org/package/2006/relationships"><Relationship Id="rId8" Type="http://schemas.openxmlformats.org/officeDocument/2006/relationships/image" Target="../media/image277.wmf"/><Relationship Id="rId13" Type="http://schemas.openxmlformats.org/officeDocument/2006/relationships/oleObject" Target="../embeddings/oleObject318.bin"/><Relationship Id="rId3" Type="http://schemas.openxmlformats.org/officeDocument/2006/relationships/oleObject" Target="../embeddings/oleObject313.bin"/><Relationship Id="rId7" Type="http://schemas.openxmlformats.org/officeDocument/2006/relationships/oleObject" Target="../embeddings/oleObject315.bin"/><Relationship Id="rId12" Type="http://schemas.openxmlformats.org/officeDocument/2006/relationships/image" Target="../media/image279.wmf"/><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276.wmf"/><Relationship Id="rId11" Type="http://schemas.openxmlformats.org/officeDocument/2006/relationships/oleObject" Target="../embeddings/oleObject317.bin"/><Relationship Id="rId5" Type="http://schemas.openxmlformats.org/officeDocument/2006/relationships/oleObject" Target="../embeddings/oleObject314.bin"/><Relationship Id="rId10" Type="http://schemas.openxmlformats.org/officeDocument/2006/relationships/image" Target="../media/image278.wmf"/><Relationship Id="rId4" Type="http://schemas.openxmlformats.org/officeDocument/2006/relationships/image" Target="../media/image275.wmf"/><Relationship Id="rId9" Type="http://schemas.openxmlformats.org/officeDocument/2006/relationships/oleObject" Target="../embeddings/oleObject316.bin"/><Relationship Id="rId14" Type="http://schemas.openxmlformats.org/officeDocument/2006/relationships/image" Target="../media/image280.wmf"/></Relationships>
</file>

<file path=ppt/slides/_rels/slide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50.xml.rels><?xml version="1.0" encoding="UTF-8" standalone="yes"?>
<Relationships xmlns="http://schemas.openxmlformats.org/package/2006/relationships"><Relationship Id="rId8" Type="http://schemas.openxmlformats.org/officeDocument/2006/relationships/image" Target="../media/image238.wmf"/><Relationship Id="rId13" Type="http://schemas.openxmlformats.org/officeDocument/2006/relationships/oleObject" Target="../embeddings/oleObject324.bin"/><Relationship Id="rId3" Type="http://schemas.openxmlformats.org/officeDocument/2006/relationships/oleObject" Target="../embeddings/oleObject319.bin"/><Relationship Id="rId7" Type="http://schemas.openxmlformats.org/officeDocument/2006/relationships/oleObject" Target="../embeddings/oleObject321.bin"/><Relationship Id="rId12" Type="http://schemas.openxmlformats.org/officeDocument/2006/relationships/image" Target="../media/image284.wmf"/><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282.wmf"/><Relationship Id="rId11" Type="http://schemas.openxmlformats.org/officeDocument/2006/relationships/oleObject" Target="../embeddings/oleObject323.bin"/><Relationship Id="rId5" Type="http://schemas.openxmlformats.org/officeDocument/2006/relationships/oleObject" Target="../embeddings/oleObject320.bin"/><Relationship Id="rId10" Type="http://schemas.openxmlformats.org/officeDocument/2006/relationships/image" Target="../media/image283.wmf"/><Relationship Id="rId4" Type="http://schemas.openxmlformats.org/officeDocument/2006/relationships/image" Target="../media/image281.wmf"/><Relationship Id="rId9" Type="http://schemas.openxmlformats.org/officeDocument/2006/relationships/oleObject" Target="../embeddings/oleObject322.bin"/><Relationship Id="rId14" Type="http://schemas.openxmlformats.org/officeDocument/2006/relationships/image" Target="../media/image285.wmf"/></Relationships>
</file>

<file path=ppt/slides/_rels/slide51.xml.rels><?xml version="1.0" encoding="UTF-8" standalone="yes"?>
<Relationships xmlns="http://schemas.openxmlformats.org/package/2006/relationships"><Relationship Id="rId8" Type="http://schemas.openxmlformats.org/officeDocument/2006/relationships/image" Target="../media/image288.wmf"/><Relationship Id="rId13" Type="http://schemas.openxmlformats.org/officeDocument/2006/relationships/oleObject" Target="../embeddings/oleObject330.bin"/><Relationship Id="rId18" Type="http://schemas.openxmlformats.org/officeDocument/2006/relationships/image" Target="../media/image293.wmf"/><Relationship Id="rId26" Type="http://schemas.openxmlformats.org/officeDocument/2006/relationships/image" Target="../media/image297.wmf"/><Relationship Id="rId3" Type="http://schemas.openxmlformats.org/officeDocument/2006/relationships/oleObject" Target="../embeddings/oleObject325.bin"/><Relationship Id="rId21" Type="http://schemas.openxmlformats.org/officeDocument/2006/relationships/oleObject" Target="../embeddings/oleObject334.bin"/><Relationship Id="rId7" Type="http://schemas.openxmlformats.org/officeDocument/2006/relationships/oleObject" Target="../embeddings/oleObject327.bin"/><Relationship Id="rId12" Type="http://schemas.openxmlformats.org/officeDocument/2006/relationships/image" Target="../media/image290.wmf"/><Relationship Id="rId17" Type="http://schemas.openxmlformats.org/officeDocument/2006/relationships/oleObject" Target="../embeddings/oleObject332.bin"/><Relationship Id="rId25" Type="http://schemas.openxmlformats.org/officeDocument/2006/relationships/oleObject" Target="../embeddings/oleObject336.bin"/><Relationship Id="rId2" Type="http://schemas.openxmlformats.org/officeDocument/2006/relationships/slideLayout" Target="../slideLayouts/slideLayout7.xml"/><Relationship Id="rId16" Type="http://schemas.openxmlformats.org/officeDocument/2006/relationships/image" Target="../media/image292.wmf"/><Relationship Id="rId20" Type="http://schemas.openxmlformats.org/officeDocument/2006/relationships/image" Target="../media/image294.wmf"/><Relationship Id="rId29" Type="http://schemas.openxmlformats.org/officeDocument/2006/relationships/oleObject" Target="../embeddings/oleObject338.bin"/><Relationship Id="rId1" Type="http://schemas.openxmlformats.org/officeDocument/2006/relationships/vmlDrawing" Target="../drawings/vmlDrawing48.vml"/><Relationship Id="rId6" Type="http://schemas.openxmlformats.org/officeDocument/2006/relationships/image" Target="../media/image287.wmf"/><Relationship Id="rId11" Type="http://schemas.openxmlformats.org/officeDocument/2006/relationships/oleObject" Target="../embeddings/oleObject329.bin"/><Relationship Id="rId24" Type="http://schemas.openxmlformats.org/officeDocument/2006/relationships/image" Target="../media/image296.wmf"/><Relationship Id="rId32" Type="http://schemas.openxmlformats.org/officeDocument/2006/relationships/image" Target="../media/image300.wmf"/><Relationship Id="rId5" Type="http://schemas.openxmlformats.org/officeDocument/2006/relationships/oleObject" Target="../embeddings/oleObject326.bin"/><Relationship Id="rId15" Type="http://schemas.openxmlformats.org/officeDocument/2006/relationships/oleObject" Target="../embeddings/oleObject331.bin"/><Relationship Id="rId23" Type="http://schemas.openxmlformats.org/officeDocument/2006/relationships/oleObject" Target="../embeddings/oleObject335.bin"/><Relationship Id="rId28" Type="http://schemas.openxmlformats.org/officeDocument/2006/relationships/image" Target="../media/image298.wmf"/><Relationship Id="rId10" Type="http://schemas.openxmlformats.org/officeDocument/2006/relationships/image" Target="../media/image289.wmf"/><Relationship Id="rId19" Type="http://schemas.openxmlformats.org/officeDocument/2006/relationships/oleObject" Target="../embeddings/oleObject333.bin"/><Relationship Id="rId31" Type="http://schemas.openxmlformats.org/officeDocument/2006/relationships/oleObject" Target="../embeddings/oleObject339.bin"/><Relationship Id="rId4" Type="http://schemas.openxmlformats.org/officeDocument/2006/relationships/image" Target="../media/image286.wmf"/><Relationship Id="rId9" Type="http://schemas.openxmlformats.org/officeDocument/2006/relationships/oleObject" Target="../embeddings/oleObject328.bin"/><Relationship Id="rId14" Type="http://schemas.openxmlformats.org/officeDocument/2006/relationships/image" Target="../media/image291.wmf"/><Relationship Id="rId22" Type="http://schemas.openxmlformats.org/officeDocument/2006/relationships/image" Target="../media/image295.wmf"/><Relationship Id="rId27" Type="http://schemas.openxmlformats.org/officeDocument/2006/relationships/oleObject" Target="../embeddings/oleObject337.bin"/><Relationship Id="rId30" Type="http://schemas.openxmlformats.org/officeDocument/2006/relationships/image" Target="../media/image299.wmf"/></Relationships>
</file>

<file path=ppt/slides/_rels/slide52.xml.rels><?xml version="1.0" encoding="UTF-8" standalone="yes"?>
<Relationships xmlns="http://schemas.openxmlformats.org/package/2006/relationships"><Relationship Id="rId8" Type="http://schemas.openxmlformats.org/officeDocument/2006/relationships/image" Target="../media/image303.wmf"/><Relationship Id="rId3" Type="http://schemas.openxmlformats.org/officeDocument/2006/relationships/oleObject" Target="../embeddings/oleObject340.bin"/><Relationship Id="rId7" Type="http://schemas.openxmlformats.org/officeDocument/2006/relationships/oleObject" Target="../embeddings/oleObject342.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302.wmf"/><Relationship Id="rId5" Type="http://schemas.openxmlformats.org/officeDocument/2006/relationships/oleObject" Target="../embeddings/oleObject341.bin"/><Relationship Id="rId10" Type="http://schemas.openxmlformats.org/officeDocument/2006/relationships/image" Target="../media/image304.wmf"/><Relationship Id="rId4" Type="http://schemas.openxmlformats.org/officeDocument/2006/relationships/image" Target="../media/image301.wmf"/><Relationship Id="rId9" Type="http://schemas.openxmlformats.org/officeDocument/2006/relationships/oleObject" Target="../embeddings/oleObject343.bin"/></Relationships>
</file>

<file path=ppt/slides/_rels/slide53.xml.rels><?xml version="1.0" encoding="UTF-8" standalone="yes"?>
<Relationships xmlns="http://schemas.openxmlformats.org/package/2006/relationships"><Relationship Id="rId8" Type="http://schemas.openxmlformats.org/officeDocument/2006/relationships/image" Target="../media/image172.wmf"/><Relationship Id="rId3" Type="http://schemas.openxmlformats.org/officeDocument/2006/relationships/oleObject" Target="../embeddings/oleObject344.bin"/><Relationship Id="rId7" Type="http://schemas.openxmlformats.org/officeDocument/2006/relationships/oleObject" Target="../embeddings/oleObject346.bin"/><Relationship Id="rId12" Type="http://schemas.openxmlformats.org/officeDocument/2006/relationships/image" Target="../media/image233.wmf"/><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306.wmf"/><Relationship Id="rId11" Type="http://schemas.openxmlformats.org/officeDocument/2006/relationships/oleObject" Target="../embeddings/oleObject348.bin"/><Relationship Id="rId5" Type="http://schemas.openxmlformats.org/officeDocument/2006/relationships/oleObject" Target="../embeddings/oleObject345.bin"/><Relationship Id="rId10" Type="http://schemas.openxmlformats.org/officeDocument/2006/relationships/image" Target="../media/image307.wmf"/><Relationship Id="rId4" Type="http://schemas.openxmlformats.org/officeDocument/2006/relationships/image" Target="../media/image305.wmf"/><Relationship Id="rId9" Type="http://schemas.openxmlformats.org/officeDocument/2006/relationships/oleObject" Target="../embeddings/oleObject347.bin"/></Relationships>
</file>

<file path=ppt/slides/_rels/slide54.xml.rels><?xml version="1.0" encoding="UTF-8" standalone="yes"?>
<Relationships xmlns="http://schemas.openxmlformats.org/package/2006/relationships"><Relationship Id="rId8" Type="http://schemas.openxmlformats.org/officeDocument/2006/relationships/image" Target="../media/image307.wmf"/><Relationship Id="rId13" Type="http://schemas.openxmlformats.org/officeDocument/2006/relationships/oleObject" Target="../embeddings/oleObject354.bin"/><Relationship Id="rId3" Type="http://schemas.openxmlformats.org/officeDocument/2006/relationships/oleObject" Target="../embeddings/oleObject349.bin"/><Relationship Id="rId7" Type="http://schemas.openxmlformats.org/officeDocument/2006/relationships/oleObject" Target="../embeddings/oleObject351.bin"/><Relationship Id="rId12" Type="http://schemas.openxmlformats.org/officeDocument/2006/relationships/image" Target="../media/image311.wmf"/><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309.wmf"/><Relationship Id="rId11" Type="http://schemas.openxmlformats.org/officeDocument/2006/relationships/oleObject" Target="../embeddings/oleObject353.bin"/><Relationship Id="rId5" Type="http://schemas.openxmlformats.org/officeDocument/2006/relationships/oleObject" Target="../embeddings/oleObject350.bin"/><Relationship Id="rId10" Type="http://schemas.openxmlformats.org/officeDocument/2006/relationships/image" Target="../media/image310.wmf"/><Relationship Id="rId4" Type="http://schemas.openxmlformats.org/officeDocument/2006/relationships/image" Target="../media/image308.wmf"/><Relationship Id="rId9" Type="http://schemas.openxmlformats.org/officeDocument/2006/relationships/oleObject" Target="../embeddings/oleObject352.bin"/><Relationship Id="rId14" Type="http://schemas.openxmlformats.org/officeDocument/2006/relationships/image" Target="../media/image312.wmf"/></Relationships>
</file>

<file path=ppt/slides/_rels/slide55.xml.rels><?xml version="1.0" encoding="UTF-8" standalone="yes"?>
<Relationships xmlns="http://schemas.openxmlformats.org/package/2006/relationships"><Relationship Id="rId8" Type="http://schemas.openxmlformats.org/officeDocument/2006/relationships/image" Target="../media/image315.wmf"/><Relationship Id="rId3" Type="http://schemas.openxmlformats.org/officeDocument/2006/relationships/oleObject" Target="../embeddings/oleObject355.bin"/><Relationship Id="rId7" Type="http://schemas.openxmlformats.org/officeDocument/2006/relationships/oleObject" Target="../embeddings/oleObject357.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314.wmf"/><Relationship Id="rId5" Type="http://schemas.openxmlformats.org/officeDocument/2006/relationships/oleObject" Target="../embeddings/oleObject356.bin"/><Relationship Id="rId4" Type="http://schemas.openxmlformats.org/officeDocument/2006/relationships/image" Target="../media/image313.wmf"/></Relationships>
</file>

<file path=ppt/slides/_rels/slide56.xml.rels><?xml version="1.0" encoding="UTF-8" standalone="yes"?>
<Relationships xmlns="http://schemas.openxmlformats.org/package/2006/relationships"><Relationship Id="rId8" Type="http://schemas.openxmlformats.org/officeDocument/2006/relationships/image" Target="../media/image318.wmf"/><Relationship Id="rId3" Type="http://schemas.openxmlformats.org/officeDocument/2006/relationships/oleObject" Target="../embeddings/oleObject358.bin"/><Relationship Id="rId7" Type="http://schemas.openxmlformats.org/officeDocument/2006/relationships/oleObject" Target="../embeddings/oleObject360.bin"/><Relationship Id="rId12" Type="http://schemas.openxmlformats.org/officeDocument/2006/relationships/image" Target="../media/image320.wmf"/><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317.wmf"/><Relationship Id="rId11" Type="http://schemas.openxmlformats.org/officeDocument/2006/relationships/oleObject" Target="../embeddings/oleObject362.bin"/><Relationship Id="rId5" Type="http://schemas.openxmlformats.org/officeDocument/2006/relationships/oleObject" Target="../embeddings/oleObject359.bin"/><Relationship Id="rId10" Type="http://schemas.openxmlformats.org/officeDocument/2006/relationships/image" Target="../media/image319.wmf"/><Relationship Id="rId4" Type="http://schemas.openxmlformats.org/officeDocument/2006/relationships/image" Target="../media/image316.wmf"/><Relationship Id="rId9" Type="http://schemas.openxmlformats.org/officeDocument/2006/relationships/oleObject" Target="../embeddings/oleObject361.bin"/></Relationships>
</file>

<file path=ppt/slides/_rels/slide6.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20.bin"/><Relationship Id="rId4" Type="http://schemas.openxmlformats.org/officeDocument/2006/relationships/image" Target="../media/image16.wmf"/></Relationships>
</file>

<file path=ppt/slides/_rels/slide7.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5.wmf"/><Relationship Id="rId5" Type="http://schemas.openxmlformats.org/officeDocument/2006/relationships/oleObject" Target="../embeddings/oleObject23.bin"/><Relationship Id="rId4" Type="http://schemas.openxmlformats.org/officeDocument/2006/relationships/image" Target="../media/image24.wmf"/></Relationships>
</file>

<file path=ppt/slides/_rels/slide8.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30.bin"/><Relationship Id="rId18" Type="http://schemas.openxmlformats.org/officeDocument/2006/relationships/image" Target="../media/image34.wmf"/><Relationship Id="rId3" Type="http://schemas.openxmlformats.org/officeDocument/2006/relationships/oleObject" Target="../embeddings/oleObject25.bin"/><Relationship Id="rId21" Type="http://schemas.openxmlformats.org/officeDocument/2006/relationships/oleObject" Target="../embeddings/oleObject34.bin"/><Relationship Id="rId7" Type="http://schemas.openxmlformats.org/officeDocument/2006/relationships/oleObject" Target="../embeddings/oleObject27.bin"/><Relationship Id="rId12" Type="http://schemas.openxmlformats.org/officeDocument/2006/relationships/image" Target="../media/image31.wmf"/><Relationship Id="rId17" Type="http://schemas.openxmlformats.org/officeDocument/2006/relationships/oleObject" Target="../embeddings/oleObject32.bin"/><Relationship Id="rId2" Type="http://schemas.openxmlformats.org/officeDocument/2006/relationships/slideLayout" Target="../slideLayouts/slideLayout7.xml"/><Relationship Id="rId16" Type="http://schemas.openxmlformats.org/officeDocument/2006/relationships/image" Target="../media/image33.wmf"/><Relationship Id="rId20" Type="http://schemas.openxmlformats.org/officeDocument/2006/relationships/image" Target="../media/image35.wmf"/><Relationship Id="rId1" Type="http://schemas.openxmlformats.org/officeDocument/2006/relationships/vmlDrawing" Target="../drawings/vmlDrawing6.vml"/><Relationship Id="rId6" Type="http://schemas.openxmlformats.org/officeDocument/2006/relationships/image" Target="../media/image28.wmf"/><Relationship Id="rId11" Type="http://schemas.openxmlformats.org/officeDocument/2006/relationships/oleObject" Target="../embeddings/oleObject29.bin"/><Relationship Id="rId24" Type="http://schemas.openxmlformats.org/officeDocument/2006/relationships/image" Target="../media/image37.wmf"/><Relationship Id="rId5" Type="http://schemas.openxmlformats.org/officeDocument/2006/relationships/oleObject" Target="../embeddings/oleObject26.bin"/><Relationship Id="rId15" Type="http://schemas.openxmlformats.org/officeDocument/2006/relationships/oleObject" Target="../embeddings/oleObject31.bin"/><Relationship Id="rId23" Type="http://schemas.openxmlformats.org/officeDocument/2006/relationships/oleObject" Target="../embeddings/oleObject35.bin"/><Relationship Id="rId10" Type="http://schemas.openxmlformats.org/officeDocument/2006/relationships/image" Target="../media/image30.wmf"/><Relationship Id="rId19" Type="http://schemas.openxmlformats.org/officeDocument/2006/relationships/oleObject" Target="../embeddings/oleObject33.bin"/><Relationship Id="rId4" Type="http://schemas.openxmlformats.org/officeDocument/2006/relationships/image" Target="../media/image27.wmf"/><Relationship Id="rId9" Type="http://schemas.openxmlformats.org/officeDocument/2006/relationships/oleObject" Target="../embeddings/oleObject28.bin"/><Relationship Id="rId14" Type="http://schemas.openxmlformats.org/officeDocument/2006/relationships/image" Target="../media/image32.wmf"/><Relationship Id="rId22" Type="http://schemas.openxmlformats.org/officeDocument/2006/relationships/image" Target="../media/image36.wmf"/></Relationships>
</file>

<file path=ppt/slides/_rels/slide9.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9.wmf"/><Relationship Id="rId5" Type="http://schemas.openxmlformats.org/officeDocument/2006/relationships/oleObject" Target="../embeddings/oleObject37.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3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
            <a:extLst>
              <a:ext uri="{FF2B5EF4-FFF2-40B4-BE49-F238E27FC236}">
                <a16:creationId xmlns:a16="http://schemas.microsoft.com/office/drawing/2014/main" id="{8E115BBD-7CCE-4C28-B435-F926186DA754}"/>
              </a:ext>
            </a:extLst>
          </p:cNvPr>
          <p:cNvSpPr txBox="1">
            <a:spLocks noChangeArrowheads="1"/>
          </p:cNvSpPr>
          <p:nvPr/>
        </p:nvSpPr>
        <p:spPr bwMode="auto">
          <a:xfrm>
            <a:off x="2133600" y="228600"/>
            <a:ext cx="510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3600">
                <a:ea typeface="黑体" panose="02010609060101010101" pitchFamily="49" charset="-122"/>
              </a:rPr>
              <a:t>《</a:t>
            </a:r>
            <a:r>
              <a:rPr lang="zh-CN" altLang="en-US" sz="3600">
                <a:ea typeface="黑体" panose="02010609060101010101" pitchFamily="49" charset="-122"/>
              </a:rPr>
              <a:t>连续介质力学</a:t>
            </a:r>
            <a:r>
              <a:rPr lang="en-US" altLang="zh-CN" sz="3600">
                <a:ea typeface="黑体" panose="02010609060101010101" pitchFamily="49" charset="-122"/>
              </a:rPr>
              <a:t>》</a:t>
            </a:r>
          </a:p>
        </p:txBody>
      </p:sp>
      <p:sp>
        <p:nvSpPr>
          <p:cNvPr id="2053" name="Text Box 5">
            <a:extLst>
              <a:ext uri="{FF2B5EF4-FFF2-40B4-BE49-F238E27FC236}">
                <a16:creationId xmlns:a16="http://schemas.microsoft.com/office/drawing/2014/main" id="{E8BBC67B-F2F8-4462-BBE5-3E24EBC216E1}"/>
              </a:ext>
            </a:extLst>
          </p:cNvPr>
          <p:cNvSpPr txBox="1">
            <a:spLocks noChangeArrowheads="1"/>
          </p:cNvSpPr>
          <p:nvPr/>
        </p:nvSpPr>
        <p:spPr bwMode="auto">
          <a:xfrm>
            <a:off x="762000" y="1295400"/>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84175">
              <a:defRPr kumimoji="1" sz="2400">
                <a:solidFill>
                  <a:schemeClr val="tx1"/>
                </a:solidFill>
                <a:latin typeface="Times New Roman" panose="02020603050405020304" pitchFamily="18" charset="0"/>
                <a:ea typeface="宋体" panose="02010600030101010101" pitchFamily="2" charset="-122"/>
              </a:defRPr>
            </a:lvl1pPr>
            <a:lvl2pPr marL="574675">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Clr>
                <a:srgbClr val="FF0000"/>
              </a:buClr>
              <a:buFont typeface="Wingdings" panose="05000000000000000000" pitchFamily="2" charset="2"/>
              <a:buChar char="§"/>
            </a:pPr>
            <a:r>
              <a:rPr lang="zh-CN" altLang="en-US" b="1">
                <a:ea typeface="黑体" panose="02010609060101010101" pitchFamily="49" charset="-122"/>
              </a:rPr>
              <a:t>连续体假说</a:t>
            </a:r>
          </a:p>
        </p:txBody>
      </p:sp>
      <p:sp>
        <p:nvSpPr>
          <p:cNvPr id="2054" name="Rectangle 6">
            <a:extLst>
              <a:ext uri="{FF2B5EF4-FFF2-40B4-BE49-F238E27FC236}">
                <a16:creationId xmlns:a16="http://schemas.microsoft.com/office/drawing/2014/main" id="{CA5908F9-608F-4993-8795-8D23E6EDC430}"/>
              </a:ext>
            </a:extLst>
          </p:cNvPr>
          <p:cNvSpPr>
            <a:spLocks noChangeArrowheads="1"/>
          </p:cNvSpPr>
          <p:nvPr/>
        </p:nvSpPr>
        <p:spPr bwMode="auto">
          <a:xfrm>
            <a:off x="1371600" y="1905000"/>
            <a:ext cx="6858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latin typeface="黑体" panose="02010609060101010101" pitchFamily="49" charset="-122"/>
                <a:ea typeface="黑体" panose="02010609060101010101" pitchFamily="49" charset="-122"/>
              </a:rPr>
              <a:t>连续体</a:t>
            </a:r>
            <a:r>
              <a:rPr lang="zh-CN" altLang="en-US">
                <a:latin typeface="华文中宋" panose="02010600040101010101" pitchFamily="2" charset="-122"/>
              </a:rPr>
              <a:t>：指在物体所占据的空间中，物质是无间隙地连续地分布的 </a:t>
            </a:r>
          </a:p>
        </p:txBody>
      </p:sp>
      <p:graphicFrame>
        <p:nvGraphicFramePr>
          <p:cNvPr id="2056" name="Object 8">
            <a:extLst>
              <a:ext uri="{FF2B5EF4-FFF2-40B4-BE49-F238E27FC236}">
                <a16:creationId xmlns:a16="http://schemas.microsoft.com/office/drawing/2014/main" id="{529078CA-C38E-4B12-84B1-6BEE026D3DB5}"/>
              </a:ext>
            </a:extLst>
          </p:cNvPr>
          <p:cNvGraphicFramePr>
            <a:graphicFrameLocks noChangeAspect="1"/>
          </p:cNvGraphicFramePr>
          <p:nvPr/>
        </p:nvGraphicFramePr>
        <p:xfrm>
          <a:off x="1524000" y="3319463"/>
          <a:ext cx="1676400" cy="947737"/>
        </p:xfrm>
        <a:graphic>
          <a:graphicData uri="http://schemas.openxmlformats.org/presentationml/2006/ole">
            <mc:AlternateContent xmlns:mc="http://schemas.openxmlformats.org/markup-compatibility/2006">
              <mc:Choice xmlns:v="urn:schemas-microsoft-com:vml" Requires="v">
                <p:oleObj spid="_x0000_s2078" name="Equation" r:id="rId3" imgW="761760" imgH="431640" progId="Equation.DSMT4">
                  <p:embed/>
                </p:oleObj>
              </mc:Choice>
              <mc:Fallback>
                <p:oleObj name="Equation" r:id="rId3" imgW="761760" imgH="43164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319463"/>
                        <a:ext cx="16764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64" name="Group 16">
            <a:extLst>
              <a:ext uri="{FF2B5EF4-FFF2-40B4-BE49-F238E27FC236}">
                <a16:creationId xmlns:a16="http://schemas.microsoft.com/office/drawing/2014/main" id="{A59C4056-4D7A-4B7F-A74C-D6393B62F22D}"/>
              </a:ext>
            </a:extLst>
          </p:cNvPr>
          <p:cNvGrpSpPr>
            <a:grpSpLocks/>
          </p:cNvGrpSpPr>
          <p:nvPr/>
        </p:nvGrpSpPr>
        <p:grpSpPr bwMode="auto">
          <a:xfrm>
            <a:off x="3962400" y="3086100"/>
            <a:ext cx="4038600" cy="2476500"/>
            <a:chOff x="2496" y="2400"/>
            <a:chExt cx="2544" cy="1560"/>
          </a:xfrm>
        </p:grpSpPr>
        <p:sp>
          <p:nvSpPr>
            <p:cNvPr id="2059" name="Line 11">
              <a:extLst>
                <a:ext uri="{FF2B5EF4-FFF2-40B4-BE49-F238E27FC236}">
                  <a16:creationId xmlns:a16="http://schemas.microsoft.com/office/drawing/2014/main" id="{4D3FF001-4249-4087-AC0C-1C34CABDA014}"/>
                </a:ext>
              </a:extLst>
            </p:cNvPr>
            <p:cNvSpPr>
              <a:spLocks noChangeShapeType="1"/>
            </p:cNvSpPr>
            <p:nvPr/>
          </p:nvSpPr>
          <p:spPr bwMode="auto">
            <a:xfrm>
              <a:off x="2496" y="3960"/>
              <a:ext cx="1944"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062" name="Group 14">
              <a:extLst>
                <a:ext uri="{FF2B5EF4-FFF2-40B4-BE49-F238E27FC236}">
                  <a16:creationId xmlns:a16="http://schemas.microsoft.com/office/drawing/2014/main" id="{F32FC762-0D08-4E9A-BFA7-39525D75F3D5}"/>
                </a:ext>
              </a:extLst>
            </p:cNvPr>
            <p:cNvGrpSpPr>
              <a:grpSpLocks/>
            </p:cNvGrpSpPr>
            <p:nvPr/>
          </p:nvGrpSpPr>
          <p:grpSpPr bwMode="auto">
            <a:xfrm>
              <a:off x="2496" y="2400"/>
              <a:ext cx="1764" cy="1560"/>
              <a:chOff x="2496" y="2400"/>
              <a:chExt cx="1764" cy="1560"/>
            </a:xfrm>
          </p:grpSpPr>
          <p:sp>
            <p:nvSpPr>
              <p:cNvPr id="2058" name="Freeform 10">
                <a:extLst>
                  <a:ext uri="{FF2B5EF4-FFF2-40B4-BE49-F238E27FC236}">
                    <a16:creationId xmlns:a16="http://schemas.microsoft.com/office/drawing/2014/main" id="{50989D0D-A46C-4B66-8417-1E2D627BA074}"/>
                  </a:ext>
                </a:extLst>
              </p:cNvPr>
              <p:cNvSpPr>
                <a:spLocks/>
              </p:cNvSpPr>
              <p:nvPr/>
            </p:nvSpPr>
            <p:spPr bwMode="auto">
              <a:xfrm>
                <a:off x="2568" y="2586"/>
                <a:ext cx="1692" cy="1113"/>
              </a:xfrm>
              <a:custGeom>
                <a:avLst/>
                <a:gdLst>
                  <a:gd name="T0" fmla="*/ 0 w 4230"/>
                  <a:gd name="T1" fmla="*/ 1874 h 2782"/>
                  <a:gd name="T2" fmla="*/ 60 w 4230"/>
                  <a:gd name="T3" fmla="*/ 1397 h 2782"/>
                  <a:gd name="T4" fmla="*/ 165 w 4230"/>
                  <a:gd name="T5" fmla="*/ 857 h 2782"/>
                  <a:gd name="T6" fmla="*/ 225 w 4230"/>
                  <a:gd name="T7" fmla="*/ 1352 h 2782"/>
                  <a:gd name="T8" fmla="*/ 300 w 4230"/>
                  <a:gd name="T9" fmla="*/ 2222 h 2782"/>
                  <a:gd name="T10" fmla="*/ 315 w 4230"/>
                  <a:gd name="T11" fmla="*/ 2717 h 2782"/>
                  <a:gd name="T12" fmla="*/ 405 w 4230"/>
                  <a:gd name="T13" fmla="*/ 1832 h 2782"/>
                  <a:gd name="T14" fmla="*/ 540 w 4230"/>
                  <a:gd name="T15" fmla="*/ 557 h 2782"/>
                  <a:gd name="T16" fmla="*/ 585 w 4230"/>
                  <a:gd name="T17" fmla="*/ 152 h 2782"/>
                  <a:gd name="T18" fmla="*/ 630 w 4230"/>
                  <a:gd name="T19" fmla="*/ 1472 h 2782"/>
                  <a:gd name="T20" fmla="*/ 630 w 4230"/>
                  <a:gd name="T21" fmla="*/ 2237 h 2782"/>
                  <a:gd name="T22" fmla="*/ 735 w 4230"/>
                  <a:gd name="T23" fmla="*/ 1517 h 2782"/>
                  <a:gd name="T24" fmla="*/ 765 w 4230"/>
                  <a:gd name="T25" fmla="*/ 917 h 2782"/>
                  <a:gd name="T26" fmla="*/ 810 w 4230"/>
                  <a:gd name="T27" fmla="*/ 572 h 2782"/>
                  <a:gd name="T28" fmla="*/ 930 w 4230"/>
                  <a:gd name="T29" fmla="*/ 1652 h 2782"/>
                  <a:gd name="T30" fmla="*/ 1005 w 4230"/>
                  <a:gd name="T31" fmla="*/ 2162 h 2782"/>
                  <a:gd name="T32" fmla="*/ 1095 w 4230"/>
                  <a:gd name="T33" fmla="*/ 1577 h 2782"/>
                  <a:gd name="T34" fmla="*/ 1125 w 4230"/>
                  <a:gd name="T35" fmla="*/ 1247 h 2782"/>
                  <a:gd name="T36" fmla="*/ 1200 w 4230"/>
                  <a:gd name="T37" fmla="*/ 1667 h 2782"/>
                  <a:gd name="T38" fmla="*/ 1305 w 4230"/>
                  <a:gd name="T39" fmla="*/ 1802 h 2782"/>
                  <a:gd name="T40" fmla="*/ 1590 w 4230"/>
                  <a:gd name="T41" fmla="*/ 1817 h 2782"/>
                  <a:gd name="T42" fmla="*/ 2190 w 4230"/>
                  <a:gd name="T43" fmla="*/ 1817 h 2782"/>
                  <a:gd name="T44" fmla="*/ 3030 w 4230"/>
                  <a:gd name="T45" fmla="*/ 1817 h 2782"/>
                  <a:gd name="T46" fmla="*/ 4230 w 4230"/>
                  <a:gd name="T47" fmla="*/ 1817 h 2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30" h="2782">
                    <a:moveTo>
                      <a:pt x="0" y="1874"/>
                    </a:moveTo>
                    <a:cubicBezTo>
                      <a:pt x="16" y="1720"/>
                      <a:pt x="33" y="1566"/>
                      <a:pt x="60" y="1397"/>
                    </a:cubicBezTo>
                    <a:cubicBezTo>
                      <a:pt x="87" y="1228"/>
                      <a:pt x="138" y="864"/>
                      <a:pt x="165" y="857"/>
                    </a:cubicBezTo>
                    <a:cubicBezTo>
                      <a:pt x="192" y="850"/>
                      <a:pt x="203" y="1125"/>
                      <a:pt x="225" y="1352"/>
                    </a:cubicBezTo>
                    <a:cubicBezTo>
                      <a:pt x="247" y="1579"/>
                      <a:pt x="285" y="1995"/>
                      <a:pt x="300" y="2222"/>
                    </a:cubicBezTo>
                    <a:cubicBezTo>
                      <a:pt x="315" y="2449"/>
                      <a:pt x="298" y="2782"/>
                      <a:pt x="315" y="2717"/>
                    </a:cubicBezTo>
                    <a:cubicBezTo>
                      <a:pt x="332" y="2652"/>
                      <a:pt x="368" y="2192"/>
                      <a:pt x="405" y="1832"/>
                    </a:cubicBezTo>
                    <a:cubicBezTo>
                      <a:pt x="442" y="1472"/>
                      <a:pt x="510" y="837"/>
                      <a:pt x="540" y="557"/>
                    </a:cubicBezTo>
                    <a:cubicBezTo>
                      <a:pt x="570" y="277"/>
                      <a:pt x="570" y="0"/>
                      <a:pt x="585" y="152"/>
                    </a:cubicBezTo>
                    <a:cubicBezTo>
                      <a:pt x="600" y="304"/>
                      <a:pt x="623" y="1125"/>
                      <a:pt x="630" y="1472"/>
                    </a:cubicBezTo>
                    <a:cubicBezTo>
                      <a:pt x="637" y="1819"/>
                      <a:pt x="612" y="2229"/>
                      <a:pt x="630" y="2237"/>
                    </a:cubicBezTo>
                    <a:cubicBezTo>
                      <a:pt x="648" y="2245"/>
                      <a:pt x="713" y="1737"/>
                      <a:pt x="735" y="1517"/>
                    </a:cubicBezTo>
                    <a:cubicBezTo>
                      <a:pt x="757" y="1297"/>
                      <a:pt x="753" y="1074"/>
                      <a:pt x="765" y="917"/>
                    </a:cubicBezTo>
                    <a:cubicBezTo>
                      <a:pt x="777" y="760"/>
                      <a:pt x="783" y="450"/>
                      <a:pt x="810" y="572"/>
                    </a:cubicBezTo>
                    <a:cubicBezTo>
                      <a:pt x="837" y="694"/>
                      <a:pt x="897" y="1387"/>
                      <a:pt x="930" y="1652"/>
                    </a:cubicBezTo>
                    <a:cubicBezTo>
                      <a:pt x="963" y="1917"/>
                      <a:pt x="978" y="2174"/>
                      <a:pt x="1005" y="2162"/>
                    </a:cubicBezTo>
                    <a:cubicBezTo>
                      <a:pt x="1032" y="2150"/>
                      <a:pt x="1075" y="1730"/>
                      <a:pt x="1095" y="1577"/>
                    </a:cubicBezTo>
                    <a:cubicBezTo>
                      <a:pt x="1115" y="1424"/>
                      <a:pt x="1108" y="1232"/>
                      <a:pt x="1125" y="1247"/>
                    </a:cubicBezTo>
                    <a:cubicBezTo>
                      <a:pt x="1142" y="1262"/>
                      <a:pt x="1170" y="1574"/>
                      <a:pt x="1200" y="1667"/>
                    </a:cubicBezTo>
                    <a:cubicBezTo>
                      <a:pt x="1230" y="1760"/>
                      <a:pt x="1240" y="1777"/>
                      <a:pt x="1305" y="1802"/>
                    </a:cubicBezTo>
                    <a:cubicBezTo>
                      <a:pt x="1370" y="1827"/>
                      <a:pt x="1443" y="1815"/>
                      <a:pt x="1590" y="1817"/>
                    </a:cubicBezTo>
                    <a:cubicBezTo>
                      <a:pt x="1737" y="1819"/>
                      <a:pt x="1950" y="1817"/>
                      <a:pt x="2190" y="1817"/>
                    </a:cubicBezTo>
                    <a:cubicBezTo>
                      <a:pt x="2430" y="1817"/>
                      <a:pt x="2690" y="1817"/>
                      <a:pt x="3030" y="1817"/>
                    </a:cubicBezTo>
                    <a:cubicBezTo>
                      <a:pt x="3370" y="1817"/>
                      <a:pt x="3800" y="1817"/>
                      <a:pt x="4230" y="1817"/>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60" name="Line 12">
                <a:extLst>
                  <a:ext uri="{FF2B5EF4-FFF2-40B4-BE49-F238E27FC236}">
                    <a16:creationId xmlns:a16="http://schemas.microsoft.com/office/drawing/2014/main" id="{E2D122EB-46DD-41D6-99F6-617CAF506E75}"/>
                  </a:ext>
                </a:extLst>
              </p:cNvPr>
              <p:cNvSpPr>
                <a:spLocks noChangeShapeType="1"/>
              </p:cNvSpPr>
              <p:nvPr/>
            </p:nvSpPr>
            <p:spPr bwMode="auto">
              <a:xfrm flipV="1">
                <a:off x="2496" y="2400"/>
                <a:ext cx="0" cy="156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61" name="Line 13">
                <a:extLst>
                  <a:ext uri="{FF2B5EF4-FFF2-40B4-BE49-F238E27FC236}">
                    <a16:creationId xmlns:a16="http://schemas.microsoft.com/office/drawing/2014/main" id="{0D06656F-F473-48CC-844C-BC7F09A200C9}"/>
                  </a:ext>
                </a:extLst>
              </p:cNvPr>
              <p:cNvSpPr>
                <a:spLocks noChangeShapeType="1"/>
              </p:cNvSpPr>
              <p:nvPr/>
            </p:nvSpPr>
            <p:spPr bwMode="auto">
              <a:xfrm flipH="1">
                <a:off x="2496" y="3312"/>
                <a:ext cx="648" cy="0"/>
              </a:xfrm>
              <a:prstGeom prst="line">
                <a:avLst/>
              </a:prstGeom>
              <a:noFill/>
              <a:ln w="254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63" name="Text Box 15">
              <a:extLst>
                <a:ext uri="{FF2B5EF4-FFF2-40B4-BE49-F238E27FC236}">
                  <a16:creationId xmlns:a16="http://schemas.microsoft.com/office/drawing/2014/main" id="{FAB9BBF2-0B9F-4AA4-B055-1A1DBACE7693}"/>
                </a:ext>
              </a:extLst>
            </p:cNvPr>
            <p:cNvSpPr txBox="1">
              <a:spLocks noChangeArrowheads="1"/>
            </p:cNvSpPr>
            <p:nvPr/>
          </p:nvSpPr>
          <p:spPr bwMode="auto">
            <a:xfrm>
              <a:off x="4128" y="3696"/>
              <a:ext cx="9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t>特征尺寸</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25" name="Group 13">
            <a:extLst>
              <a:ext uri="{FF2B5EF4-FFF2-40B4-BE49-F238E27FC236}">
                <a16:creationId xmlns:a16="http://schemas.microsoft.com/office/drawing/2014/main" id="{D086DC6F-6218-48A7-9B66-69E49CC894A8}"/>
              </a:ext>
            </a:extLst>
          </p:cNvPr>
          <p:cNvGrpSpPr>
            <a:grpSpLocks/>
          </p:cNvGrpSpPr>
          <p:nvPr/>
        </p:nvGrpSpPr>
        <p:grpSpPr bwMode="auto">
          <a:xfrm>
            <a:off x="990600" y="1295400"/>
            <a:ext cx="3227388" cy="3194050"/>
            <a:chOff x="1567" y="768"/>
            <a:chExt cx="2033" cy="2012"/>
          </a:xfrm>
        </p:grpSpPr>
        <p:grpSp>
          <p:nvGrpSpPr>
            <p:cNvPr id="13316" name="Group 4">
              <a:extLst>
                <a:ext uri="{FF2B5EF4-FFF2-40B4-BE49-F238E27FC236}">
                  <a16:creationId xmlns:a16="http://schemas.microsoft.com/office/drawing/2014/main" id="{960FB851-DD19-43E2-8C86-AAF640781E5B}"/>
                </a:ext>
              </a:extLst>
            </p:cNvPr>
            <p:cNvGrpSpPr>
              <a:grpSpLocks/>
            </p:cNvGrpSpPr>
            <p:nvPr/>
          </p:nvGrpSpPr>
          <p:grpSpPr bwMode="auto">
            <a:xfrm>
              <a:off x="1824" y="768"/>
              <a:ext cx="1776" cy="1728"/>
              <a:chOff x="1824" y="288"/>
              <a:chExt cx="2208" cy="1728"/>
            </a:xfrm>
          </p:grpSpPr>
          <p:sp>
            <p:nvSpPr>
              <p:cNvPr id="13314" name="Line 2">
                <a:extLst>
                  <a:ext uri="{FF2B5EF4-FFF2-40B4-BE49-F238E27FC236}">
                    <a16:creationId xmlns:a16="http://schemas.microsoft.com/office/drawing/2014/main" id="{AC065C8A-90BA-43A0-97EB-0C0435D840CD}"/>
                  </a:ext>
                </a:extLst>
              </p:cNvPr>
              <p:cNvSpPr>
                <a:spLocks noChangeShapeType="1"/>
              </p:cNvSpPr>
              <p:nvPr/>
            </p:nvSpPr>
            <p:spPr bwMode="auto">
              <a:xfrm flipV="1">
                <a:off x="1824" y="288"/>
                <a:ext cx="0" cy="172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5" name="Line 3">
                <a:extLst>
                  <a:ext uri="{FF2B5EF4-FFF2-40B4-BE49-F238E27FC236}">
                    <a16:creationId xmlns:a16="http://schemas.microsoft.com/office/drawing/2014/main" id="{6FB896A8-EFAD-4CD0-8C73-6A1BA6BFD72D}"/>
                  </a:ext>
                </a:extLst>
              </p:cNvPr>
              <p:cNvSpPr>
                <a:spLocks noChangeShapeType="1"/>
              </p:cNvSpPr>
              <p:nvPr/>
            </p:nvSpPr>
            <p:spPr bwMode="auto">
              <a:xfrm>
                <a:off x="1824" y="2016"/>
                <a:ext cx="220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317" name="Line 5">
              <a:extLst>
                <a:ext uri="{FF2B5EF4-FFF2-40B4-BE49-F238E27FC236}">
                  <a16:creationId xmlns:a16="http://schemas.microsoft.com/office/drawing/2014/main" id="{FC971965-CC45-4220-ADC3-C6633CA4FCD5}"/>
                </a:ext>
              </a:extLst>
            </p:cNvPr>
            <p:cNvSpPr>
              <a:spLocks noChangeShapeType="1"/>
            </p:cNvSpPr>
            <p:nvPr/>
          </p:nvSpPr>
          <p:spPr bwMode="auto">
            <a:xfrm flipV="1">
              <a:off x="1824" y="1392"/>
              <a:ext cx="384" cy="11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8" name="Line 6">
              <a:extLst>
                <a:ext uri="{FF2B5EF4-FFF2-40B4-BE49-F238E27FC236}">
                  <a16:creationId xmlns:a16="http://schemas.microsoft.com/office/drawing/2014/main" id="{8F0A29EF-BA12-401B-A248-3A0D6950969E}"/>
                </a:ext>
              </a:extLst>
            </p:cNvPr>
            <p:cNvSpPr>
              <a:spLocks noChangeShapeType="1"/>
            </p:cNvSpPr>
            <p:nvPr/>
          </p:nvSpPr>
          <p:spPr bwMode="auto">
            <a:xfrm>
              <a:off x="2208" y="1392"/>
              <a:ext cx="1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9" name="Freeform 7">
              <a:extLst>
                <a:ext uri="{FF2B5EF4-FFF2-40B4-BE49-F238E27FC236}">
                  <a16:creationId xmlns:a16="http://schemas.microsoft.com/office/drawing/2014/main" id="{BE451661-BD1D-485A-BB32-9A4E50592F31}"/>
                </a:ext>
              </a:extLst>
            </p:cNvPr>
            <p:cNvSpPr>
              <a:spLocks/>
            </p:cNvSpPr>
            <p:nvPr/>
          </p:nvSpPr>
          <p:spPr bwMode="auto">
            <a:xfrm>
              <a:off x="2352" y="1155"/>
              <a:ext cx="852" cy="237"/>
            </a:xfrm>
            <a:custGeom>
              <a:avLst/>
              <a:gdLst>
                <a:gd name="T0" fmla="*/ 0 w 852"/>
                <a:gd name="T1" fmla="*/ 237 h 237"/>
                <a:gd name="T2" fmla="*/ 96 w 852"/>
                <a:gd name="T3" fmla="*/ 132 h 237"/>
                <a:gd name="T4" fmla="*/ 213 w 852"/>
                <a:gd name="T5" fmla="*/ 42 h 237"/>
                <a:gd name="T6" fmla="*/ 348 w 852"/>
                <a:gd name="T7" fmla="*/ 6 h 237"/>
                <a:gd name="T8" fmla="*/ 546 w 852"/>
                <a:gd name="T9" fmla="*/ 6 h 237"/>
                <a:gd name="T10" fmla="*/ 654 w 852"/>
                <a:gd name="T11" fmla="*/ 42 h 237"/>
                <a:gd name="T12" fmla="*/ 852 w 852"/>
                <a:gd name="T13" fmla="*/ 168 h 237"/>
              </a:gdLst>
              <a:ahLst/>
              <a:cxnLst>
                <a:cxn ang="0">
                  <a:pos x="T0" y="T1"/>
                </a:cxn>
                <a:cxn ang="0">
                  <a:pos x="T2" y="T3"/>
                </a:cxn>
                <a:cxn ang="0">
                  <a:pos x="T4" y="T5"/>
                </a:cxn>
                <a:cxn ang="0">
                  <a:pos x="T6" y="T7"/>
                </a:cxn>
                <a:cxn ang="0">
                  <a:pos x="T8" y="T9"/>
                </a:cxn>
                <a:cxn ang="0">
                  <a:pos x="T10" y="T11"/>
                </a:cxn>
                <a:cxn ang="0">
                  <a:pos x="T12" y="T13"/>
                </a:cxn>
              </a:cxnLst>
              <a:rect l="0" t="0" r="r" b="b"/>
              <a:pathLst>
                <a:path w="852" h="237">
                  <a:moveTo>
                    <a:pt x="0" y="237"/>
                  </a:moveTo>
                  <a:cubicBezTo>
                    <a:pt x="16" y="220"/>
                    <a:pt x="61" y="164"/>
                    <a:pt x="96" y="132"/>
                  </a:cubicBezTo>
                  <a:cubicBezTo>
                    <a:pt x="131" y="100"/>
                    <a:pt x="171" y="63"/>
                    <a:pt x="213" y="42"/>
                  </a:cubicBezTo>
                  <a:cubicBezTo>
                    <a:pt x="255" y="21"/>
                    <a:pt x="293" y="12"/>
                    <a:pt x="348" y="6"/>
                  </a:cubicBezTo>
                  <a:cubicBezTo>
                    <a:pt x="403" y="0"/>
                    <a:pt x="495" y="0"/>
                    <a:pt x="546" y="6"/>
                  </a:cubicBezTo>
                  <a:cubicBezTo>
                    <a:pt x="597" y="12"/>
                    <a:pt x="603" y="15"/>
                    <a:pt x="654" y="42"/>
                  </a:cubicBezTo>
                  <a:cubicBezTo>
                    <a:pt x="705" y="69"/>
                    <a:pt x="811" y="142"/>
                    <a:pt x="852" y="168"/>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0" name="Freeform 8">
              <a:extLst>
                <a:ext uri="{FF2B5EF4-FFF2-40B4-BE49-F238E27FC236}">
                  <a16:creationId xmlns:a16="http://schemas.microsoft.com/office/drawing/2014/main" id="{AE98914B-7771-49A2-ABFD-8306D2A59AE2}"/>
                </a:ext>
              </a:extLst>
            </p:cNvPr>
            <p:cNvSpPr>
              <a:spLocks/>
            </p:cNvSpPr>
            <p:nvPr/>
          </p:nvSpPr>
          <p:spPr bwMode="auto">
            <a:xfrm>
              <a:off x="2358" y="999"/>
              <a:ext cx="810" cy="396"/>
            </a:xfrm>
            <a:custGeom>
              <a:avLst/>
              <a:gdLst>
                <a:gd name="T0" fmla="*/ 0 w 810"/>
                <a:gd name="T1" fmla="*/ 396 h 396"/>
                <a:gd name="T2" fmla="*/ 126 w 810"/>
                <a:gd name="T3" fmla="*/ 252 h 396"/>
                <a:gd name="T4" fmla="*/ 243 w 810"/>
                <a:gd name="T5" fmla="*/ 180 h 396"/>
                <a:gd name="T6" fmla="*/ 405 w 810"/>
                <a:gd name="T7" fmla="*/ 99 h 396"/>
                <a:gd name="T8" fmla="*/ 594 w 810"/>
                <a:gd name="T9" fmla="*/ 36 h 396"/>
                <a:gd name="T10" fmla="*/ 810 w 810"/>
                <a:gd name="T11" fmla="*/ 0 h 396"/>
              </a:gdLst>
              <a:ahLst/>
              <a:cxnLst>
                <a:cxn ang="0">
                  <a:pos x="T0" y="T1"/>
                </a:cxn>
                <a:cxn ang="0">
                  <a:pos x="T2" y="T3"/>
                </a:cxn>
                <a:cxn ang="0">
                  <a:pos x="T4" y="T5"/>
                </a:cxn>
                <a:cxn ang="0">
                  <a:pos x="T6" y="T7"/>
                </a:cxn>
                <a:cxn ang="0">
                  <a:pos x="T8" y="T9"/>
                </a:cxn>
                <a:cxn ang="0">
                  <a:pos x="T10" y="T11"/>
                </a:cxn>
              </a:cxnLst>
              <a:rect l="0" t="0" r="r" b="b"/>
              <a:pathLst>
                <a:path w="810" h="396">
                  <a:moveTo>
                    <a:pt x="0" y="396"/>
                  </a:moveTo>
                  <a:cubicBezTo>
                    <a:pt x="21" y="372"/>
                    <a:pt x="86" y="288"/>
                    <a:pt x="126" y="252"/>
                  </a:cubicBezTo>
                  <a:cubicBezTo>
                    <a:pt x="166" y="216"/>
                    <a:pt x="197" y="205"/>
                    <a:pt x="243" y="180"/>
                  </a:cubicBezTo>
                  <a:cubicBezTo>
                    <a:pt x="289" y="155"/>
                    <a:pt x="347" y="123"/>
                    <a:pt x="405" y="99"/>
                  </a:cubicBezTo>
                  <a:cubicBezTo>
                    <a:pt x="463" y="75"/>
                    <a:pt x="527" y="52"/>
                    <a:pt x="594" y="36"/>
                  </a:cubicBezTo>
                  <a:cubicBezTo>
                    <a:pt x="661" y="20"/>
                    <a:pt x="774" y="6"/>
                    <a:pt x="810" y="0"/>
                  </a:cubicBezTo>
                </a:path>
              </a:pathLst>
            </a:custGeom>
            <a:noFill/>
            <a:ln w="25400" cap="flat">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323" name="Object 11">
              <a:extLst>
                <a:ext uri="{FF2B5EF4-FFF2-40B4-BE49-F238E27FC236}">
                  <a16:creationId xmlns:a16="http://schemas.microsoft.com/office/drawing/2014/main" id="{3C686E37-D06F-42CB-841A-6E3AF2AC96CB}"/>
                </a:ext>
              </a:extLst>
            </p:cNvPr>
            <p:cNvGraphicFramePr>
              <a:graphicFrameLocks noChangeAspect="1"/>
            </p:cNvGraphicFramePr>
            <p:nvPr/>
          </p:nvGraphicFramePr>
          <p:xfrm>
            <a:off x="3408" y="2592"/>
            <a:ext cx="171" cy="188"/>
          </p:xfrm>
          <a:graphic>
            <a:graphicData uri="http://schemas.openxmlformats.org/presentationml/2006/ole">
              <mc:AlternateContent xmlns:mc="http://schemas.openxmlformats.org/markup-compatibility/2006">
                <mc:Choice xmlns:v="urn:schemas-microsoft-com:vml" Requires="v">
                  <p:oleObj spid="_x0000_s13407" name="Equation" r:id="rId3" imgW="126720" imgH="139680" progId="Equation.DSMT4">
                    <p:embed/>
                  </p:oleObj>
                </mc:Choice>
                <mc:Fallback>
                  <p:oleObj name="Equation" r:id="rId3" imgW="126720" imgH="13968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8" y="2592"/>
                          <a:ext cx="171"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4" name="Object 12">
              <a:extLst>
                <a:ext uri="{FF2B5EF4-FFF2-40B4-BE49-F238E27FC236}">
                  <a16:creationId xmlns:a16="http://schemas.microsoft.com/office/drawing/2014/main" id="{A555A991-3C13-4B57-A4C0-4E145644DAD4}"/>
                </a:ext>
              </a:extLst>
            </p:cNvPr>
            <p:cNvGraphicFramePr>
              <a:graphicFrameLocks noChangeAspect="1"/>
            </p:cNvGraphicFramePr>
            <p:nvPr/>
          </p:nvGraphicFramePr>
          <p:xfrm>
            <a:off x="1567" y="768"/>
            <a:ext cx="205" cy="188"/>
          </p:xfrm>
          <a:graphic>
            <a:graphicData uri="http://schemas.openxmlformats.org/presentationml/2006/ole">
              <mc:AlternateContent xmlns:mc="http://schemas.openxmlformats.org/markup-compatibility/2006">
                <mc:Choice xmlns:v="urn:schemas-microsoft-com:vml" Requires="v">
                  <p:oleObj spid="_x0000_s13408" name="Equation" r:id="rId5" imgW="152280" imgH="139680" progId="Equation.DSMT4">
                    <p:embed/>
                  </p:oleObj>
                </mc:Choice>
                <mc:Fallback>
                  <p:oleObj name="Equation" r:id="rId5" imgW="152280" imgH="13968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7" y="768"/>
                          <a:ext cx="205"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338" name="Text Box 26">
            <a:extLst>
              <a:ext uri="{FF2B5EF4-FFF2-40B4-BE49-F238E27FC236}">
                <a16:creationId xmlns:a16="http://schemas.microsoft.com/office/drawing/2014/main" id="{96A27716-D4CF-41C3-8BEF-FBB3001252BD}"/>
              </a:ext>
            </a:extLst>
          </p:cNvPr>
          <p:cNvSpPr txBox="1">
            <a:spLocks noChangeArrowheads="1"/>
          </p:cNvSpPr>
          <p:nvPr/>
        </p:nvSpPr>
        <p:spPr bwMode="auto">
          <a:xfrm>
            <a:off x="1600200" y="4800600"/>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a:t>小变形与大变形（真实变形）的区别</a:t>
            </a:r>
          </a:p>
        </p:txBody>
      </p:sp>
      <p:graphicFrame>
        <p:nvGraphicFramePr>
          <p:cNvPr id="13347" name="Object 35">
            <a:extLst>
              <a:ext uri="{FF2B5EF4-FFF2-40B4-BE49-F238E27FC236}">
                <a16:creationId xmlns:a16="http://schemas.microsoft.com/office/drawing/2014/main" id="{EDAFA24F-EAAF-4F11-9469-7D61C3D0E693}"/>
              </a:ext>
            </a:extLst>
          </p:cNvPr>
          <p:cNvGraphicFramePr>
            <a:graphicFrameLocks noChangeAspect="1"/>
          </p:cNvGraphicFramePr>
          <p:nvPr/>
        </p:nvGraphicFramePr>
        <p:xfrm>
          <a:off x="3913188" y="4191000"/>
          <a:ext cx="271462" cy="298450"/>
        </p:xfrm>
        <a:graphic>
          <a:graphicData uri="http://schemas.openxmlformats.org/presentationml/2006/ole">
            <mc:AlternateContent xmlns:mc="http://schemas.openxmlformats.org/markup-compatibility/2006">
              <mc:Choice xmlns:v="urn:schemas-microsoft-com:vml" Requires="v">
                <p:oleObj spid="_x0000_s13409" name="Equation" r:id="rId7" imgW="126720" imgH="139680" progId="Equation.DSMT4">
                  <p:embed/>
                </p:oleObj>
              </mc:Choice>
              <mc:Fallback>
                <p:oleObj name="Equation" r:id="rId7" imgW="126720" imgH="139680" progId="Equation.DSMT4">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3188" y="4191000"/>
                        <a:ext cx="271462"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349" name="Group 37">
            <a:extLst>
              <a:ext uri="{FF2B5EF4-FFF2-40B4-BE49-F238E27FC236}">
                <a16:creationId xmlns:a16="http://schemas.microsoft.com/office/drawing/2014/main" id="{36268A5D-4795-4CA2-9F96-9F997427EF2E}"/>
              </a:ext>
            </a:extLst>
          </p:cNvPr>
          <p:cNvGrpSpPr>
            <a:grpSpLocks/>
          </p:cNvGrpSpPr>
          <p:nvPr/>
        </p:nvGrpSpPr>
        <p:grpSpPr bwMode="auto">
          <a:xfrm>
            <a:off x="990600" y="1295400"/>
            <a:ext cx="3227388" cy="2743200"/>
            <a:chOff x="624" y="816"/>
            <a:chExt cx="2033" cy="1728"/>
          </a:xfrm>
        </p:grpSpPr>
        <p:grpSp>
          <p:nvGrpSpPr>
            <p:cNvPr id="13340" name="Group 28">
              <a:extLst>
                <a:ext uri="{FF2B5EF4-FFF2-40B4-BE49-F238E27FC236}">
                  <a16:creationId xmlns:a16="http://schemas.microsoft.com/office/drawing/2014/main" id="{D91A30BB-970A-4AAE-9E4F-D82AF8A5C57E}"/>
                </a:ext>
              </a:extLst>
            </p:cNvPr>
            <p:cNvGrpSpPr>
              <a:grpSpLocks/>
            </p:cNvGrpSpPr>
            <p:nvPr/>
          </p:nvGrpSpPr>
          <p:grpSpPr bwMode="auto">
            <a:xfrm>
              <a:off x="881" y="816"/>
              <a:ext cx="1776" cy="1728"/>
              <a:chOff x="1824" y="288"/>
              <a:chExt cx="2208" cy="1728"/>
            </a:xfrm>
          </p:grpSpPr>
          <p:sp>
            <p:nvSpPr>
              <p:cNvPr id="13341" name="Line 29">
                <a:extLst>
                  <a:ext uri="{FF2B5EF4-FFF2-40B4-BE49-F238E27FC236}">
                    <a16:creationId xmlns:a16="http://schemas.microsoft.com/office/drawing/2014/main" id="{B5FC4E10-1B4A-459F-B03B-65977C7BB893}"/>
                  </a:ext>
                </a:extLst>
              </p:cNvPr>
              <p:cNvSpPr>
                <a:spLocks noChangeShapeType="1"/>
              </p:cNvSpPr>
              <p:nvPr/>
            </p:nvSpPr>
            <p:spPr bwMode="auto">
              <a:xfrm flipV="1">
                <a:off x="1824" y="288"/>
                <a:ext cx="0" cy="172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42" name="Line 30">
                <a:extLst>
                  <a:ext uri="{FF2B5EF4-FFF2-40B4-BE49-F238E27FC236}">
                    <a16:creationId xmlns:a16="http://schemas.microsoft.com/office/drawing/2014/main" id="{25CC5BCE-74B2-4656-A0E5-42729E7B91D4}"/>
                  </a:ext>
                </a:extLst>
              </p:cNvPr>
              <p:cNvSpPr>
                <a:spLocks noChangeShapeType="1"/>
              </p:cNvSpPr>
              <p:nvPr/>
            </p:nvSpPr>
            <p:spPr bwMode="auto">
              <a:xfrm>
                <a:off x="1824" y="2016"/>
                <a:ext cx="220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343" name="Line 31">
              <a:extLst>
                <a:ext uri="{FF2B5EF4-FFF2-40B4-BE49-F238E27FC236}">
                  <a16:creationId xmlns:a16="http://schemas.microsoft.com/office/drawing/2014/main" id="{3ABDCCCB-B9DA-417F-8995-FFB884F41584}"/>
                </a:ext>
              </a:extLst>
            </p:cNvPr>
            <p:cNvSpPr>
              <a:spLocks noChangeShapeType="1"/>
            </p:cNvSpPr>
            <p:nvPr/>
          </p:nvSpPr>
          <p:spPr bwMode="auto">
            <a:xfrm flipV="1">
              <a:off x="881" y="1440"/>
              <a:ext cx="384" cy="11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44" name="Line 32">
              <a:extLst>
                <a:ext uri="{FF2B5EF4-FFF2-40B4-BE49-F238E27FC236}">
                  <a16:creationId xmlns:a16="http://schemas.microsoft.com/office/drawing/2014/main" id="{8BB74757-8DB2-4E29-97ED-A85AB1862732}"/>
                </a:ext>
              </a:extLst>
            </p:cNvPr>
            <p:cNvSpPr>
              <a:spLocks noChangeShapeType="1"/>
            </p:cNvSpPr>
            <p:nvPr/>
          </p:nvSpPr>
          <p:spPr bwMode="auto">
            <a:xfrm>
              <a:off x="1265" y="1440"/>
              <a:ext cx="144"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45" name="Freeform 33">
              <a:extLst>
                <a:ext uri="{FF2B5EF4-FFF2-40B4-BE49-F238E27FC236}">
                  <a16:creationId xmlns:a16="http://schemas.microsoft.com/office/drawing/2014/main" id="{2A0158C4-9B5F-4062-8F00-02349AA8B858}"/>
                </a:ext>
              </a:extLst>
            </p:cNvPr>
            <p:cNvSpPr>
              <a:spLocks/>
            </p:cNvSpPr>
            <p:nvPr/>
          </p:nvSpPr>
          <p:spPr bwMode="auto">
            <a:xfrm>
              <a:off x="1409" y="1203"/>
              <a:ext cx="852" cy="237"/>
            </a:xfrm>
            <a:custGeom>
              <a:avLst/>
              <a:gdLst>
                <a:gd name="T0" fmla="*/ 0 w 852"/>
                <a:gd name="T1" fmla="*/ 237 h 237"/>
                <a:gd name="T2" fmla="*/ 96 w 852"/>
                <a:gd name="T3" fmla="*/ 132 h 237"/>
                <a:gd name="T4" fmla="*/ 213 w 852"/>
                <a:gd name="T5" fmla="*/ 42 h 237"/>
                <a:gd name="T6" fmla="*/ 348 w 852"/>
                <a:gd name="T7" fmla="*/ 6 h 237"/>
                <a:gd name="T8" fmla="*/ 546 w 852"/>
                <a:gd name="T9" fmla="*/ 6 h 237"/>
                <a:gd name="T10" fmla="*/ 654 w 852"/>
                <a:gd name="T11" fmla="*/ 42 h 237"/>
                <a:gd name="T12" fmla="*/ 852 w 852"/>
                <a:gd name="T13" fmla="*/ 168 h 237"/>
              </a:gdLst>
              <a:ahLst/>
              <a:cxnLst>
                <a:cxn ang="0">
                  <a:pos x="T0" y="T1"/>
                </a:cxn>
                <a:cxn ang="0">
                  <a:pos x="T2" y="T3"/>
                </a:cxn>
                <a:cxn ang="0">
                  <a:pos x="T4" y="T5"/>
                </a:cxn>
                <a:cxn ang="0">
                  <a:pos x="T6" y="T7"/>
                </a:cxn>
                <a:cxn ang="0">
                  <a:pos x="T8" y="T9"/>
                </a:cxn>
                <a:cxn ang="0">
                  <a:pos x="T10" y="T11"/>
                </a:cxn>
                <a:cxn ang="0">
                  <a:pos x="T12" y="T13"/>
                </a:cxn>
              </a:cxnLst>
              <a:rect l="0" t="0" r="r" b="b"/>
              <a:pathLst>
                <a:path w="852" h="237">
                  <a:moveTo>
                    <a:pt x="0" y="237"/>
                  </a:moveTo>
                  <a:cubicBezTo>
                    <a:pt x="16" y="220"/>
                    <a:pt x="61" y="164"/>
                    <a:pt x="96" y="132"/>
                  </a:cubicBezTo>
                  <a:cubicBezTo>
                    <a:pt x="131" y="100"/>
                    <a:pt x="171" y="63"/>
                    <a:pt x="213" y="42"/>
                  </a:cubicBezTo>
                  <a:cubicBezTo>
                    <a:pt x="255" y="21"/>
                    <a:pt x="293" y="12"/>
                    <a:pt x="348" y="6"/>
                  </a:cubicBezTo>
                  <a:cubicBezTo>
                    <a:pt x="403" y="0"/>
                    <a:pt x="495" y="0"/>
                    <a:pt x="546" y="6"/>
                  </a:cubicBezTo>
                  <a:cubicBezTo>
                    <a:pt x="597" y="12"/>
                    <a:pt x="603" y="15"/>
                    <a:pt x="654" y="42"/>
                  </a:cubicBezTo>
                  <a:cubicBezTo>
                    <a:pt x="705" y="69"/>
                    <a:pt x="811" y="142"/>
                    <a:pt x="852" y="168"/>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348" name="Object 36">
              <a:extLst>
                <a:ext uri="{FF2B5EF4-FFF2-40B4-BE49-F238E27FC236}">
                  <a16:creationId xmlns:a16="http://schemas.microsoft.com/office/drawing/2014/main" id="{67D5E9C7-6642-4352-9755-559852C26FF9}"/>
                </a:ext>
              </a:extLst>
            </p:cNvPr>
            <p:cNvGraphicFramePr>
              <a:graphicFrameLocks noChangeAspect="1"/>
            </p:cNvGraphicFramePr>
            <p:nvPr/>
          </p:nvGraphicFramePr>
          <p:xfrm>
            <a:off x="624" y="816"/>
            <a:ext cx="205" cy="188"/>
          </p:xfrm>
          <a:graphic>
            <a:graphicData uri="http://schemas.openxmlformats.org/presentationml/2006/ole">
              <mc:AlternateContent xmlns:mc="http://schemas.openxmlformats.org/markup-compatibility/2006">
                <mc:Choice xmlns:v="urn:schemas-microsoft-com:vml" Requires="v">
                  <p:oleObj spid="_x0000_s13410" name="Equation" r:id="rId8" imgW="152280" imgH="139680" progId="Equation.DSMT4">
                    <p:embed/>
                  </p:oleObj>
                </mc:Choice>
                <mc:Fallback>
                  <p:oleObj name="Equation" r:id="rId8" imgW="152280" imgH="139680" progId="Equation.DSMT4">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 y="816"/>
                          <a:ext cx="205"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354" name="Group 42">
            <a:extLst>
              <a:ext uri="{FF2B5EF4-FFF2-40B4-BE49-F238E27FC236}">
                <a16:creationId xmlns:a16="http://schemas.microsoft.com/office/drawing/2014/main" id="{16504003-5F12-4C92-A347-25C03D08C8B6}"/>
              </a:ext>
            </a:extLst>
          </p:cNvPr>
          <p:cNvGrpSpPr>
            <a:grpSpLocks/>
          </p:cNvGrpSpPr>
          <p:nvPr/>
        </p:nvGrpSpPr>
        <p:grpSpPr bwMode="auto">
          <a:xfrm>
            <a:off x="4859338" y="1524000"/>
            <a:ext cx="3457575" cy="2500313"/>
            <a:chOff x="3061" y="960"/>
            <a:chExt cx="2178" cy="1575"/>
          </a:xfrm>
        </p:grpSpPr>
        <p:sp>
          <p:nvSpPr>
            <p:cNvPr id="13326" name="Rectangle 14">
              <a:extLst>
                <a:ext uri="{FF2B5EF4-FFF2-40B4-BE49-F238E27FC236}">
                  <a16:creationId xmlns:a16="http://schemas.microsoft.com/office/drawing/2014/main" id="{8ACD7090-3F5C-45DF-9163-F4187A4D8F45}"/>
                </a:ext>
              </a:extLst>
            </p:cNvPr>
            <p:cNvSpPr>
              <a:spLocks noChangeArrowheads="1"/>
            </p:cNvSpPr>
            <p:nvPr/>
          </p:nvSpPr>
          <p:spPr bwMode="auto">
            <a:xfrm>
              <a:off x="3504" y="1614"/>
              <a:ext cx="1344"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7" name="Rectangle 15">
              <a:extLst>
                <a:ext uri="{FF2B5EF4-FFF2-40B4-BE49-F238E27FC236}">
                  <a16:creationId xmlns:a16="http://schemas.microsoft.com/office/drawing/2014/main" id="{CEEC2B61-0404-42BB-B1D0-5A073B590EFC}"/>
                </a:ext>
              </a:extLst>
            </p:cNvPr>
            <p:cNvSpPr>
              <a:spLocks noChangeArrowheads="1"/>
            </p:cNvSpPr>
            <p:nvPr/>
          </p:nvSpPr>
          <p:spPr bwMode="auto">
            <a:xfrm>
              <a:off x="3552" y="960"/>
              <a:ext cx="120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8" name="Line 16">
              <a:extLst>
                <a:ext uri="{FF2B5EF4-FFF2-40B4-BE49-F238E27FC236}">
                  <a16:creationId xmlns:a16="http://schemas.microsoft.com/office/drawing/2014/main" id="{4886259F-15A4-46C9-A0B0-14F7CDC370EA}"/>
                </a:ext>
              </a:extLst>
            </p:cNvPr>
            <p:cNvSpPr>
              <a:spLocks noChangeShapeType="1"/>
            </p:cNvSpPr>
            <p:nvPr/>
          </p:nvSpPr>
          <p:spPr bwMode="auto">
            <a:xfrm flipH="1">
              <a:off x="3312" y="1086"/>
              <a:ext cx="24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9" name="Line 17">
              <a:extLst>
                <a:ext uri="{FF2B5EF4-FFF2-40B4-BE49-F238E27FC236}">
                  <a16:creationId xmlns:a16="http://schemas.microsoft.com/office/drawing/2014/main" id="{CDAEC660-5513-4BD9-B60B-7FDA44D46109}"/>
                </a:ext>
              </a:extLst>
            </p:cNvPr>
            <p:cNvSpPr>
              <a:spLocks noChangeShapeType="1"/>
            </p:cNvSpPr>
            <p:nvPr/>
          </p:nvSpPr>
          <p:spPr bwMode="auto">
            <a:xfrm>
              <a:off x="4752" y="1086"/>
              <a:ext cx="24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0" name="Line 18">
              <a:extLst>
                <a:ext uri="{FF2B5EF4-FFF2-40B4-BE49-F238E27FC236}">
                  <a16:creationId xmlns:a16="http://schemas.microsoft.com/office/drawing/2014/main" id="{6990BC62-C208-4EF1-8923-7B9B5E57E122}"/>
                </a:ext>
              </a:extLst>
            </p:cNvPr>
            <p:cNvSpPr>
              <a:spLocks noChangeShapeType="1"/>
            </p:cNvSpPr>
            <p:nvPr/>
          </p:nvSpPr>
          <p:spPr bwMode="auto">
            <a:xfrm flipH="1">
              <a:off x="3264" y="1710"/>
              <a:ext cx="24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1" name="Line 19">
              <a:extLst>
                <a:ext uri="{FF2B5EF4-FFF2-40B4-BE49-F238E27FC236}">
                  <a16:creationId xmlns:a16="http://schemas.microsoft.com/office/drawing/2014/main" id="{29F1B09A-ECBB-4145-86F7-CF84A782E4A3}"/>
                </a:ext>
              </a:extLst>
            </p:cNvPr>
            <p:cNvSpPr>
              <a:spLocks noChangeShapeType="1"/>
            </p:cNvSpPr>
            <p:nvPr/>
          </p:nvSpPr>
          <p:spPr bwMode="auto">
            <a:xfrm>
              <a:off x="4848" y="1710"/>
              <a:ext cx="24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2" name="Rectangle 20">
              <a:extLst>
                <a:ext uri="{FF2B5EF4-FFF2-40B4-BE49-F238E27FC236}">
                  <a16:creationId xmlns:a16="http://schemas.microsoft.com/office/drawing/2014/main" id="{1325F02E-EB9C-4257-9A29-84F4B399CACC}"/>
                </a:ext>
              </a:extLst>
            </p:cNvPr>
            <p:cNvSpPr>
              <a:spLocks noChangeArrowheads="1"/>
            </p:cNvSpPr>
            <p:nvPr/>
          </p:nvSpPr>
          <p:spPr bwMode="auto">
            <a:xfrm>
              <a:off x="3360" y="2190"/>
              <a:ext cx="158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3" name="AutoShape 21">
              <a:extLst>
                <a:ext uri="{FF2B5EF4-FFF2-40B4-BE49-F238E27FC236}">
                  <a16:creationId xmlns:a16="http://schemas.microsoft.com/office/drawing/2014/main" id="{2DE24928-E95D-4297-979C-A8327FF96C16}"/>
                </a:ext>
              </a:extLst>
            </p:cNvPr>
            <p:cNvSpPr>
              <a:spLocks noChangeArrowheads="1"/>
            </p:cNvSpPr>
            <p:nvPr/>
          </p:nvSpPr>
          <p:spPr bwMode="auto">
            <a:xfrm>
              <a:off x="3138" y="2304"/>
              <a:ext cx="2016" cy="231"/>
            </a:xfrm>
            <a:custGeom>
              <a:avLst/>
              <a:gdLst>
                <a:gd name="G0" fmla="+- 7470 0 0"/>
                <a:gd name="G1" fmla="+- -10724418 0 0"/>
                <a:gd name="G2" fmla="+- 0 0 -10724418"/>
                <a:gd name="T0" fmla="*/ 0 256 1"/>
                <a:gd name="T1" fmla="*/ 180 256 1"/>
                <a:gd name="G3" fmla="+- -10724418 T0 T1"/>
                <a:gd name="T2" fmla="*/ 0 256 1"/>
                <a:gd name="T3" fmla="*/ 90 256 1"/>
                <a:gd name="G4" fmla="+- -10724418 T2 T3"/>
                <a:gd name="G5" fmla="*/ G4 2 1"/>
                <a:gd name="T4" fmla="*/ 90 256 1"/>
                <a:gd name="T5" fmla="*/ 0 256 1"/>
                <a:gd name="G6" fmla="+- -10724418 T4 T5"/>
                <a:gd name="G7" fmla="*/ G6 2 1"/>
                <a:gd name="G8" fmla="abs -1072441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470"/>
                <a:gd name="G18" fmla="*/ 7470 1 2"/>
                <a:gd name="G19" fmla="+- G18 5400 0"/>
                <a:gd name="G20" fmla="cos G19 -10724418"/>
                <a:gd name="G21" fmla="sin G19 -10724418"/>
                <a:gd name="G22" fmla="+- G20 10800 0"/>
                <a:gd name="G23" fmla="+- G21 10800 0"/>
                <a:gd name="G24" fmla="+- 10800 0 G20"/>
                <a:gd name="G25" fmla="+- 7470 10800 0"/>
                <a:gd name="G26" fmla="?: G9 G17 G25"/>
                <a:gd name="G27" fmla="?: G9 0 21600"/>
                <a:gd name="G28" fmla="cos 10800 -10724418"/>
                <a:gd name="G29" fmla="sin 10800 -10724418"/>
                <a:gd name="G30" fmla="sin 7470 -10724418"/>
                <a:gd name="G31" fmla="+- G28 10800 0"/>
                <a:gd name="G32" fmla="+- G29 10800 0"/>
                <a:gd name="G33" fmla="+- G30 10800 0"/>
                <a:gd name="G34" fmla="?: G4 0 G31"/>
                <a:gd name="G35" fmla="?: -10724418 G34 0"/>
                <a:gd name="G36" fmla="?: G6 G35 G31"/>
                <a:gd name="G37" fmla="+- 21600 0 G36"/>
                <a:gd name="G38" fmla="?: G4 0 G33"/>
                <a:gd name="G39" fmla="?: -10724418 G38 G32"/>
                <a:gd name="G40" fmla="?: G6 G39 0"/>
                <a:gd name="G41" fmla="?: G4 G32 21600"/>
                <a:gd name="G42" fmla="?: G6 G41 G33"/>
                <a:gd name="T12" fmla="*/ 10800 w 21600"/>
                <a:gd name="T13" fmla="*/ 0 h 21600"/>
                <a:gd name="T14" fmla="*/ 2034 w 21600"/>
                <a:gd name="T15" fmla="*/ 8227 h 21600"/>
                <a:gd name="T16" fmla="*/ 10800 w 21600"/>
                <a:gd name="T17" fmla="*/ 3330 h 21600"/>
                <a:gd name="T18" fmla="*/ 19566 w 21600"/>
                <a:gd name="T19" fmla="*/ 8227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632" y="8696"/>
                  </a:moveTo>
                  <a:cubicBezTo>
                    <a:pt x="4566" y="5515"/>
                    <a:pt x="7484" y="3330"/>
                    <a:pt x="10800" y="3330"/>
                  </a:cubicBezTo>
                  <a:cubicBezTo>
                    <a:pt x="14115" y="3330"/>
                    <a:pt x="17033" y="5515"/>
                    <a:pt x="17967" y="8696"/>
                  </a:cubicBezTo>
                  <a:lnTo>
                    <a:pt x="21162" y="7758"/>
                  </a:lnTo>
                  <a:cubicBezTo>
                    <a:pt x="19812" y="3159"/>
                    <a:pt x="15593" y="0"/>
                    <a:pt x="10799" y="0"/>
                  </a:cubicBezTo>
                  <a:cubicBezTo>
                    <a:pt x="6006" y="0"/>
                    <a:pt x="1787" y="3159"/>
                    <a:pt x="437" y="7758"/>
                  </a:cubicBezTo>
                  <a:close/>
                </a:path>
              </a:pathLst>
            </a:cu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4" name="AutoShape 22">
              <a:extLst>
                <a:ext uri="{FF2B5EF4-FFF2-40B4-BE49-F238E27FC236}">
                  <a16:creationId xmlns:a16="http://schemas.microsoft.com/office/drawing/2014/main" id="{0FA0D67C-397E-4A8E-9731-A9850B666A81}"/>
                </a:ext>
              </a:extLst>
            </p:cNvPr>
            <p:cNvSpPr>
              <a:spLocks noChangeArrowheads="1"/>
            </p:cNvSpPr>
            <p:nvPr/>
          </p:nvSpPr>
          <p:spPr bwMode="auto">
            <a:xfrm>
              <a:off x="3159" y="1989"/>
              <a:ext cx="2016" cy="231"/>
            </a:xfrm>
            <a:custGeom>
              <a:avLst/>
              <a:gdLst>
                <a:gd name="G0" fmla="+- 5400 0 0"/>
                <a:gd name="G1" fmla="+- 10800 0 0"/>
                <a:gd name="G2" fmla="+- 0 0 10800"/>
                <a:gd name="T0" fmla="*/ 0 256 1"/>
                <a:gd name="T1" fmla="*/ 180 256 1"/>
                <a:gd name="G3" fmla="+- 10800 T0 T1"/>
                <a:gd name="T2" fmla="*/ 0 256 1"/>
                <a:gd name="T3" fmla="*/ 90 256 1"/>
                <a:gd name="G4" fmla="+- 10800 T2 T3"/>
                <a:gd name="G5" fmla="*/ G4 2 1"/>
                <a:gd name="T4" fmla="*/ 90 256 1"/>
                <a:gd name="T5" fmla="*/ 0 256 1"/>
                <a:gd name="G6" fmla="+- 10800 T4 T5"/>
                <a:gd name="G7" fmla="*/ G6 2 1"/>
                <a:gd name="G8" fmla="abs 108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0800"/>
                <a:gd name="G21" fmla="sin G19 10800"/>
                <a:gd name="G22" fmla="+- G20 10800 0"/>
                <a:gd name="G23" fmla="+- G21 10800 0"/>
                <a:gd name="G24" fmla="+- 10800 0 G20"/>
                <a:gd name="G25" fmla="+- 5400 10800 0"/>
                <a:gd name="G26" fmla="?: G9 G17 G25"/>
                <a:gd name="G27" fmla="?: G9 0 21600"/>
                <a:gd name="G28" fmla="cos 10800 10800"/>
                <a:gd name="G29" fmla="sin 10800 10800"/>
                <a:gd name="G30" fmla="sin 5400 10800"/>
                <a:gd name="G31" fmla="+- G28 10800 0"/>
                <a:gd name="G32" fmla="+- G29 10800 0"/>
                <a:gd name="G33" fmla="+- G30 10800 0"/>
                <a:gd name="G34" fmla="?: G4 0 G31"/>
                <a:gd name="G35" fmla="?: 10800 G34 0"/>
                <a:gd name="G36" fmla="?: G6 G35 G31"/>
                <a:gd name="G37" fmla="+- 21600 0 G36"/>
                <a:gd name="G38" fmla="?: G4 0 G33"/>
                <a:gd name="G39" fmla="?: 10800 G38 G32"/>
                <a:gd name="G40" fmla="?: G6 G39 0"/>
                <a:gd name="G41" fmla="?: G4 G32 21600"/>
                <a:gd name="G42" fmla="?: G6 G41 G33"/>
                <a:gd name="T12" fmla="*/ 10800 w 21600"/>
                <a:gd name="T13" fmla="*/ 21600 h 21600"/>
                <a:gd name="T14" fmla="*/ 18899 w 21600"/>
                <a:gd name="T15" fmla="*/ 10823 h 21600"/>
                <a:gd name="T16" fmla="*/ 10800 w 21600"/>
                <a:gd name="T17" fmla="*/ 16200 h 21600"/>
                <a:gd name="T18" fmla="*/ 2701 w 21600"/>
                <a:gd name="T19" fmla="*/ 10823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6199" y="10815"/>
                  </a:moveTo>
                  <a:cubicBezTo>
                    <a:pt x="16191" y="13791"/>
                    <a:pt x="13776" y="16200"/>
                    <a:pt x="10800" y="16200"/>
                  </a:cubicBezTo>
                  <a:cubicBezTo>
                    <a:pt x="7823" y="16200"/>
                    <a:pt x="5408" y="13791"/>
                    <a:pt x="5400" y="10815"/>
                  </a:cubicBezTo>
                  <a:lnTo>
                    <a:pt x="0" y="10831"/>
                  </a:lnTo>
                  <a:cubicBezTo>
                    <a:pt x="17" y="16783"/>
                    <a:pt x="4847" y="21600"/>
                    <a:pt x="10800" y="21600"/>
                  </a:cubicBezTo>
                  <a:cubicBezTo>
                    <a:pt x="16752" y="21600"/>
                    <a:pt x="21582" y="16783"/>
                    <a:pt x="21599" y="10831"/>
                  </a:cubicBezTo>
                  <a:close/>
                </a:path>
              </a:pathLst>
            </a:cu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5" name="Line 23">
              <a:extLst>
                <a:ext uri="{FF2B5EF4-FFF2-40B4-BE49-F238E27FC236}">
                  <a16:creationId xmlns:a16="http://schemas.microsoft.com/office/drawing/2014/main" id="{8A4A5B81-5897-4A15-9B0F-A440EDF96C0A}"/>
                </a:ext>
              </a:extLst>
            </p:cNvPr>
            <p:cNvSpPr>
              <a:spLocks noChangeShapeType="1"/>
            </p:cNvSpPr>
            <p:nvPr/>
          </p:nvSpPr>
          <p:spPr bwMode="auto">
            <a:xfrm flipH="1">
              <a:off x="3120" y="2265"/>
              <a:ext cx="24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6" name="Line 24">
              <a:extLst>
                <a:ext uri="{FF2B5EF4-FFF2-40B4-BE49-F238E27FC236}">
                  <a16:creationId xmlns:a16="http://schemas.microsoft.com/office/drawing/2014/main" id="{DA130575-C587-40A5-98DB-8672E7936390}"/>
                </a:ext>
              </a:extLst>
            </p:cNvPr>
            <p:cNvSpPr>
              <a:spLocks noChangeShapeType="1"/>
            </p:cNvSpPr>
            <p:nvPr/>
          </p:nvSpPr>
          <p:spPr bwMode="auto">
            <a:xfrm>
              <a:off x="4944" y="2265"/>
              <a:ext cx="24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51" name="Rectangle 39">
              <a:extLst>
                <a:ext uri="{FF2B5EF4-FFF2-40B4-BE49-F238E27FC236}">
                  <a16:creationId xmlns:a16="http://schemas.microsoft.com/office/drawing/2014/main" id="{1E6DBB8F-0BC8-44F0-BDAF-CC816E506A1C}"/>
                </a:ext>
              </a:extLst>
            </p:cNvPr>
            <p:cNvSpPr>
              <a:spLocks noChangeArrowheads="1"/>
            </p:cNvSpPr>
            <p:nvPr/>
          </p:nvSpPr>
          <p:spPr bwMode="auto">
            <a:xfrm>
              <a:off x="3107" y="2000"/>
              <a:ext cx="2132" cy="181"/>
            </a:xfrm>
            <a:prstGeom prst="rect">
              <a:avLst/>
            </a:prstGeom>
            <a:solidFill>
              <a:srgbClr val="FFCC99"/>
            </a:solidFill>
            <a:ln w="9525">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2" name="Rectangle 40">
              <a:extLst>
                <a:ext uri="{FF2B5EF4-FFF2-40B4-BE49-F238E27FC236}">
                  <a16:creationId xmlns:a16="http://schemas.microsoft.com/office/drawing/2014/main" id="{040995C3-C4DC-4154-B06D-81DB28DF2F87}"/>
                </a:ext>
              </a:extLst>
            </p:cNvPr>
            <p:cNvSpPr>
              <a:spLocks noChangeArrowheads="1"/>
            </p:cNvSpPr>
            <p:nvPr/>
          </p:nvSpPr>
          <p:spPr bwMode="auto">
            <a:xfrm>
              <a:off x="3061" y="2345"/>
              <a:ext cx="2132" cy="181"/>
            </a:xfrm>
            <a:prstGeom prst="rect">
              <a:avLst/>
            </a:prstGeom>
            <a:solidFill>
              <a:srgbClr val="FFCC99"/>
            </a:solidFill>
            <a:ln w="9525">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3" name="Rectangle 41">
              <a:extLst>
                <a:ext uri="{FF2B5EF4-FFF2-40B4-BE49-F238E27FC236}">
                  <a16:creationId xmlns:a16="http://schemas.microsoft.com/office/drawing/2014/main" id="{5645AEFA-77F4-4858-BB40-6D51FF873040}"/>
                </a:ext>
              </a:extLst>
            </p:cNvPr>
            <p:cNvSpPr>
              <a:spLocks noChangeArrowheads="1"/>
            </p:cNvSpPr>
            <p:nvPr/>
          </p:nvSpPr>
          <p:spPr bwMode="auto">
            <a:xfrm>
              <a:off x="3878" y="2339"/>
              <a:ext cx="588" cy="181"/>
            </a:xfrm>
            <a:prstGeom prst="rect">
              <a:avLst/>
            </a:prstGeom>
            <a:solidFill>
              <a:srgbClr val="FFCC99"/>
            </a:solidFill>
            <a:ln w="9525">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3DBC819-2BEC-445C-B30E-653800FE8AC8}"/>
              </a:ext>
            </a:extLst>
          </p:cNvPr>
          <p:cNvSpPr>
            <a:spLocks noChangeArrowheads="1"/>
          </p:cNvSpPr>
          <p:nvPr/>
        </p:nvSpPr>
        <p:spPr bwMode="auto">
          <a:xfrm>
            <a:off x="762000" y="685800"/>
            <a:ext cx="396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黑体" panose="02010609060101010101" pitchFamily="49" charset="-122"/>
                <a:ea typeface="黑体" panose="02010609060101010101" pitchFamily="49" charset="-122"/>
              </a:rPr>
              <a:t>2.3.1  </a:t>
            </a:r>
            <a:r>
              <a:rPr lang="zh-CN" altLang="en-US" sz="2800" b="1">
                <a:latin typeface="黑体" panose="02010609060101010101" pitchFamily="49" charset="-122"/>
                <a:ea typeface="黑体" panose="02010609060101010101" pitchFamily="49" charset="-122"/>
              </a:rPr>
              <a:t>小变形的分解</a:t>
            </a:r>
            <a:r>
              <a:rPr lang="zh-CN" altLang="en-US" sz="2800">
                <a:latin typeface="黑体" panose="02010609060101010101" pitchFamily="49" charset="-122"/>
                <a:ea typeface="黑体" panose="02010609060101010101" pitchFamily="49" charset="-122"/>
              </a:rPr>
              <a:t> </a:t>
            </a:r>
          </a:p>
        </p:txBody>
      </p:sp>
      <p:sp>
        <p:nvSpPr>
          <p:cNvPr id="14339" name="Rectangle 3">
            <a:extLst>
              <a:ext uri="{FF2B5EF4-FFF2-40B4-BE49-F238E27FC236}">
                <a16:creationId xmlns:a16="http://schemas.microsoft.com/office/drawing/2014/main" id="{AD171F6A-98FC-4EFD-84F4-4E41D3ABF40B}"/>
              </a:ext>
            </a:extLst>
          </p:cNvPr>
          <p:cNvSpPr>
            <a:spLocks noChangeArrowheads="1"/>
          </p:cNvSpPr>
          <p:nvPr/>
        </p:nvSpPr>
        <p:spPr bwMode="auto">
          <a:xfrm>
            <a:off x="990600" y="144780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latin typeface="华文中宋" panose="02010600040101010101" pitchFamily="2" charset="-122"/>
              </a:rPr>
              <a:t> </a:t>
            </a:r>
            <a:r>
              <a:rPr lang="zh-CN" altLang="en-US">
                <a:latin typeface="华文中宋" panose="02010600040101010101" pitchFamily="2" charset="-122"/>
              </a:rPr>
              <a:t>位移关于物质坐标的梯度 </a:t>
            </a:r>
          </a:p>
        </p:txBody>
      </p:sp>
      <p:grpSp>
        <p:nvGrpSpPr>
          <p:cNvPr id="14371" name="Group 35">
            <a:extLst>
              <a:ext uri="{FF2B5EF4-FFF2-40B4-BE49-F238E27FC236}">
                <a16:creationId xmlns:a16="http://schemas.microsoft.com/office/drawing/2014/main" id="{7D0BE62A-B96B-47E5-8D31-C9D4AB5C24D2}"/>
              </a:ext>
            </a:extLst>
          </p:cNvPr>
          <p:cNvGrpSpPr>
            <a:grpSpLocks/>
          </p:cNvGrpSpPr>
          <p:nvPr/>
        </p:nvGrpSpPr>
        <p:grpSpPr bwMode="auto">
          <a:xfrm>
            <a:off x="1981200" y="1905000"/>
            <a:ext cx="3760788" cy="2716213"/>
            <a:chOff x="1248" y="1200"/>
            <a:chExt cx="2369" cy="1711"/>
          </a:xfrm>
        </p:grpSpPr>
        <p:sp>
          <p:nvSpPr>
            <p:cNvPr id="14352" name="Oval 16">
              <a:extLst>
                <a:ext uri="{FF2B5EF4-FFF2-40B4-BE49-F238E27FC236}">
                  <a16:creationId xmlns:a16="http://schemas.microsoft.com/office/drawing/2014/main" id="{8E14898F-F397-4A9F-A0D2-E805B7F4E14B}"/>
                </a:ext>
              </a:extLst>
            </p:cNvPr>
            <p:cNvSpPr>
              <a:spLocks noChangeArrowheads="1"/>
            </p:cNvSpPr>
            <p:nvPr/>
          </p:nvSpPr>
          <p:spPr bwMode="auto">
            <a:xfrm rot="1800000">
              <a:off x="2993" y="1200"/>
              <a:ext cx="624" cy="1344"/>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1" name="Oval 5">
              <a:extLst>
                <a:ext uri="{FF2B5EF4-FFF2-40B4-BE49-F238E27FC236}">
                  <a16:creationId xmlns:a16="http://schemas.microsoft.com/office/drawing/2014/main" id="{51A09F70-F896-4AC2-A8CA-A186C5FEB47B}"/>
                </a:ext>
              </a:extLst>
            </p:cNvPr>
            <p:cNvSpPr>
              <a:spLocks noChangeArrowheads="1"/>
            </p:cNvSpPr>
            <p:nvPr/>
          </p:nvSpPr>
          <p:spPr bwMode="auto">
            <a:xfrm>
              <a:off x="1740" y="1445"/>
              <a:ext cx="807" cy="927"/>
            </a:xfrm>
            <a:prstGeom prst="ellipse">
              <a:avLst/>
            </a:prstGeom>
            <a:solidFill>
              <a:srgbClr val="FFFFFF"/>
            </a:solidFill>
            <a:ln w="28575">
              <a:solidFill>
                <a:srgbClr val="000000"/>
              </a:solidFill>
              <a:round/>
              <a:headEnd/>
              <a:tailEnd/>
            </a:ln>
          </p:spPr>
          <p:txBody>
            <a:bodyPr/>
            <a:lstStyle/>
            <a:p>
              <a:endParaRPr lang="zh-CN" altLang="en-US"/>
            </a:p>
          </p:txBody>
        </p:sp>
        <p:sp>
          <p:nvSpPr>
            <p:cNvPr id="14342" name="Line 6">
              <a:extLst>
                <a:ext uri="{FF2B5EF4-FFF2-40B4-BE49-F238E27FC236}">
                  <a16:creationId xmlns:a16="http://schemas.microsoft.com/office/drawing/2014/main" id="{4828F33B-2DEE-43B8-9C2C-2F714FD003A0}"/>
                </a:ext>
              </a:extLst>
            </p:cNvPr>
            <p:cNvSpPr>
              <a:spLocks noChangeShapeType="1"/>
            </p:cNvSpPr>
            <p:nvPr/>
          </p:nvSpPr>
          <p:spPr bwMode="auto">
            <a:xfrm flipV="1">
              <a:off x="2117" y="1556"/>
              <a:ext cx="147" cy="367"/>
            </a:xfrm>
            <a:prstGeom prst="line">
              <a:avLst/>
            </a:prstGeom>
            <a:noFill/>
            <a:ln w="2857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4343" name="Line 7">
              <a:extLst>
                <a:ext uri="{FF2B5EF4-FFF2-40B4-BE49-F238E27FC236}">
                  <a16:creationId xmlns:a16="http://schemas.microsoft.com/office/drawing/2014/main" id="{B0202381-4047-4977-AA2E-B1C008A9D3BA}"/>
                </a:ext>
              </a:extLst>
            </p:cNvPr>
            <p:cNvSpPr>
              <a:spLocks noChangeShapeType="1"/>
            </p:cNvSpPr>
            <p:nvPr/>
          </p:nvSpPr>
          <p:spPr bwMode="auto">
            <a:xfrm flipV="1">
              <a:off x="3281" y="1488"/>
              <a:ext cx="74" cy="440"/>
            </a:xfrm>
            <a:prstGeom prst="line">
              <a:avLst/>
            </a:prstGeom>
            <a:noFill/>
            <a:ln w="2857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4344" name="Line 8">
              <a:extLst>
                <a:ext uri="{FF2B5EF4-FFF2-40B4-BE49-F238E27FC236}">
                  <a16:creationId xmlns:a16="http://schemas.microsoft.com/office/drawing/2014/main" id="{33F0182D-A931-40C8-A52E-357F0A21D54D}"/>
                </a:ext>
              </a:extLst>
            </p:cNvPr>
            <p:cNvSpPr>
              <a:spLocks noChangeShapeType="1"/>
            </p:cNvSpPr>
            <p:nvPr/>
          </p:nvSpPr>
          <p:spPr bwMode="auto">
            <a:xfrm flipV="1">
              <a:off x="2117" y="1920"/>
              <a:ext cx="1212" cy="2"/>
            </a:xfrm>
            <a:prstGeom prst="line">
              <a:avLst/>
            </a:prstGeom>
            <a:noFill/>
            <a:ln w="2857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4345" name="Line 9">
              <a:extLst>
                <a:ext uri="{FF2B5EF4-FFF2-40B4-BE49-F238E27FC236}">
                  <a16:creationId xmlns:a16="http://schemas.microsoft.com/office/drawing/2014/main" id="{66C7CE0F-C265-4EB3-A21F-08F527FE1A55}"/>
                </a:ext>
              </a:extLst>
            </p:cNvPr>
            <p:cNvSpPr>
              <a:spLocks noChangeShapeType="1"/>
            </p:cNvSpPr>
            <p:nvPr/>
          </p:nvSpPr>
          <p:spPr bwMode="auto">
            <a:xfrm flipV="1">
              <a:off x="2264" y="1536"/>
              <a:ext cx="1113" cy="38"/>
            </a:xfrm>
            <a:prstGeom prst="line">
              <a:avLst/>
            </a:prstGeom>
            <a:noFill/>
            <a:ln w="2857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4346" name="Freeform 10">
              <a:extLst>
                <a:ext uri="{FF2B5EF4-FFF2-40B4-BE49-F238E27FC236}">
                  <a16:creationId xmlns:a16="http://schemas.microsoft.com/office/drawing/2014/main" id="{9F74C9A5-B33D-44C9-881A-0C3747D51C21}"/>
                </a:ext>
              </a:extLst>
            </p:cNvPr>
            <p:cNvSpPr>
              <a:spLocks/>
            </p:cNvSpPr>
            <p:nvPr/>
          </p:nvSpPr>
          <p:spPr bwMode="auto">
            <a:xfrm flipH="1">
              <a:off x="1448" y="1913"/>
              <a:ext cx="672" cy="901"/>
            </a:xfrm>
            <a:custGeom>
              <a:avLst/>
              <a:gdLst>
                <a:gd name="T0" fmla="*/ 510 w 510"/>
                <a:gd name="T1" fmla="*/ 1923 h 1923"/>
                <a:gd name="T2" fmla="*/ 0 w 510"/>
                <a:gd name="T3" fmla="*/ 0 h 1923"/>
              </a:gdLst>
              <a:ahLst/>
              <a:cxnLst>
                <a:cxn ang="0">
                  <a:pos x="T0" y="T1"/>
                </a:cxn>
                <a:cxn ang="0">
                  <a:pos x="T2" y="T3"/>
                </a:cxn>
              </a:cxnLst>
              <a:rect l="0" t="0" r="r" b="b"/>
              <a:pathLst>
                <a:path w="510" h="1923">
                  <a:moveTo>
                    <a:pt x="510" y="1923"/>
                  </a:moveTo>
                  <a:lnTo>
                    <a:pt x="0" y="0"/>
                  </a:lnTo>
                </a:path>
              </a:pathLst>
            </a:custGeom>
            <a:noFill/>
            <a:ln w="28575">
              <a:solidFill>
                <a:srgbClr val="0000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47" name="Freeform 11">
              <a:extLst>
                <a:ext uri="{FF2B5EF4-FFF2-40B4-BE49-F238E27FC236}">
                  <a16:creationId xmlns:a16="http://schemas.microsoft.com/office/drawing/2014/main" id="{6759326C-DA11-403D-978D-5F41BA4EC525}"/>
                </a:ext>
              </a:extLst>
            </p:cNvPr>
            <p:cNvSpPr>
              <a:spLocks/>
            </p:cNvSpPr>
            <p:nvPr/>
          </p:nvSpPr>
          <p:spPr bwMode="auto">
            <a:xfrm>
              <a:off x="1466" y="1920"/>
              <a:ext cx="1847" cy="876"/>
            </a:xfrm>
            <a:custGeom>
              <a:avLst/>
              <a:gdLst>
                <a:gd name="T0" fmla="*/ 0 w 2160"/>
                <a:gd name="T1" fmla="*/ 1938 h 1938"/>
                <a:gd name="T2" fmla="*/ 2160 w 2160"/>
                <a:gd name="T3" fmla="*/ 0 h 1938"/>
              </a:gdLst>
              <a:ahLst/>
              <a:cxnLst>
                <a:cxn ang="0">
                  <a:pos x="T0" y="T1"/>
                </a:cxn>
                <a:cxn ang="0">
                  <a:pos x="T2" y="T3"/>
                </a:cxn>
              </a:cxnLst>
              <a:rect l="0" t="0" r="r" b="b"/>
              <a:pathLst>
                <a:path w="2160" h="1938">
                  <a:moveTo>
                    <a:pt x="0" y="1938"/>
                  </a:moveTo>
                  <a:lnTo>
                    <a:pt x="2160" y="0"/>
                  </a:lnTo>
                </a:path>
              </a:pathLst>
            </a:custGeom>
            <a:noFill/>
            <a:ln w="28575">
              <a:solidFill>
                <a:srgbClr val="0000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14353" name="Object 17">
              <a:extLst>
                <a:ext uri="{FF2B5EF4-FFF2-40B4-BE49-F238E27FC236}">
                  <a16:creationId xmlns:a16="http://schemas.microsoft.com/office/drawing/2014/main" id="{309F7EA6-72C7-439E-AAF1-1DD6626CAD57}"/>
                </a:ext>
              </a:extLst>
            </p:cNvPr>
            <p:cNvGraphicFramePr>
              <a:graphicFrameLocks noChangeAspect="1"/>
            </p:cNvGraphicFramePr>
            <p:nvPr/>
          </p:nvGraphicFramePr>
          <p:xfrm>
            <a:off x="2225" y="2400"/>
            <a:ext cx="194" cy="196"/>
          </p:xfrm>
          <a:graphic>
            <a:graphicData uri="http://schemas.openxmlformats.org/presentationml/2006/ole">
              <mc:AlternateContent xmlns:mc="http://schemas.openxmlformats.org/markup-compatibility/2006">
                <mc:Choice xmlns:v="urn:schemas-microsoft-com:vml" Requires="v">
                  <p:oleObj spid="_x0000_s48297" name="Equation" r:id="rId3" imgW="139680" imgH="139680" progId="Equation.DSMT4">
                    <p:embed/>
                  </p:oleObj>
                </mc:Choice>
                <mc:Fallback>
                  <p:oleObj name="Equation" r:id="rId3" imgW="139680" imgH="139680"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5" y="2400"/>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14354" name="Object 18">
              <a:extLst>
                <a:ext uri="{FF2B5EF4-FFF2-40B4-BE49-F238E27FC236}">
                  <a16:creationId xmlns:a16="http://schemas.microsoft.com/office/drawing/2014/main" id="{A4871D28-5860-45E5-8D87-120FF668AA34}"/>
                </a:ext>
              </a:extLst>
            </p:cNvPr>
            <p:cNvGraphicFramePr>
              <a:graphicFrameLocks noChangeAspect="1"/>
            </p:cNvGraphicFramePr>
            <p:nvPr/>
          </p:nvGraphicFramePr>
          <p:xfrm>
            <a:off x="1505" y="2263"/>
            <a:ext cx="221" cy="207"/>
          </p:xfrm>
          <a:graphic>
            <a:graphicData uri="http://schemas.openxmlformats.org/presentationml/2006/ole">
              <mc:AlternateContent xmlns:mc="http://schemas.openxmlformats.org/markup-compatibility/2006">
                <mc:Choice xmlns:v="urn:schemas-microsoft-com:vml" Requires="v">
                  <p:oleObj spid="_x0000_s48298" name="Equation" r:id="rId5" imgW="177480" imgH="164880" progId="Equation.DSMT4">
                    <p:embed/>
                  </p:oleObj>
                </mc:Choice>
                <mc:Fallback>
                  <p:oleObj name="Equation" r:id="rId5" imgW="177480" imgH="164880" progId="Equation.DSMT4">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5" y="2263"/>
                          <a:ext cx="221"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14355" name="Object 19">
              <a:extLst>
                <a:ext uri="{FF2B5EF4-FFF2-40B4-BE49-F238E27FC236}">
                  <a16:creationId xmlns:a16="http://schemas.microsoft.com/office/drawing/2014/main" id="{5246E9E3-8435-4C38-8629-3836CF9B7084}"/>
                </a:ext>
              </a:extLst>
            </p:cNvPr>
            <p:cNvGraphicFramePr>
              <a:graphicFrameLocks noChangeAspect="1"/>
            </p:cNvGraphicFramePr>
            <p:nvPr/>
          </p:nvGraphicFramePr>
          <p:xfrm>
            <a:off x="2081" y="1968"/>
            <a:ext cx="190" cy="192"/>
          </p:xfrm>
          <a:graphic>
            <a:graphicData uri="http://schemas.openxmlformats.org/presentationml/2006/ole">
              <mc:AlternateContent xmlns:mc="http://schemas.openxmlformats.org/markup-compatibility/2006">
                <mc:Choice xmlns:v="urn:schemas-microsoft-com:vml" Requires="v">
                  <p:oleObj spid="_x0000_s48299" name="Equation" r:id="rId7" imgW="164880" imgH="164880" progId="Equation.DSMT4">
                    <p:embed/>
                  </p:oleObj>
                </mc:Choice>
                <mc:Fallback>
                  <p:oleObj name="Equation" r:id="rId7" imgW="164880" imgH="164880" progId="Equation.DSMT4">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81" y="1968"/>
                          <a:ext cx="1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14356" name="Object 20">
              <a:extLst>
                <a:ext uri="{FF2B5EF4-FFF2-40B4-BE49-F238E27FC236}">
                  <a16:creationId xmlns:a16="http://schemas.microsoft.com/office/drawing/2014/main" id="{28D25227-A55C-453A-ACC2-43F80FBD9F13}"/>
                </a:ext>
              </a:extLst>
            </p:cNvPr>
            <p:cNvGraphicFramePr>
              <a:graphicFrameLocks noChangeAspect="1"/>
            </p:cNvGraphicFramePr>
            <p:nvPr/>
          </p:nvGraphicFramePr>
          <p:xfrm>
            <a:off x="3233" y="1968"/>
            <a:ext cx="175" cy="192"/>
          </p:xfrm>
          <a:graphic>
            <a:graphicData uri="http://schemas.openxmlformats.org/presentationml/2006/ole">
              <mc:AlternateContent xmlns:mc="http://schemas.openxmlformats.org/markup-compatibility/2006">
                <mc:Choice xmlns:v="urn:schemas-microsoft-com:vml" Requires="v">
                  <p:oleObj spid="_x0000_s48300" name="Equation" r:id="rId9" imgW="152280" imgH="164880" progId="Equation.DSMT4">
                    <p:embed/>
                  </p:oleObj>
                </mc:Choice>
                <mc:Fallback>
                  <p:oleObj name="Equation" r:id="rId9" imgW="152280" imgH="164880" progId="Equation.DSMT4">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3" y="1968"/>
                          <a:ext cx="1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14357" name="Object 21">
              <a:extLst>
                <a:ext uri="{FF2B5EF4-FFF2-40B4-BE49-F238E27FC236}">
                  <a16:creationId xmlns:a16="http://schemas.microsoft.com/office/drawing/2014/main" id="{ED264475-D51D-422E-A2FE-B778A54FA8EC}"/>
                </a:ext>
              </a:extLst>
            </p:cNvPr>
            <p:cNvGraphicFramePr>
              <a:graphicFrameLocks noChangeAspect="1"/>
            </p:cNvGraphicFramePr>
            <p:nvPr/>
          </p:nvGraphicFramePr>
          <p:xfrm>
            <a:off x="3360" y="1440"/>
            <a:ext cx="146" cy="162"/>
          </p:xfrm>
          <a:graphic>
            <a:graphicData uri="http://schemas.openxmlformats.org/presentationml/2006/ole">
              <mc:AlternateContent xmlns:mc="http://schemas.openxmlformats.org/markup-compatibility/2006">
                <mc:Choice xmlns:v="urn:schemas-microsoft-com:vml" Requires="v">
                  <p:oleObj spid="_x0000_s48301" name="Equation" r:id="rId11" imgW="126720" imgH="139680" progId="Equation.DSMT4">
                    <p:embed/>
                  </p:oleObj>
                </mc:Choice>
                <mc:Fallback>
                  <p:oleObj name="Equation" r:id="rId11" imgW="126720" imgH="139680" progId="Equation.DSMT4">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60" y="1440"/>
                          <a:ext cx="146"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14358" name="Object 22">
              <a:extLst>
                <a:ext uri="{FF2B5EF4-FFF2-40B4-BE49-F238E27FC236}">
                  <a16:creationId xmlns:a16="http://schemas.microsoft.com/office/drawing/2014/main" id="{2EE7ED86-19C8-47CC-B463-3551F26FDA6C}"/>
                </a:ext>
              </a:extLst>
            </p:cNvPr>
            <p:cNvGraphicFramePr>
              <a:graphicFrameLocks noChangeAspect="1"/>
            </p:cNvGraphicFramePr>
            <p:nvPr/>
          </p:nvGraphicFramePr>
          <p:xfrm>
            <a:off x="2026" y="1440"/>
            <a:ext cx="190" cy="192"/>
          </p:xfrm>
          <a:graphic>
            <a:graphicData uri="http://schemas.openxmlformats.org/presentationml/2006/ole">
              <mc:AlternateContent xmlns:mc="http://schemas.openxmlformats.org/markup-compatibility/2006">
                <mc:Choice xmlns:v="urn:schemas-microsoft-com:vml" Requires="v">
                  <p:oleObj spid="_x0000_s48302" name="Equation" r:id="rId13" imgW="164880" imgH="164880" progId="Equation.DSMT4">
                    <p:embed/>
                  </p:oleObj>
                </mc:Choice>
                <mc:Fallback>
                  <p:oleObj name="Equation" r:id="rId13" imgW="164880" imgH="164880" progId="Equation.DSMT4">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26" y="1440"/>
                          <a:ext cx="1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14360" name="Object 24">
              <a:extLst>
                <a:ext uri="{FF2B5EF4-FFF2-40B4-BE49-F238E27FC236}">
                  <a16:creationId xmlns:a16="http://schemas.microsoft.com/office/drawing/2014/main" id="{0FA37A36-EC11-4843-8531-7C9E1409A055}"/>
                </a:ext>
              </a:extLst>
            </p:cNvPr>
            <p:cNvGraphicFramePr>
              <a:graphicFrameLocks noChangeAspect="1"/>
            </p:cNvGraphicFramePr>
            <p:nvPr/>
          </p:nvGraphicFramePr>
          <p:xfrm>
            <a:off x="3329" y="1632"/>
            <a:ext cx="236" cy="208"/>
          </p:xfrm>
          <a:graphic>
            <a:graphicData uri="http://schemas.openxmlformats.org/presentationml/2006/ole">
              <mc:AlternateContent xmlns:mc="http://schemas.openxmlformats.org/markup-compatibility/2006">
                <mc:Choice xmlns:v="urn:schemas-microsoft-com:vml" Requires="v">
                  <p:oleObj spid="_x0000_s48303" name="Equation" r:id="rId15" imgW="203040" imgH="177480" progId="Equation.DSMT4">
                    <p:embed/>
                  </p:oleObj>
                </mc:Choice>
                <mc:Fallback>
                  <p:oleObj name="Equation" r:id="rId15" imgW="203040" imgH="177480" progId="Equation.DSMT4">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29" y="1632"/>
                          <a:ext cx="23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14361" name="Object 25">
              <a:extLst>
                <a:ext uri="{FF2B5EF4-FFF2-40B4-BE49-F238E27FC236}">
                  <a16:creationId xmlns:a16="http://schemas.microsoft.com/office/drawing/2014/main" id="{6F4CF1F4-7874-4C8A-ADF5-9E842ACB7D6E}"/>
                </a:ext>
              </a:extLst>
            </p:cNvPr>
            <p:cNvGraphicFramePr>
              <a:graphicFrameLocks noChangeAspect="1"/>
            </p:cNvGraphicFramePr>
            <p:nvPr/>
          </p:nvGraphicFramePr>
          <p:xfrm>
            <a:off x="1867" y="1632"/>
            <a:ext cx="280" cy="208"/>
          </p:xfrm>
          <a:graphic>
            <a:graphicData uri="http://schemas.openxmlformats.org/presentationml/2006/ole">
              <mc:AlternateContent xmlns:mc="http://schemas.openxmlformats.org/markup-compatibility/2006">
                <mc:Choice xmlns:v="urn:schemas-microsoft-com:vml" Requires="v">
                  <p:oleObj spid="_x0000_s48304" name="Equation" r:id="rId17" imgW="241200" imgH="177480" progId="Equation.DSMT4">
                    <p:embed/>
                  </p:oleObj>
                </mc:Choice>
                <mc:Fallback>
                  <p:oleObj name="Equation" r:id="rId17" imgW="241200" imgH="177480" progId="Equation.DSMT4">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67" y="1632"/>
                          <a:ext cx="28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14362" name="Object 26">
              <a:extLst>
                <a:ext uri="{FF2B5EF4-FFF2-40B4-BE49-F238E27FC236}">
                  <a16:creationId xmlns:a16="http://schemas.microsoft.com/office/drawing/2014/main" id="{D3266F3F-3570-41E7-9F90-F406CE999245}"/>
                </a:ext>
              </a:extLst>
            </p:cNvPr>
            <p:cNvGraphicFramePr>
              <a:graphicFrameLocks noChangeAspect="1"/>
            </p:cNvGraphicFramePr>
            <p:nvPr/>
          </p:nvGraphicFramePr>
          <p:xfrm>
            <a:off x="2657" y="1296"/>
            <a:ext cx="412" cy="238"/>
          </p:xfrm>
          <a:graphic>
            <a:graphicData uri="http://schemas.openxmlformats.org/presentationml/2006/ole">
              <mc:AlternateContent xmlns:mc="http://schemas.openxmlformats.org/markup-compatibility/2006">
                <mc:Choice xmlns:v="urn:schemas-microsoft-com:vml" Requires="v">
                  <p:oleObj spid="_x0000_s48305" name="Equation" r:id="rId19" imgW="355320" imgH="203040" progId="Equation.DSMT4">
                    <p:embed/>
                  </p:oleObj>
                </mc:Choice>
                <mc:Fallback>
                  <p:oleObj name="Equation" r:id="rId19" imgW="355320" imgH="203040" progId="Equation.DSMT4">
                    <p:embed/>
                    <p:pic>
                      <p:nvPicPr>
                        <p:cNvPr id="0" name="Object 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57" y="1296"/>
                          <a:ext cx="412"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14363" name="Object 27">
              <a:extLst>
                <a:ext uri="{FF2B5EF4-FFF2-40B4-BE49-F238E27FC236}">
                  <a16:creationId xmlns:a16="http://schemas.microsoft.com/office/drawing/2014/main" id="{7150343C-759A-483D-A428-B5E07BC06CC9}"/>
                </a:ext>
              </a:extLst>
            </p:cNvPr>
            <p:cNvGraphicFramePr>
              <a:graphicFrameLocks noChangeAspect="1"/>
            </p:cNvGraphicFramePr>
            <p:nvPr/>
          </p:nvGraphicFramePr>
          <p:xfrm>
            <a:off x="2561" y="1680"/>
            <a:ext cx="413" cy="238"/>
          </p:xfrm>
          <a:graphic>
            <a:graphicData uri="http://schemas.openxmlformats.org/presentationml/2006/ole">
              <mc:AlternateContent xmlns:mc="http://schemas.openxmlformats.org/markup-compatibility/2006">
                <mc:Choice xmlns:v="urn:schemas-microsoft-com:vml" Requires="v">
                  <p:oleObj spid="_x0000_s48306" name="Equation" r:id="rId21" imgW="355320" imgH="203040" progId="Equation.DSMT4">
                    <p:embed/>
                  </p:oleObj>
                </mc:Choice>
                <mc:Fallback>
                  <p:oleObj name="Equation" r:id="rId21" imgW="355320" imgH="203040" progId="Equation.DSMT4">
                    <p:embed/>
                    <p:pic>
                      <p:nvPicPr>
                        <p:cNvPr id="0" name="Object 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61" y="1680"/>
                          <a:ext cx="413"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14365" name="Object 29">
              <a:extLst>
                <a:ext uri="{FF2B5EF4-FFF2-40B4-BE49-F238E27FC236}">
                  <a16:creationId xmlns:a16="http://schemas.microsoft.com/office/drawing/2014/main" id="{CBBD6CAF-A131-45E2-AD99-F9D41037B1E5}"/>
                </a:ext>
              </a:extLst>
            </p:cNvPr>
            <p:cNvGraphicFramePr>
              <a:graphicFrameLocks noChangeAspect="1"/>
            </p:cNvGraphicFramePr>
            <p:nvPr/>
          </p:nvGraphicFramePr>
          <p:xfrm>
            <a:off x="1248" y="2662"/>
            <a:ext cx="229" cy="249"/>
          </p:xfrm>
          <a:graphic>
            <a:graphicData uri="http://schemas.openxmlformats.org/presentationml/2006/ole">
              <mc:AlternateContent xmlns:mc="http://schemas.openxmlformats.org/markup-compatibility/2006">
                <mc:Choice xmlns:v="urn:schemas-microsoft-com:vml" Requires="v">
                  <p:oleObj spid="_x0000_s48307" name="Equation" r:id="rId23" imgW="164880" imgH="177480" progId="Equation.DSMT4">
                    <p:embed/>
                  </p:oleObj>
                </mc:Choice>
                <mc:Fallback>
                  <p:oleObj name="Equation" r:id="rId23" imgW="164880" imgH="177480" progId="Equation.DSMT4">
                    <p:embed/>
                    <p:pic>
                      <p:nvPicPr>
                        <p:cNvPr id="0" name="Object 2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48" y="2662"/>
                          <a:ext cx="22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pSp>
      <p:graphicFrame>
        <p:nvGraphicFramePr>
          <p:cNvPr id="14367" name="Object 31">
            <a:extLst>
              <a:ext uri="{FF2B5EF4-FFF2-40B4-BE49-F238E27FC236}">
                <a16:creationId xmlns:a16="http://schemas.microsoft.com/office/drawing/2014/main" id="{1BA66F53-6DAF-413A-9267-2D60D842CB54}"/>
              </a:ext>
            </a:extLst>
          </p:cNvPr>
          <p:cNvGraphicFramePr>
            <a:graphicFrameLocks noChangeAspect="1"/>
          </p:cNvGraphicFramePr>
          <p:nvPr/>
        </p:nvGraphicFramePr>
        <p:xfrm>
          <a:off x="1295400" y="4876800"/>
          <a:ext cx="5943600" cy="922338"/>
        </p:xfrm>
        <a:graphic>
          <a:graphicData uri="http://schemas.openxmlformats.org/presentationml/2006/ole">
            <mc:AlternateContent xmlns:mc="http://schemas.openxmlformats.org/markup-compatibility/2006">
              <mc:Choice xmlns:v="urn:schemas-microsoft-com:vml" Requires="v">
                <p:oleObj spid="_x0000_s48308" name="Equation" r:id="rId25" imgW="2882900" imgH="444500" progId="Equation.DSMT4">
                  <p:embed/>
                </p:oleObj>
              </mc:Choice>
              <mc:Fallback>
                <p:oleObj name="Equation" r:id="rId25" imgW="2882900" imgH="444500" progId="Equation.DSMT4">
                  <p:embed/>
                  <p:pic>
                    <p:nvPicPr>
                      <p:cNvPr id="0" name="Object 3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295400" y="4876800"/>
                        <a:ext cx="5943600" cy="922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69" name="Object 33">
            <a:extLst>
              <a:ext uri="{FF2B5EF4-FFF2-40B4-BE49-F238E27FC236}">
                <a16:creationId xmlns:a16="http://schemas.microsoft.com/office/drawing/2014/main" id="{74DC80FC-4029-4F88-80AB-A7BEA467F538}"/>
              </a:ext>
            </a:extLst>
          </p:cNvPr>
          <p:cNvGraphicFramePr>
            <a:graphicFrameLocks noChangeAspect="1"/>
          </p:cNvGraphicFramePr>
          <p:nvPr/>
        </p:nvGraphicFramePr>
        <p:xfrm>
          <a:off x="1295400" y="5943600"/>
          <a:ext cx="3886200" cy="452438"/>
        </p:xfrm>
        <a:graphic>
          <a:graphicData uri="http://schemas.openxmlformats.org/presentationml/2006/ole">
            <mc:AlternateContent xmlns:mc="http://schemas.openxmlformats.org/markup-compatibility/2006">
              <mc:Choice xmlns:v="urn:schemas-microsoft-com:vml" Requires="v">
                <p:oleObj spid="_x0000_s48309" r:id="rId27" imgW="1714500" imgH="203200" progId="Equation.DSMT4">
                  <p:embed/>
                </p:oleObj>
              </mc:Choice>
              <mc:Fallback>
                <p:oleObj r:id="rId27" imgW="1714500" imgH="203200" progId="Equation.DSMT4">
                  <p:embed/>
                  <p:pic>
                    <p:nvPicPr>
                      <p:cNvPr id="0" name="Object 3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295400" y="5943600"/>
                        <a:ext cx="3886200"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B1705E90-B75B-40DD-BB9E-948112E85C6D}"/>
              </a:ext>
            </a:extLst>
          </p:cNvPr>
          <p:cNvSpPr txBox="1">
            <a:spLocks noChangeArrowheads="1"/>
          </p:cNvSpPr>
          <p:nvPr/>
        </p:nvSpPr>
        <p:spPr bwMode="auto">
          <a:xfrm>
            <a:off x="457200" y="5334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华文中宋" panose="02010600040101010101" pitchFamily="2" charset="-122"/>
              </a:rPr>
              <a:t>小应变张量</a:t>
            </a:r>
            <a:r>
              <a:rPr lang="en-US" altLang="zh-CN">
                <a:latin typeface="华文中宋" panose="02010600040101010101" pitchFamily="2" charset="-122"/>
              </a:rPr>
              <a:t>: </a:t>
            </a:r>
          </a:p>
        </p:txBody>
      </p:sp>
      <p:graphicFrame>
        <p:nvGraphicFramePr>
          <p:cNvPr id="15363" name="Object 3">
            <a:extLst>
              <a:ext uri="{FF2B5EF4-FFF2-40B4-BE49-F238E27FC236}">
                <a16:creationId xmlns:a16="http://schemas.microsoft.com/office/drawing/2014/main" id="{B58B3EBD-2C66-4A17-A580-662A9CF83BFF}"/>
              </a:ext>
            </a:extLst>
          </p:cNvPr>
          <p:cNvGraphicFramePr>
            <a:graphicFrameLocks noChangeAspect="1"/>
          </p:cNvGraphicFramePr>
          <p:nvPr/>
        </p:nvGraphicFramePr>
        <p:xfrm>
          <a:off x="1752600" y="1524000"/>
          <a:ext cx="2438400" cy="854075"/>
        </p:xfrm>
        <a:graphic>
          <a:graphicData uri="http://schemas.openxmlformats.org/presentationml/2006/ole">
            <mc:AlternateContent xmlns:mc="http://schemas.openxmlformats.org/markup-compatibility/2006">
              <mc:Choice xmlns:v="urn:schemas-microsoft-com:vml" Requires="v">
                <p:oleObj spid="_x0000_s49191" r:id="rId3" imgW="1117115" imgH="393529" progId="Equation.DSMT4">
                  <p:embed/>
                </p:oleObj>
              </mc:Choice>
              <mc:Fallback>
                <p:oleObj r:id="rId3" imgW="1117115" imgH="393529"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524000"/>
                        <a:ext cx="2438400" cy="85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5" name="Object 5">
            <a:extLst>
              <a:ext uri="{FF2B5EF4-FFF2-40B4-BE49-F238E27FC236}">
                <a16:creationId xmlns:a16="http://schemas.microsoft.com/office/drawing/2014/main" id="{661B94E6-CBC3-4887-8840-B7E82D414CF6}"/>
              </a:ext>
            </a:extLst>
          </p:cNvPr>
          <p:cNvGraphicFramePr>
            <a:graphicFrameLocks noChangeAspect="1"/>
          </p:cNvGraphicFramePr>
          <p:nvPr/>
        </p:nvGraphicFramePr>
        <p:xfrm>
          <a:off x="4876800" y="1524000"/>
          <a:ext cx="3181350" cy="835025"/>
        </p:xfrm>
        <a:graphic>
          <a:graphicData uri="http://schemas.openxmlformats.org/presentationml/2006/ole">
            <mc:AlternateContent xmlns:mc="http://schemas.openxmlformats.org/markup-compatibility/2006">
              <mc:Choice xmlns:v="urn:schemas-microsoft-com:vml" Requires="v">
                <p:oleObj spid="_x0000_s49192" r:id="rId5" imgW="1485900" imgH="393700" progId="Equation.DSMT4">
                  <p:embed/>
                </p:oleObj>
              </mc:Choice>
              <mc:Fallback>
                <p:oleObj r:id="rId5" imgW="1485900" imgH="3937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1524000"/>
                        <a:ext cx="3181350"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7" name="Object 7">
            <a:extLst>
              <a:ext uri="{FF2B5EF4-FFF2-40B4-BE49-F238E27FC236}">
                <a16:creationId xmlns:a16="http://schemas.microsoft.com/office/drawing/2014/main" id="{D7540472-2AE3-428B-BFC8-1751B316EF6B}"/>
              </a:ext>
            </a:extLst>
          </p:cNvPr>
          <p:cNvGraphicFramePr>
            <a:graphicFrameLocks noChangeAspect="1"/>
          </p:cNvGraphicFramePr>
          <p:nvPr/>
        </p:nvGraphicFramePr>
        <p:xfrm>
          <a:off x="1524000" y="3048000"/>
          <a:ext cx="6376988" cy="2473325"/>
        </p:xfrm>
        <a:graphic>
          <a:graphicData uri="http://schemas.openxmlformats.org/presentationml/2006/ole">
            <mc:AlternateContent xmlns:mc="http://schemas.openxmlformats.org/markup-compatibility/2006">
              <mc:Choice xmlns:v="urn:schemas-microsoft-com:vml" Requires="v">
                <p:oleObj spid="_x0000_s49193" r:id="rId7" imgW="3606800" imgH="1397000" progId="Equation.DSMT4">
                  <p:embed/>
                </p:oleObj>
              </mc:Choice>
              <mc:Fallback>
                <p:oleObj r:id="rId7" imgW="3606800" imgH="13970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3048000"/>
                        <a:ext cx="6376988" cy="2473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20" name="Group 36">
            <a:extLst>
              <a:ext uri="{FF2B5EF4-FFF2-40B4-BE49-F238E27FC236}">
                <a16:creationId xmlns:a16="http://schemas.microsoft.com/office/drawing/2014/main" id="{DEADD6AF-6228-4848-A219-1315A2A5A9F6}"/>
              </a:ext>
            </a:extLst>
          </p:cNvPr>
          <p:cNvGrpSpPr>
            <a:grpSpLocks noChangeAspect="1"/>
          </p:cNvGrpSpPr>
          <p:nvPr/>
        </p:nvGrpSpPr>
        <p:grpSpPr bwMode="auto">
          <a:xfrm>
            <a:off x="152400" y="350838"/>
            <a:ext cx="3886200" cy="3149600"/>
            <a:chOff x="1536" y="809"/>
            <a:chExt cx="2872" cy="2371"/>
          </a:xfrm>
        </p:grpSpPr>
        <p:grpSp>
          <p:nvGrpSpPr>
            <p:cNvPr id="16400" name="Group 16">
              <a:extLst>
                <a:ext uri="{FF2B5EF4-FFF2-40B4-BE49-F238E27FC236}">
                  <a16:creationId xmlns:a16="http://schemas.microsoft.com/office/drawing/2014/main" id="{9617BCA6-799E-4E77-A027-25FE7CAB1C06}"/>
                </a:ext>
              </a:extLst>
            </p:cNvPr>
            <p:cNvGrpSpPr>
              <a:grpSpLocks noChangeAspect="1"/>
            </p:cNvGrpSpPr>
            <p:nvPr/>
          </p:nvGrpSpPr>
          <p:grpSpPr bwMode="auto">
            <a:xfrm>
              <a:off x="1800" y="845"/>
              <a:ext cx="2376" cy="2061"/>
              <a:chOff x="1800" y="845"/>
              <a:chExt cx="2376" cy="2061"/>
            </a:xfrm>
          </p:grpSpPr>
          <p:sp>
            <p:nvSpPr>
              <p:cNvPr id="16387" name="Line 3">
                <a:extLst>
                  <a:ext uri="{FF2B5EF4-FFF2-40B4-BE49-F238E27FC236}">
                    <a16:creationId xmlns:a16="http://schemas.microsoft.com/office/drawing/2014/main" id="{7604DCDF-66AD-402A-87D5-65DE257E742E}"/>
                  </a:ext>
                </a:extLst>
              </p:cNvPr>
              <p:cNvSpPr>
                <a:spLocks noChangeAspect="1" noChangeShapeType="1"/>
              </p:cNvSpPr>
              <p:nvPr/>
            </p:nvSpPr>
            <p:spPr bwMode="auto">
              <a:xfrm>
                <a:off x="1800" y="2906"/>
                <a:ext cx="2273" cy="0"/>
              </a:xfrm>
              <a:prstGeom prst="line">
                <a:avLst/>
              </a:prstGeom>
              <a:noFill/>
              <a:ln w="2540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6388" name="Line 4">
                <a:extLst>
                  <a:ext uri="{FF2B5EF4-FFF2-40B4-BE49-F238E27FC236}">
                    <a16:creationId xmlns:a16="http://schemas.microsoft.com/office/drawing/2014/main" id="{AEB8871E-5282-4DFC-AB87-1FA76CC75C56}"/>
                  </a:ext>
                </a:extLst>
              </p:cNvPr>
              <p:cNvSpPr>
                <a:spLocks noChangeAspect="1" noChangeShapeType="1"/>
              </p:cNvSpPr>
              <p:nvPr/>
            </p:nvSpPr>
            <p:spPr bwMode="auto">
              <a:xfrm flipV="1">
                <a:off x="1800" y="845"/>
                <a:ext cx="0" cy="2059"/>
              </a:xfrm>
              <a:prstGeom prst="line">
                <a:avLst/>
              </a:prstGeom>
              <a:noFill/>
              <a:ln w="2540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6389" name="Line 5">
                <a:extLst>
                  <a:ext uri="{FF2B5EF4-FFF2-40B4-BE49-F238E27FC236}">
                    <a16:creationId xmlns:a16="http://schemas.microsoft.com/office/drawing/2014/main" id="{5D079B38-2DBE-4F16-96EB-A269C0649866}"/>
                  </a:ext>
                </a:extLst>
              </p:cNvPr>
              <p:cNvSpPr>
                <a:spLocks noChangeAspect="1" noChangeShapeType="1"/>
              </p:cNvSpPr>
              <p:nvPr/>
            </p:nvSpPr>
            <p:spPr bwMode="auto">
              <a:xfrm>
                <a:off x="2214" y="2548"/>
                <a:ext cx="929"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0" name="Line 6">
                <a:extLst>
                  <a:ext uri="{FF2B5EF4-FFF2-40B4-BE49-F238E27FC236}">
                    <a16:creationId xmlns:a16="http://schemas.microsoft.com/office/drawing/2014/main" id="{E7CEE99A-FDA2-4044-9E5B-3C095D0EAA99}"/>
                  </a:ext>
                </a:extLst>
              </p:cNvPr>
              <p:cNvSpPr>
                <a:spLocks noChangeAspect="1" noChangeShapeType="1"/>
              </p:cNvSpPr>
              <p:nvPr/>
            </p:nvSpPr>
            <p:spPr bwMode="auto">
              <a:xfrm flipV="1">
                <a:off x="2214" y="1561"/>
                <a:ext cx="0" cy="98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1" name="Line 7">
                <a:extLst>
                  <a:ext uri="{FF2B5EF4-FFF2-40B4-BE49-F238E27FC236}">
                    <a16:creationId xmlns:a16="http://schemas.microsoft.com/office/drawing/2014/main" id="{1C9E577A-F10C-4A12-A77F-E5158C2A9766}"/>
                  </a:ext>
                </a:extLst>
              </p:cNvPr>
              <p:cNvSpPr>
                <a:spLocks noChangeAspect="1" noChangeShapeType="1"/>
              </p:cNvSpPr>
              <p:nvPr/>
            </p:nvSpPr>
            <p:spPr bwMode="auto">
              <a:xfrm flipV="1">
                <a:off x="3040" y="1806"/>
                <a:ext cx="1136" cy="38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2" name="Line 8">
                <a:extLst>
                  <a:ext uri="{FF2B5EF4-FFF2-40B4-BE49-F238E27FC236}">
                    <a16:creationId xmlns:a16="http://schemas.microsoft.com/office/drawing/2014/main" id="{1BC97F2F-9B7D-49AB-84FF-3BDFED4421F4}"/>
                  </a:ext>
                </a:extLst>
              </p:cNvPr>
              <p:cNvSpPr>
                <a:spLocks noChangeAspect="1" noChangeShapeType="1"/>
              </p:cNvSpPr>
              <p:nvPr/>
            </p:nvSpPr>
            <p:spPr bwMode="auto">
              <a:xfrm flipV="1">
                <a:off x="3040" y="2188"/>
                <a:ext cx="1136" cy="2"/>
              </a:xfrm>
              <a:prstGeom prst="line">
                <a:avLst/>
              </a:prstGeom>
              <a:noFill/>
              <a:ln w="254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3" name="Line 9">
                <a:extLst>
                  <a:ext uri="{FF2B5EF4-FFF2-40B4-BE49-F238E27FC236}">
                    <a16:creationId xmlns:a16="http://schemas.microsoft.com/office/drawing/2014/main" id="{8BCCD794-98BC-483E-A6FE-4055833C293A}"/>
                  </a:ext>
                </a:extLst>
              </p:cNvPr>
              <p:cNvSpPr>
                <a:spLocks noChangeAspect="1" noChangeShapeType="1"/>
              </p:cNvSpPr>
              <p:nvPr/>
            </p:nvSpPr>
            <p:spPr bwMode="auto">
              <a:xfrm flipV="1">
                <a:off x="3040" y="935"/>
                <a:ext cx="206" cy="125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4" name="Line 10">
                <a:extLst>
                  <a:ext uri="{FF2B5EF4-FFF2-40B4-BE49-F238E27FC236}">
                    <a16:creationId xmlns:a16="http://schemas.microsoft.com/office/drawing/2014/main" id="{1E62C9C1-5874-4A6A-A030-131ADB160F35}"/>
                  </a:ext>
                </a:extLst>
              </p:cNvPr>
              <p:cNvSpPr>
                <a:spLocks noChangeAspect="1" noChangeShapeType="1"/>
              </p:cNvSpPr>
              <p:nvPr/>
            </p:nvSpPr>
            <p:spPr bwMode="auto">
              <a:xfrm flipV="1">
                <a:off x="3040" y="935"/>
                <a:ext cx="0" cy="1253"/>
              </a:xfrm>
              <a:prstGeom prst="line">
                <a:avLst/>
              </a:prstGeom>
              <a:noFill/>
              <a:ln w="254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5" name="Arc 11">
                <a:extLst>
                  <a:ext uri="{FF2B5EF4-FFF2-40B4-BE49-F238E27FC236}">
                    <a16:creationId xmlns:a16="http://schemas.microsoft.com/office/drawing/2014/main" id="{2EDF0854-5BEA-4102-9786-DC0FAA217D0B}"/>
                  </a:ext>
                </a:extLst>
              </p:cNvPr>
              <p:cNvSpPr>
                <a:spLocks noChangeAspect="1"/>
              </p:cNvSpPr>
              <p:nvPr/>
            </p:nvSpPr>
            <p:spPr bwMode="auto">
              <a:xfrm rot="900000">
                <a:off x="3378" y="2081"/>
                <a:ext cx="88" cy="106"/>
              </a:xfrm>
              <a:custGeom>
                <a:avLst/>
                <a:gdLst>
                  <a:gd name="G0" fmla="+- 1916 0 0"/>
                  <a:gd name="G1" fmla="+- 21600 0 0"/>
                  <a:gd name="G2" fmla="+- 21600 0 0"/>
                  <a:gd name="T0" fmla="*/ 0 w 23516"/>
                  <a:gd name="T1" fmla="*/ 85 h 21600"/>
                  <a:gd name="T2" fmla="*/ 23516 w 23516"/>
                  <a:gd name="T3" fmla="*/ 21600 h 21600"/>
                  <a:gd name="T4" fmla="*/ 1916 w 23516"/>
                  <a:gd name="T5" fmla="*/ 21600 h 21600"/>
                </a:gdLst>
                <a:ahLst/>
                <a:cxnLst>
                  <a:cxn ang="0">
                    <a:pos x="T0" y="T1"/>
                  </a:cxn>
                  <a:cxn ang="0">
                    <a:pos x="T2" y="T3"/>
                  </a:cxn>
                  <a:cxn ang="0">
                    <a:pos x="T4" y="T5"/>
                  </a:cxn>
                </a:cxnLst>
                <a:rect l="0" t="0" r="r" b="b"/>
                <a:pathLst>
                  <a:path w="23516" h="21600" fill="none" extrusionOk="0">
                    <a:moveTo>
                      <a:pt x="0" y="85"/>
                    </a:moveTo>
                    <a:cubicBezTo>
                      <a:pt x="637" y="28"/>
                      <a:pt x="1276" y="0"/>
                      <a:pt x="1916" y="0"/>
                    </a:cubicBezTo>
                    <a:cubicBezTo>
                      <a:pt x="13845" y="0"/>
                      <a:pt x="23516" y="9670"/>
                      <a:pt x="23516" y="21600"/>
                    </a:cubicBezTo>
                  </a:path>
                  <a:path w="23516" h="21600" stroke="0" extrusionOk="0">
                    <a:moveTo>
                      <a:pt x="0" y="85"/>
                    </a:moveTo>
                    <a:cubicBezTo>
                      <a:pt x="637" y="28"/>
                      <a:pt x="1276" y="0"/>
                      <a:pt x="1916" y="0"/>
                    </a:cubicBezTo>
                    <a:cubicBezTo>
                      <a:pt x="13845" y="0"/>
                      <a:pt x="23516" y="9670"/>
                      <a:pt x="23516" y="21600"/>
                    </a:cubicBezTo>
                    <a:lnTo>
                      <a:pt x="1916" y="21600"/>
                    </a:lnTo>
                    <a:close/>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397" name="Line 13">
                <a:extLst>
                  <a:ext uri="{FF2B5EF4-FFF2-40B4-BE49-F238E27FC236}">
                    <a16:creationId xmlns:a16="http://schemas.microsoft.com/office/drawing/2014/main" id="{095F0C2D-384A-430A-90C5-9F79A132B9EA}"/>
                  </a:ext>
                </a:extLst>
              </p:cNvPr>
              <p:cNvSpPr>
                <a:spLocks noChangeAspect="1" noChangeShapeType="1"/>
              </p:cNvSpPr>
              <p:nvPr/>
            </p:nvSpPr>
            <p:spPr bwMode="auto">
              <a:xfrm>
                <a:off x="4176" y="1806"/>
                <a:ext cx="0" cy="390"/>
              </a:xfrm>
              <a:prstGeom prst="line">
                <a:avLst/>
              </a:prstGeom>
              <a:noFill/>
              <a:ln w="254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8" name="Freeform 14">
                <a:extLst>
                  <a:ext uri="{FF2B5EF4-FFF2-40B4-BE49-F238E27FC236}">
                    <a16:creationId xmlns:a16="http://schemas.microsoft.com/office/drawing/2014/main" id="{AE8BA1B6-A96E-4E52-BC48-258960F339E2}"/>
                  </a:ext>
                </a:extLst>
              </p:cNvPr>
              <p:cNvSpPr>
                <a:spLocks noChangeAspect="1"/>
              </p:cNvSpPr>
              <p:nvPr/>
            </p:nvSpPr>
            <p:spPr bwMode="auto">
              <a:xfrm>
                <a:off x="3042" y="945"/>
                <a:ext cx="198" cy="1"/>
              </a:xfrm>
              <a:custGeom>
                <a:avLst/>
                <a:gdLst>
                  <a:gd name="T0" fmla="*/ 0 w 198"/>
                  <a:gd name="T1" fmla="*/ 0 h 1"/>
                  <a:gd name="T2" fmla="*/ 198 w 198"/>
                  <a:gd name="T3" fmla="*/ 0 h 1"/>
                </a:gdLst>
                <a:ahLst/>
                <a:cxnLst>
                  <a:cxn ang="0">
                    <a:pos x="T0" y="T1"/>
                  </a:cxn>
                  <a:cxn ang="0">
                    <a:pos x="T2" y="T3"/>
                  </a:cxn>
                </a:cxnLst>
                <a:rect l="0" t="0" r="r" b="b"/>
                <a:pathLst>
                  <a:path w="198" h="1">
                    <a:moveTo>
                      <a:pt x="0" y="0"/>
                    </a:moveTo>
                    <a:lnTo>
                      <a:pt x="198" y="0"/>
                    </a:lnTo>
                  </a:path>
                </a:pathLst>
              </a:custGeom>
              <a:noFill/>
              <a:ln w="2540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399" name="Arc 15">
                <a:extLst>
                  <a:ext uri="{FF2B5EF4-FFF2-40B4-BE49-F238E27FC236}">
                    <a16:creationId xmlns:a16="http://schemas.microsoft.com/office/drawing/2014/main" id="{90003C56-46B3-4BC1-831F-BC13CAB01285}"/>
                  </a:ext>
                </a:extLst>
              </p:cNvPr>
              <p:cNvSpPr>
                <a:spLocks noChangeAspect="1"/>
              </p:cNvSpPr>
              <p:nvPr/>
            </p:nvSpPr>
            <p:spPr bwMode="auto">
              <a:xfrm rot="1560000">
                <a:off x="3026" y="1628"/>
                <a:ext cx="82" cy="106"/>
              </a:xfrm>
              <a:custGeom>
                <a:avLst/>
                <a:gdLst>
                  <a:gd name="G0" fmla="+- 17634 0 0"/>
                  <a:gd name="G1" fmla="+- 21600 0 0"/>
                  <a:gd name="G2" fmla="+- 21600 0 0"/>
                  <a:gd name="T0" fmla="*/ 0 w 21915"/>
                  <a:gd name="T1" fmla="*/ 9126 h 21600"/>
                  <a:gd name="T2" fmla="*/ 21915 w 21915"/>
                  <a:gd name="T3" fmla="*/ 428 h 21600"/>
                  <a:gd name="T4" fmla="*/ 17634 w 21915"/>
                  <a:gd name="T5" fmla="*/ 21600 h 21600"/>
                </a:gdLst>
                <a:ahLst/>
                <a:cxnLst>
                  <a:cxn ang="0">
                    <a:pos x="T0" y="T1"/>
                  </a:cxn>
                  <a:cxn ang="0">
                    <a:pos x="T2" y="T3"/>
                  </a:cxn>
                  <a:cxn ang="0">
                    <a:pos x="T4" y="T5"/>
                  </a:cxn>
                </a:cxnLst>
                <a:rect l="0" t="0" r="r" b="b"/>
                <a:pathLst>
                  <a:path w="21915" h="21600" fill="none" extrusionOk="0">
                    <a:moveTo>
                      <a:pt x="-1" y="9125"/>
                    </a:moveTo>
                    <a:cubicBezTo>
                      <a:pt x="4048" y="3402"/>
                      <a:pt x="10623" y="0"/>
                      <a:pt x="17634" y="0"/>
                    </a:cubicBezTo>
                    <a:cubicBezTo>
                      <a:pt x="19071" y="0"/>
                      <a:pt x="20505" y="143"/>
                      <a:pt x="21914" y="428"/>
                    </a:cubicBezTo>
                  </a:path>
                  <a:path w="21915" h="21600" stroke="0" extrusionOk="0">
                    <a:moveTo>
                      <a:pt x="-1" y="9125"/>
                    </a:moveTo>
                    <a:cubicBezTo>
                      <a:pt x="4048" y="3402"/>
                      <a:pt x="10623" y="0"/>
                      <a:pt x="17634" y="0"/>
                    </a:cubicBezTo>
                    <a:cubicBezTo>
                      <a:pt x="19071" y="0"/>
                      <a:pt x="20505" y="143"/>
                      <a:pt x="21914" y="428"/>
                    </a:cubicBezTo>
                    <a:lnTo>
                      <a:pt x="17634" y="21600"/>
                    </a:lnTo>
                    <a:close/>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16401" name="Object 17">
              <a:extLst>
                <a:ext uri="{FF2B5EF4-FFF2-40B4-BE49-F238E27FC236}">
                  <a16:creationId xmlns:a16="http://schemas.microsoft.com/office/drawing/2014/main" id="{990BED62-0451-4CBD-B6E8-52AC46890B1D}"/>
                </a:ext>
              </a:extLst>
            </p:cNvPr>
            <p:cNvGraphicFramePr>
              <a:graphicFrameLocks noChangeAspect="1"/>
            </p:cNvGraphicFramePr>
            <p:nvPr/>
          </p:nvGraphicFramePr>
          <p:xfrm>
            <a:off x="1536" y="816"/>
            <a:ext cx="255" cy="243"/>
          </p:xfrm>
          <a:graphic>
            <a:graphicData uri="http://schemas.openxmlformats.org/presentationml/2006/ole">
              <mc:AlternateContent xmlns:mc="http://schemas.openxmlformats.org/markup-compatibility/2006">
                <mc:Choice xmlns:v="urn:schemas-microsoft-com:vml" Requires="v">
                  <p:oleObj spid="_x0000_s50449" r:id="rId3" imgW="203112" imgH="190417" progId="Equation.DSMT4">
                    <p:embed/>
                  </p:oleObj>
                </mc:Choice>
                <mc:Fallback>
                  <p:oleObj r:id="rId3" imgW="203112" imgH="190417"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 y="816"/>
                          <a:ext cx="255" cy="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03" name="Object 19">
              <a:extLst>
                <a:ext uri="{FF2B5EF4-FFF2-40B4-BE49-F238E27FC236}">
                  <a16:creationId xmlns:a16="http://schemas.microsoft.com/office/drawing/2014/main" id="{9BE5B0C3-63F8-44E6-9032-FEEA31271AF7}"/>
                </a:ext>
              </a:extLst>
            </p:cNvPr>
            <p:cNvGraphicFramePr>
              <a:graphicFrameLocks noChangeAspect="1"/>
            </p:cNvGraphicFramePr>
            <p:nvPr/>
          </p:nvGraphicFramePr>
          <p:xfrm>
            <a:off x="3936" y="2928"/>
            <a:ext cx="252" cy="252"/>
          </p:xfrm>
          <a:graphic>
            <a:graphicData uri="http://schemas.openxmlformats.org/presentationml/2006/ole">
              <mc:AlternateContent xmlns:mc="http://schemas.openxmlformats.org/markup-compatibility/2006">
                <mc:Choice xmlns:v="urn:schemas-microsoft-com:vml" Requires="v">
                  <p:oleObj spid="_x0000_s50450" r:id="rId5" imgW="190417" imgH="190417" progId="Equation.DSMT4">
                    <p:embed/>
                  </p:oleObj>
                </mc:Choice>
                <mc:Fallback>
                  <p:oleObj r:id="rId5" imgW="190417" imgH="190417" progId="Equation.DSMT4">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6" y="2928"/>
                          <a:ext cx="252" cy="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05" name="Object 21">
              <a:extLst>
                <a:ext uri="{FF2B5EF4-FFF2-40B4-BE49-F238E27FC236}">
                  <a16:creationId xmlns:a16="http://schemas.microsoft.com/office/drawing/2014/main" id="{6F8332D4-4229-4F55-968E-04F4EA199070}"/>
                </a:ext>
              </a:extLst>
            </p:cNvPr>
            <p:cNvGraphicFramePr>
              <a:graphicFrameLocks noChangeAspect="1"/>
            </p:cNvGraphicFramePr>
            <p:nvPr/>
          </p:nvGraphicFramePr>
          <p:xfrm>
            <a:off x="3474" y="2013"/>
            <a:ext cx="237" cy="205"/>
          </p:xfrm>
          <a:graphic>
            <a:graphicData uri="http://schemas.openxmlformats.org/presentationml/2006/ole">
              <mc:AlternateContent xmlns:mc="http://schemas.openxmlformats.org/markup-compatibility/2006">
                <mc:Choice xmlns:v="urn:schemas-microsoft-com:vml" Requires="v">
                  <p:oleObj spid="_x0000_s50451" r:id="rId7" imgW="139518" imgH="126835" progId="Equation.DSMT4">
                    <p:embed/>
                  </p:oleObj>
                </mc:Choice>
                <mc:Fallback>
                  <p:oleObj r:id="rId7" imgW="139518" imgH="126835" progId="Equation.DSMT4">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4" y="2013"/>
                          <a:ext cx="237" cy="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07" name="Object 23">
              <a:extLst>
                <a:ext uri="{FF2B5EF4-FFF2-40B4-BE49-F238E27FC236}">
                  <a16:creationId xmlns:a16="http://schemas.microsoft.com/office/drawing/2014/main" id="{610C634E-0FDB-4605-9D72-23101C4569B9}"/>
                </a:ext>
              </a:extLst>
            </p:cNvPr>
            <p:cNvGraphicFramePr>
              <a:graphicFrameLocks noChangeAspect="1"/>
            </p:cNvGraphicFramePr>
            <p:nvPr/>
          </p:nvGraphicFramePr>
          <p:xfrm>
            <a:off x="3022" y="1416"/>
            <a:ext cx="158" cy="201"/>
          </p:xfrm>
          <a:graphic>
            <a:graphicData uri="http://schemas.openxmlformats.org/presentationml/2006/ole">
              <mc:AlternateContent xmlns:mc="http://schemas.openxmlformats.org/markup-compatibility/2006">
                <mc:Choice xmlns:v="urn:schemas-microsoft-com:vml" Requires="v">
                  <p:oleObj spid="_x0000_s50452" r:id="rId9" imgW="139579" imgH="177646" progId="Equation.DSMT4">
                    <p:embed/>
                  </p:oleObj>
                </mc:Choice>
                <mc:Fallback>
                  <p:oleObj r:id="rId9" imgW="139579" imgH="177646" progId="Equation.DSMT4">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22" y="1416"/>
                          <a:ext cx="158" cy="2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09" name="Object 25">
              <a:extLst>
                <a:ext uri="{FF2B5EF4-FFF2-40B4-BE49-F238E27FC236}">
                  <a16:creationId xmlns:a16="http://schemas.microsoft.com/office/drawing/2014/main" id="{4E10684C-E56A-4119-848B-F62E5CF88CA3}"/>
                </a:ext>
              </a:extLst>
            </p:cNvPr>
            <p:cNvGraphicFramePr>
              <a:graphicFrameLocks noChangeAspect="1"/>
            </p:cNvGraphicFramePr>
            <p:nvPr/>
          </p:nvGraphicFramePr>
          <p:xfrm>
            <a:off x="2852" y="813"/>
            <a:ext cx="172" cy="195"/>
          </p:xfrm>
          <a:graphic>
            <a:graphicData uri="http://schemas.openxmlformats.org/presentationml/2006/ole">
              <mc:AlternateContent xmlns:mc="http://schemas.openxmlformats.org/markup-compatibility/2006">
                <mc:Choice xmlns:v="urn:schemas-microsoft-com:vml" Requires="v">
                  <p:oleObj spid="_x0000_s50453" r:id="rId11" imgW="139579" imgH="164957" progId="Equation.DSMT4">
                    <p:embed/>
                  </p:oleObj>
                </mc:Choice>
                <mc:Fallback>
                  <p:oleObj r:id="rId11" imgW="139579" imgH="164957" progId="Equation.DSMT4">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2" y="813"/>
                          <a:ext cx="172" cy="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11" name="Object 27">
              <a:extLst>
                <a:ext uri="{FF2B5EF4-FFF2-40B4-BE49-F238E27FC236}">
                  <a16:creationId xmlns:a16="http://schemas.microsoft.com/office/drawing/2014/main" id="{B8E875C9-0836-48B8-A8E4-1635D9503322}"/>
                </a:ext>
              </a:extLst>
            </p:cNvPr>
            <p:cNvGraphicFramePr>
              <a:graphicFrameLocks noChangeAspect="1"/>
            </p:cNvGraphicFramePr>
            <p:nvPr/>
          </p:nvGraphicFramePr>
          <p:xfrm>
            <a:off x="4224" y="2160"/>
            <a:ext cx="184" cy="195"/>
          </p:xfrm>
          <a:graphic>
            <a:graphicData uri="http://schemas.openxmlformats.org/presentationml/2006/ole">
              <mc:AlternateContent xmlns:mc="http://schemas.openxmlformats.org/markup-compatibility/2006">
                <mc:Choice xmlns:v="urn:schemas-microsoft-com:vml" Requires="v">
                  <p:oleObj spid="_x0000_s50454" r:id="rId13" imgW="152268" imgH="164957" progId="Equation.DSMT4">
                    <p:embed/>
                  </p:oleObj>
                </mc:Choice>
                <mc:Fallback>
                  <p:oleObj r:id="rId13" imgW="152268" imgH="164957" progId="Equation.DSMT4">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24" y="2160"/>
                          <a:ext cx="184" cy="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13" name="Object 29">
              <a:extLst>
                <a:ext uri="{FF2B5EF4-FFF2-40B4-BE49-F238E27FC236}">
                  <a16:creationId xmlns:a16="http://schemas.microsoft.com/office/drawing/2014/main" id="{6937972F-BAE4-411C-B1FC-74DD9A3DFAC6}"/>
                </a:ext>
              </a:extLst>
            </p:cNvPr>
            <p:cNvGraphicFramePr>
              <a:graphicFrameLocks noChangeAspect="1"/>
            </p:cNvGraphicFramePr>
            <p:nvPr/>
          </p:nvGraphicFramePr>
          <p:xfrm>
            <a:off x="4239" y="1695"/>
            <a:ext cx="153" cy="165"/>
          </p:xfrm>
          <a:graphic>
            <a:graphicData uri="http://schemas.openxmlformats.org/presentationml/2006/ole">
              <mc:AlternateContent xmlns:mc="http://schemas.openxmlformats.org/markup-compatibility/2006">
                <mc:Choice xmlns:v="urn:schemas-microsoft-com:vml" Requires="v">
                  <p:oleObj spid="_x0000_s50455" name="Equation" r:id="rId15" imgW="126720" imgH="139680" progId="Equation.DSMT4">
                    <p:embed/>
                  </p:oleObj>
                </mc:Choice>
                <mc:Fallback>
                  <p:oleObj name="Equation" r:id="rId15" imgW="126720" imgH="139680" progId="Equation.DSMT4">
                    <p:embed/>
                    <p:pic>
                      <p:nvPicPr>
                        <p:cNvPr id="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39" y="1695"/>
                          <a:ext cx="153" cy="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14" name="Object 30">
              <a:extLst>
                <a:ext uri="{FF2B5EF4-FFF2-40B4-BE49-F238E27FC236}">
                  <a16:creationId xmlns:a16="http://schemas.microsoft.com/office/drawing/2014/main" id="{6C92D3CC-7F50-40AE-A3A4-04C3B56AAA03}"/>
                </a:ext>
              </a:extLst>
            </p:cNvPr>
            <p:cNvGraphicFramePr>
              <a:graphicFrameLocks noChangeAspect="1"/>
            </p:cNvGraphicFramePr>
            <p:nvPr/>
          </p:nvGraphicFramePr>
          <p:xfrm>
            <a:off x="3320" y="809"/>
            <a:ext cx="156" cy="210"/>
          </p:xfrm>
          <a:graphic>
            <a:graphicData uri="http://schemas.openxmlformats.org/presentationml/2006/ole">
              <mc:AlternateContent xmlns:mc="http://schemas.openxmlformats.org/markup-compatibility/2006">
                <mc:Choice xmlns:v="urn:schemas-microsoft-com:vml" Requires="v">
                  <p:oleObj spid="_x0000_s50456" name="Equation" r:id="rId17" imgW="126720" imgH="177480" progId="Equation.DSMT4">
                    <p:embed/>
                  </p:oleObj>
                </mc:Choice>
                <mc:Fallback>
                  <p:oleObj name="Equation" r:id="rId17" imgW="126720" imgH="177480" progId="Equation.DSMT4">
                    <p:embed/>
                    <p:pic>
                      <p:nvPicPr>
                        <p:cNvPr id="0"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20" y="809"/>
                          <a:ext cx="156" cy="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15" name="Object 31">
              <a:extLst>
                <a:ext uri="{FF2B5EF4-FFF2-40B4-BE49-F238E27FC236}">
                  <a16:creationId xmlns:a16="http://schemas.microsoft.com/office/drawing/2014/main" id="{9136C2C8-FF6A-40A8-9B30-FC0FACF3C22F}"/>
                </a:ext>
              </a:extLst>
            </p:cNvPr>
            <p:cNvGraphicFramePr>
              <a:graphicFrameLocks noChangeAspect="1"/>
            </p:cNvGraphicFramePr>
            <p:nvPr/>
          </p:nvGraphicFramePr>
          <p:xfrm>
            <a:off x="2009" y="2544"/>
            <a:ext cx="199" cy="195"/>
          </p:xfrm>
          <a:graphic>
            <a:graphicData uri="http://schemas.openxmlformats.org/presentationml/2006/ole">
              <mc:AlternateContent xmlns:mc="http://schemas.openxmlformats.org/markup-compatibility/2006">
                <mc:Choice xmlns:v="urn:schemas-microsoft-com:vml" Requires="v">
                  <p:oleObj spid="_x0000_s50457" name="Equation" r:id="rId19" imgW="164880" imgH="164880" progId="Equation.DSMT4">
                    <p:embed/>
                  </p:oleObj>
                </mc:Choice>
                <mc:Fallback>
                  <p:oleObj name="Equation" r:id="rId19" imgW="164880" imgH="164880" progId="Equation.DSMT4">
                    <p:embed/>
                    <p:pic>
                      <p:nvPicPr>
                        <p:cNvPr id="0"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09" y="2544"/>
                          <a:ext cx="199" cy="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16" name="Object 32">
              <a:extLst>
                <a:ext uri="{FF2B5EF4-FFF2-40B4-BE49-F238E27FC236}">
                  <a16:creationId xmlns:a16="http://schemas.microsoft.com/office/drawing/2014/main" id="{410EEE2A-24F0-4035-BB8C-05D28B99519F}"/>
                </a:ext>
              </a:extLst>
            </p:cNvPr>
            <p:cNvGraphicFramePr>
              <a:graphicFrameLocks noChangeAspect="1"/>
            </p:cNvGraphicFramePr>
            <p:nvPr/>
          </p:nvGraphicFramePr>
          <p:xfrm>
            <a:off x="3072" y="2544"/>
            <a:ext cx="199" cy="195"/>
          </p:xfrm>
          <a:graphic>
            <a:graphicData uri="http://schemas.openxmlformats.org/presentationml/2006/ole">
              <mc:AlternateContent xmlns:mc="http://schemas.openxmlformats.org/markup-compatibility/2006">
                <mc:Choice xmlns:v="urn:schemas-microsoft-com:vml" Requires="v">
                  <p:oleObj spid="_x0000_s50458" name="Equation" r:id="rId21" imgW="164880" imgH="164880" progId="Equation.DSMT4">
                    <p:embed/>
                  </p:oleObj>
                </mc:Choice>
                <mc:Fallback>
                  <p:oleObj name="Equation" r:id="rId21" imgW="164880" imgH="164880" progId="Equation.DSMT4">
                    <p:embed/>
                    <p:pic>
                      <p:nvPicPr>
                        <p:cNvPr id="0" name="Object 3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72" y="2544"/>
                          <a:ext cx="199" cy="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17" name="Object 33">
              <a:extLst>
                <a:ext uri="{FF2B5EF4-FFF2-40B4-BE49-F238E27FC236}">
                  <a16:creationId xmlns:a16="http://schemas.microsoft.com/office/drawing/2014/main" id="{B7E0F362-34BD-4FEB-BD4E-F381085CFF4C}"/>
                </a:ext>
              </a:extLst>
            </p:cNvPr>
            <p:cNvGraphicFramePr>
              <a:graphicFrameLocks noChangeAspect="1"/>
            </p:cNvGraphicFramePr>
            <p:nvPr/>
          </p:nvGraphicFramePr>
          <p:xfrm>
            <a:off x="1968" y="1488"/>
            <a:ext cx="199" cy="195"/>
          </p:xfrm>
          <a:graphic>
            <a:graphicData uri="http://schemas.openxmlformats.org/presentationml/2006/ole">
              <mc:AlternateContent xmlns:mc="http://schemas.openxmlformats.org/markup-compatibility/2006">
                <mc:Choice xmlns:v="urn:schemas-microsoft-com:vml" Requires="v">
                  <p:oleObj spid="_x0000_s50459" name="Equation" r:id="rId23" imgW="164880" imgH="164880" progId="Equation.DSMT4">
                    <p:embed/>
                  </p:oleObj>
                </mc:Choice>
                <mc:Fallback>
                  <p:oleObj name="Equation" r:id="rId23" imgW="164880" imgH="164880" progId="Equation.DSMT4">
                    <p:embed/>
                    <p:pic>
                      <p:nvPicPr>
                        <p:cNvPr id="0" name="Object 3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68" y="1488"/>
                          <a:ext cx="199" cy="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18" name="Object 34">
              <a:extLst>
                <a:ext uri="{FF2B5EF4-FFF2-40B4-BE49-F238E27FC236}">
                  <a16:creationId xmlns:a16="http://schemas.microsoft.com/office/drawing/2014/main" id="{221BA32B-2C71-4261-B2D8-DC8DC1F81E33}"/>
                </a:ext>
              </a:extLst>
            </p:cNvPr>
            <p:cNvGraphicFramePr>
              <a:graphicFrameLocks noChangeAspect="1"/>
            </p:cNvGraphicFramePr>
            <p:nvPr/>
          </p:nvGraphicFramePr>
          <p:xfrm>
            <a:off x="2839" y="2160"/>
            <a:ext cx="184" cy="195"/>
          </p:xfrm>
          <a:graphic>
            <a:graphicData uri="http://schemas.openxmlformats.org/presentationml/2006/ole">
              <mc:AlternateContent xmlns:mc="http://schemas.openxmlformats.org/markup-compatibility/2006">
                <mc:Choice xmlns:v="urn:schemas-microsoft-com:vml" Requires="v">
                  <p:oleObj spid="_x0000_s50460" name="Equation" r:id="rId25" imgW="152280" imgH="164880" progId="Equation.DSMT4">
                    <p:embed/>
                  </p:oleObj>
                </mc:Choice>
                <mc:Fallback>
                  <p:oleObj name="Equation" r:id="rId25" imgW="152280" imgH="164880" progId="Equation.DSMT4">
                    <p:embed/>
                    <p:pic>
                      <p:nvPicPr>
                        <p:cNvPr id="0" name="Object 3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839" y="2160"/>
                          <a:ext cx="184" cy="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19" name="Object 35">
              <a:extLst>
                <a:ext uri="{FF2B5EF4-FFF2-40B4-BE49-F238E27FC236}">
                  <a16:creationId xmlns:a16="http://schemas.microsoft.com/office/drawing/2014/main" id="{40CF62C8-852A-486A-918D-914C88E65A5C}"/>
                </a:ext>
              </a:extLst>
            </p:cNvPr>
            <p:cNvGraphicFramePr>
              <a:graphicFrameLocks noChangeAspect="1"/>
            </p:cNvGraphicFramePr>
            <p:nvPr/>
          </p:nvGraphicFramePr>
          <p:xfrm>
            <a:off x="1577" y="2825"/>
            <a:ext cx="199" cy="210"/>
          </p:xfrm>
          <a:graphic>
            <a:graphicData uri="http://schemas.openxmlformats.org/presentationml/2006/ole">
              <mc:AlternateContent xmlns:mc="http://schemas.openxmlformats.org/markup-compatibility/2006">
                <mc:Choice xmlns:v="urn:schemas-microsoft-com:vml" Requires="v">
                  <p:oleObj spid="_x0000_s50461" name="Equation" r:id="rId27" imgW="164880" imgH="177480" progId="Equation.DSMT4">
                    <p:embed/>
                  </p:oleObj>
                </mc:Choice>
                <mc:Fallback>
                  <p:oleObj name="Equation" r:id="rId27" imgW="164880" imgH="177480" progId="Equation.DSMT4">
                    <p:embed/>
                    <p:pic>
                      <p:nvPicPr>
                        <p:cNvPr id="0" name="Object 3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577" y="2825"/>
                          <a:ext cx="199" cy="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6421" name="Object 37">
            <a:extLst>
              <a:ext uri="{FF2B5EF4-FFF2-40B4-BE49-F238E27FC236}">
                <a16:creationId xmlns:a16="http://schemas.microsoft.com/office/drawing/2014/main" id="{69E460DA-FFE9-47AC-ACB9-8F45F59EE7AE}"/>
              </a:ext>
            </a:extLst>
          </p:cNvPr>
          <p:cNvGraphicFramePr>
            <a:graphicFrameLocks noChangeAspect="1"/>
          </p:cNvGraphicFramePr>
          <p:nvPr/>
        </p:nvGraphicFramePr>
        <p:xfrm>
          <a:off x="304800" y="4114800"/>
          <a:ext cx="4100513" cy="760413"/>
        </p:xfrm>
        <a:graphic>
          <a:graphicData uri="http://schemas.openxmlformats.org/presentationml/2006/ole">
            <mc:AlternateContent xmlns:mc="http://schemas.openxmlformats.org/markup-compatibility/2006">
              <mc:Choice xmlns:v="urn:schemas-microsoft-com:vml" Requires="v">
                <p:oleObj spid="_x0000_s50462" name="Equation" r:id="rId29" imgW="2311200" imgH="431640" progId="Equation.DSMT4">
                  <p:embed/>
                </p:oleObj>
              </mc:Choice>
              <mc:Fallback>
                <p:oleObj name="Equation" r:id="rId29" imgW="2311200" imgH="431640" progId="Equation.DSMT4">
                  <p:embed/>
                  <p:pic>
                    <p:nvPicPr>
                      <p:cNvPr id="0" name="Object 3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04800" y="4114800"/>
                        <a:ext cx="4100513" cy="760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23" name="Line 39">
            <a:extLst>
              <a:ext uri="{FF2B5EF4-FFF2-40B4-BE49-F238E27FC236}">
                <a16:creationId xmlns:a16="http://schemas.microsoft.com/office/drawing/2014/main" id="{CEB5573C-65E3-4F98-B555-6CFD8DC872B2}"/>
              </a:ext>
            </a:extLst>
          </p:cNvPr>
          <p:cNvSpPr>
            <a:spLocks noChangeShapeType="1"/>
          </p:cNvSpPr>
          <p:nvPr/>
        </p:nvSpPr>
        <p:spPr bwMode="auto">
          <a:xfrm>
            <a:off x="4419600" y="0"/>
            <a:ext cx="0" cy="6858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6426" name="Object 42">
            <a:extLst>
              <a:ext uri="{FF2B5EF4-FFF2-40B4-BE49-F238E27FC236}">
                <a16:creationId xmlns:a16="http://schemas.microsoft.com/office/drawing/2014/main" id="{D3A226C2-3BEC-4FE7-A8D4-D35DD62FCBF1}"/>
              </a:ext>
            </a:extLst>
          </p:cNvPr>
          <p:cNvGraphicFramePr>
            <a:graphicFrameLocks noChangeAspect="1"/>
          </p:cNvGraphicFramePr>
          <p:nvPr/>
        </p:nvGraphicFramePr>
        <p:xfrm>
          <a:off x="228600" y="4913313"/>
          <a:ext cx="3352800" cy="877887"/>
        </p:xfrm>
        <a:graphic>
          <a:graphicData uri="http://schemas.openxmlformats.org/presentationml/2006/ole">
            <mc:AlternateContent xmlns:mc="http://schemas.openxmlformats.org/markup-compatibility/2006">
              <mc:Choice xmlns:v="urn:schemas-microsoft-com:vml" Requires="v">
                <p:oleObj spid="_x0000_s50463" r:id="rId31" imgW="1701800" imgH="444500" progId="Equation.DSMT4">
                  <p:embed/>
                </p:oleObj>
              </mc:Choice>
              <mc:Fallback>
                <p:oleObj r:id="rId31" imgW="1701800" imgH="444500" progId="Equation.DSMT4">
                  <p:embed/>
                  <p:pic>
                    <p:nvPicPr>
                      <p:cNvPr id="0" name="Object 4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28600" y="4913313"/>
                        <a:ext cx="3352800" cy="877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28" name="Object 44">
            <a:extLst>
              <a:ext uri="{FF2B5EF4-FFF2-40B4-BE49-F238E27FC236}">
                <a16:creationId xmlns:a16="http://schemas.microsoft.com/office/drawing/2014/main" id="{55D1B2EF-36A3-4B82-BB81-C2338892E6BF}"/>
              </a:ext>
            </a:extLst>
          </p:cNvPr>
          <p:cNvGraphicFramePr>
            <a:graphicFrameLocks noChangeAspect="1"/>
          </p:cNvGraphicFramePr>
          <p:nvPr/>
        </p:nvGraphicFramePr>
        <p:xfrm>
          <a:off x="228600" y="5780088"/>
          <a:ext cx="3352800" cy="889000"/>
        </p:xfrm>
        <a:graphic>
          <a:graphicData uri="http://schemas.openxmlformats.org/presentationml/2006/ole">
            <mc:AlternateContent xmlns:mc="http://schemas.openxmlformats.org/markup-compatibility/2006">
              <mc:Choice xmlns:v="urn:schemas-microsoft-com:vml" Requires="v">
                <p:oleObj spid="_x0000_s50464" r:id="rId33" imgW="1688367" imgH="444307" progId="Equation.DSMT4">
                  <p:embed/>
                </p:oleObj>
              </mc:Choice>
              <mc:Fallback>
                <p:oleObj r:id="rId33" imgW="1688367" imgH="444307" progId="Equation.DSMT4">
                  <p:embed/>
                  <p:pic>
                    <p:nvPicPr>
                      <p:cNvPr id="0" name="Object 4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28600" y="5780088"/>
                        <a:ext cx="33528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30" name="Object 46">
            <a:extLst>
              <a:ext uri="{FF2B5EF4-FFF2-40B4-BE49-F238E27FC236}">
                <a16:creationId xmlns:a16="http://schemas.microsoft.com/office/drawing/2014/main" id="{24D67E29-AF2C-4D58-816F-F8ACF1B2A3A0}"/>
              </a:ext>
            </a:extLst>
          </p:cNvPr>
          <p:cNvGraphicFramePr>
            <a:graphicFrameLocks noChangeAspect="1"/>
          </p:cNvGraphicFramePr>
          <p:nvPr/>
        </p:nvGraphicFramePr>
        <p:xfrm>
          <a:off x="5943600" y="381000"/>
          <a:ext cx="1905000" cy="846138"/>
        </p:xfrm>
        <a:graphic>
          <a:graphicData uri="http://schemas.openxmlformats.org/presentationml/2006/ole">
            <mc:AlternateContent xmlns:mc="http://schemas.openxmlformats.org/markup-compatibility/2006">
              <mc:Choice xmlns:v="urn:schemas-microsoft-com:vml" Requires="v">
                <p:oleObj spid="_x0000_s50465" r:id="rId35" imgW="1002865" imgH="444307" progId="Equation.DSMT4">
                  <p:embed/>
                </p:oleObj>
              </mc:Choice>
              <mc:Fallback>
                <p:oleObj r:id="rId35" imgW="1002865" imgH="444307" progId="Equation.DSMT4">
                  <p:embed/>
                  <p:pic>
                    <p:nvPicPr>
                      <p:cNvPr id="0" name="Object 4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943600" y="381000"/>
                        <a:ext cx="1905000" cy="846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32" name="Object 48">
            <a:extLst>
              <a:ext uri="{FF2B5EF4-FFF2-40B4-BE49-F238E27FC236}">
                <a16:creationId xmlns:a16="http://schemas.microsoft.com/office/drawing/2014/main" id="{40D3C88E-03B6-41C5-9763-B0A2D62E96D7}"/>
              </a:ext>
            </a:extLst>
          </p:cNvPr>
          <p:cNvGraphicFramePr>
            <a:graphicFrameLocks noChangeAspect="1"/>
          </p:cNvGraphicFramePr>
          <p:nvPr/>
        </p:nvGraphicFramePr>
        <p:xfrm>
          <a:off x="5943600" y="1371600"/>
          <a:ext cx="1905000" cy="838200"/>
        </p:xfrm>
        <a:graphic>
          <a:graphicData uri="http://schemas.openxmlformats.org/presentationml/2006/ole">
            <mc:AlternateContent xmlns:mc="http://schemas.openxmlformats.org/markup-compatibility/2006">
              <mc:Choice xmlns:v="urn:schemas-microsoft-com:vml" Requires="v">
                <p:oleObj spid="_x0000_s50466" r:id="rId37" imgW="1015559" imgH="444307" progId="Equation.DSMT4">
                  <p:embed/>
                </p:oleObj>
              </mc:Choice>
              <mc:Fallback>
                <p:oleObj r:id="rId37" imgW="1015559" imgH="444307" progId="Equation.DSMT4">
                  <p:embed/>
                  <p:pic>
                    <p:nvPicPr>
                      <p:cNvPr id="0" name="Object 48"/>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943600" y="1371600"/>
                        <a:ext cx="19050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34" name="Object 50">
            <a:extLst>
              <a:ext uri="{FF2B5EF4-FFF2-40B4-BE49-F238E27FC236}">
                <a16:creationId xmlns:a16="http://schemas.microsoft.com/office/drawing/2014/main" id="{52FA85A3-6DAA-4E64-8847-DEFD2CF581A3}"/>
              </a:ext>
            </a:extLst>
          </p:cNvPr>
          <p:cNvGraphicFramePr>
            <a:graphicFrameLocks noChangeAspect="1"/>
          </p:cNvGraphicFramePr>
          <p:nvPr/>
        </p:nvGraphicFramePr>
        <p:xfrm>
          <a:off x="4419600" y="2514600"/>
          <a:ext cx="4724400" cy="752475"/>
        </p:xfrm>
        <a:graphic>
          <a:graphicData uri="http://schemas.openxmlformats.org/presentationml/2006/ole">
            <mc:AlternateContent xmlns:mc="http://schemas.openxmlformats.org/markup-compatibility/2006">
              <mc:Choice xmlns:v="urn:schemas-microsoft-com:vml" Requires="v">
                <p:oleObj spid="_x0000_s50467" r:id="rId39" imgW="3048000" imgH="482600" progId="Equation.DSMT4">
                  <p:embed/>
                </p:oleObj>
              </mc:Choice>
              <mc:Fallback>
                <p:oleObj r:id="rId39" imgW="3048000" imgH="482600" progId="Equation.DSMT4">
                  <p:embed/>
                  <p:pic>
                    <p:nvPicPr>
                      <p:cNvPr id="0" name="Object 5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419600" y="2514600"/>
                        <a:ext cx="4724400"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36" name="Object 52">
            <a:extLst>
              <a:ext uri="{FF2B5EF4-FFF2-40B4-BE49-F238E27FC236}">
                <a16:creationId xmlns:a16="http://schemas.microsoft.com/office/drawing/2014/main" id="{16727720-4DC6-4DFB-B5DD-EB18446F1BB5}"/>
              </a:ext>
            </a:extLst>
          </p:cNvPr>
          <p:cNvGraphicFramePr>
            <a:graphicFrameLocks noChangeAspect="1"/>
          </p:cNvGraphicFramePr>
          <p:nvPr/>
        </p:nvGraphicFramePr>
        <p:xfrm>
          <a:off x="4419600" y="3352800"/>
          <a:ext cx="4724400" cy="735013"/>
        </p:xfrm>
        <a:graphic>
          <a:graphicData uri="http://schemas.openxmlformats.org/presentationml/2006/ole">
            <mc:AlternateContent xmlns:mc="http://schemas.openxmlformats.org/markup-compatibility/2006">
              <mc:Choice xmlns:v="urn:schemas-microsoft-com:vml" Requires="v">
                <p:oleObj spid="_x0000_s50468" r:id="rId41" imgW="3124200" imgH="482600" progId="Equation.DSMT4">
                  <p:embed/>
                </p:oleObj>
              </mc:Choice>
              <mc:Fallback>
                <p:oleObj r:id="rId41" imgW="3124200" imgH="482600" progId="Equation.DSMT4">
                  <p:embed/>
                  <p:pic>
                    <p:nvPicPr>
                      <p:cNvPr id="0" name="Object 52"/>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419600" y="3352800"/>
                        <a:ext cx="4724400" cy="735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38" name="Object 54">
            <a:extLst>
              <a:ext uri="{FF2B5EF4-FFF2-40B4-BE49-F238E27FC236}">
                <a16:creationId xmlns:a16="http://schemas.microsoft.com/office/drawing/2014/main" id="{65A88C1B-F309-4D8F-94F1-05B59928EA2E}"/>
              </a:ext>
            </a:extLst>
          </p:cNvPr>
          <p:cNvGraphicFramePr>
            <a:graphicFrameLocks noChangeAspect="1"/>
          </p:cNvGraphicFramePr>
          <p:nvPr/>
        </p:nvGraphicFramePr>
        <p:xfrm>
          <a:off x="5562600" y="4267200"/>
          <a:ext cx="2819400" cy="822325"/>
        </p:xfrm>
        <a:graphic>
          <a:graphicData uri="http://schemas.openxmlformats.org/presentationml/2006/ole">
            <mc:AlternateContent xmlns:mc="http://schemas.openxmlformats.org/markup-compatibility/2006">
              <mc:Choice xmlns:v="urn:schemas-microsoft-com:vml" Requires="v">
                <p:oleObj spid="_x0000_s50469" r:id="rId43" imgW="1524000" imgH="444500" progId="Equation.DSMT4">
                  <p:embed/>
                </p:oleObj>
              </mc:Choice>
              <mc:Fallback>
                <p:oleObj r:id="rId43" imgW="1524000" imgH="444500" progId="Equation.DSMT4">
                  <p:embed/>
                  <p:pic>
                    <p:nvPicPr>
                      <p:cNvPr id="0" name="Object 54"/>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5562600" y="4267200"/>
                        <a:ext cx="2819400"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2">
            <a:extLst>
              <a:ext uri="{FF2B5EF4-FFF2-40B4-BE49-F238E27FC236}">
                <a16:creationId xmlns:a16="http://schemas.microsoft.com/office/drawing/2014/main" id="{CA90F162-F6D2-421E-A453-1979EF3A9ED7}"/>
              </a:ext>
            </a:extLst>
          </p:cNvPr>
          <p:cNvGraphicFramePr>
            <a:graphicFrameLocks noChangeAspect="1"/>
          </p:cNvGraphicFramePr>
          <p:nvPr/>
        </p:nvGraphicFramePr>
        <p:xfrm>
          <a:off x="304800" y="457200"/>
          <a:ext cx="6705600" cy="2601913"/>
        </p:xfrm>
        <a:graphic>
          <a:graphicData uri="http://schemas.openxmlformats.org/presentationml/2006/ole">
            <mc:AlternateContent xmlns:mc="http://schemas.openxmlformats.org/markup-compatibility/2006">
              <mc:Choice xmlns:v="urn:schemas-microsoft-com:vml" Requires="v">
                <p:oleObj spid="_x0000_s51226" r:id="rId3" imgW="3606800" imgH="1397000" progId="Equation.DSMT4">
                  <p:embed/>
                </p:oleObj>
              </mc:Choice>
              <mc:Fallback>
                <p:oleObj r:id="rId3" imgW="3606800" imgH="13970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57200"/>
                        <a:ext cx="6705600" cy="2601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2" name="Object 4">
            <a:extLst>
              <a:ext uri="{FF2B5EF4-FFF2-40B4-BE49-F238E27FC236}">
                <a16:creationId xmlns:a16="http://schemas.microsoft.com/office/drawing/2014/main" id="{E7D6C856-F603-469A-A085-477001269C6B}"/>
              </a:ext>
            </a:extLst>
          </p:cNvPr>
          <p:cNvGraphicFramePr>
            <a:graphicFrameLocks noChangeAspect="1"/>
          </p:cNvGraphicFramePr>
          <p:nvPr/>
        </p:nvGraphicFramePr>
        <p:xfrm>
          <a:off x="1905000" y="3657600"/>
          <a:ext cx="6934200" cy="2387600"/>
        </p:xfrm>
        <a:graphic>
          <a:graphicData uri="http://schemas.openxmlformats.org/presentationml/2006/ole">
            <mc:AlternateContent xmlns:mc="http://schemas.openxmlformats.org/markup-compatibility/2006">
              <mc:Choice xmlns:v="urn:schemas-microsoft-com:vml" Requires="v">
                <p:oleObj spid="_x0000_s51227" r:id="rId5" imgW="3759200" imgH="1295400" progId="Equation.DSMT4">
                  <p:embed/>
                </p:oleObj>
              </mc:Choice>
              <mc:Fallback>
                <p:oleObj r:id="rId5" imgW="3759200" imgH="12954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3657600"/>
                        <a:ext cx="6934200"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4" name="Text Box 6">
            <a:extLst>
              <a:ext uri="{FF2B5EF4-FFF2-40B4-BE49-F238E27FC236}">
                <a16:creationId xmlns:a16="http://schemas.microsoft.com/office/drawing/2014/main" id="{C8A54B56-6CA5-44DC-91E2-E2C81DD981DC}"/>
              </a:ext>
            </a:extLst>
          </p:cNvPr>
          <p:cNvSpPr txBox="1">
            <a:spLocks noChangeArrowheads="1"/>
          </p:cNvSpPr>
          <p:nvPr/>
        </p:nvSpPr>
        <p:spPr bwMode="auto">
          <a:xfrm>
            <a:off x="1066800" y="4086225"/>
            <a:ext cx="457200" cy="15525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黑体" panose="02010609060101010101" pitchFamily="49" charset="-122"/>
              </a:rPr>
              <a:t>工程应变</a:t>
            </a:r>
            <a:endParaRPr lang="zh-CN" altLang="en-US">
              <a:ea typeface="宋体" panose="02010600030101010101" pitchFamily="2" charset="-122"/>
            </a:endParaRPr>
          </a:p>
        </p:txBody>
      </p:sp>
      <p:sp>
        <p:nvSpPr>
          <p:cNvPr id="17415" name="Text Box 7">
            <a:extLst>
              <a:ext uri="{FF2B5EF4-FFF2-40B4-BE49-F238E27FC236}">
                <a16:creationId xmlns:a16="http://schemas.microsoft.com/office/drawing/2014/main" id="{ACB87712-E4D9-4312-89ED-067A06F8361E}"/>
              </a:ext>
            </a:extLst>
          </p:cNvPr>
          <p:cNvSpPr txBox="1">
            <a:spLocks noChangeArrowheads="1"/>
          </p:cNvSpPr>
          <p:nvPr/>
        </p:nvSpPr>
        <p:spPr bwMode="auto">
          <a:xfrm>
            <a:off x="7620000" y="762000"/>
            <a:ext cx="457200" cy="1917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黑体" panose="02010609060101010101" pitchFamily="49" charset="-122"/>
                <a:ea typeface="黑体" panose="02010609060101010101" pitchFamily="49" charset="-122"/>
              </a:rPr>
              <a:t>小应变张量</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C3F61882-E25B-4FE2-987C-72D17958A73E}"/>
              </a:ext>
            </a:extLst>
          </p:cNvPr>
          <p:cNvSpPr txBox="1">
            <a:spLocks noChangeArrowheads="1"/>
          </p:cNvSpPr>
          <p:nvPr/>
        </p:nvSpPr>
        <p:spPr bwMode="auto">
          <a:xfrm>
            <a:off x="457200" y="5334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华文中宋" panose="02010600040101010101" pitchFamily="2" charset="-122"/>
              </a:rPr>
              <a:t>小旋转张量</a:t>
            </a:r>
            <a:r>
              <a:rPr lang="en-US" altLang="zh-CN">
                <a:latin typeface="华文中宋" panose="02010600040101010101" pitchFamily="2" charset="-122"/>
              </a:rPr>
              <a:t>: </a:t>
            </a:r>
          </a:p>
        </p:txBody>
      </p:sp>
      <p:graphicFrame>
        <p:nvGraphicFramePr>
          <p:cNvPr id="18435" name="Object 3">
            <a:extLst>
              <a:ext uri="{FF2B5EF4-FFF2-40B4-BE49-F238E27FC236}">
                <a16:creationId xmlns:a16="http://schemas.microsoft.com/office/drawing/2014/main" id="{EE7D0C0B-85B1-4E7C-8181-D522C76221C4}"/>
              </a:ext>
            </a:extLst>
          </p:cNvPr>
          <p:cNvGraphicFramePr>
            <a:graphicFrameLocks noChangeAspect="1"/>
          </p:cNvGraphicFramePr>
          <p:nvPr/>
        </p:nvGraphicFramePr>
        <p:xfrm>
          <a:off x="1524000" y="1371600"/>
          <a:ext cx="1846263" cy="652463"/>
        </p:xfrm>
        <a:graphic>
          <a:graphicData uri="http://schemas.openxmlformats.org/presentationml/2006/ole">
            <mc:AlternateContent xmlns:mc="http://schemas.openxmlformats.org/markup-compatibility/2006">
              <mc:Choice xmlns:v="urn:schemas-microsoft-com:vml" Requires="v">
                <p:oleObj spid="_x0000_s52263" r:id="rId3" imgW="1104900" imgH="393700" progId="Equation.DSMT4">
                  <p:embed/>
                </p:oleObj>
              </mc:Choice>
              <mc:Fallback>
                <p:oleObj r:id="rId3" imgW="1104900" imgH="3937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371600"/>
                        <a:ext cx="1846263"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7" name="Object 5">
            <a:extLst>
              <a:ext uri="{FF2B5EF4-FFF2-40B4-BE49-F238E27FC236}">
                <a16:creationId xmlns:a16="http://schemas.microsoft.com/office/drawing/2014/main" id="{656AB20E-69CF-4109-B722-8A2BD33B152C}"/>
              </a:ext>
            </a:extLst>
          </p:cNvPr>
          <p:cNvGraphicFramePr>
            <a:graphicFrameLocks noChangeAspect="1"/>
          </p:cNvGraphicFramePr>
          <p:nvPr/>
        </p:nvGraphicFramePr>
        <p:xfrm>
          <a:off x="4876800" y="1295400"/>
          <a:ext cx="2500313" cy="652463"/>
        </p:xfrm>
        <a:graphic>
          <a:graphicData uri="http://schemas.openxmlformats.org/presentationml/2006/ole">
            <mc:AlternateContent xmlns:mc="http://schemas.openxmlformats.org/markup-compatibility/2006">
              <mc:Choice xmlns:v="urn:schemas-microsoft-com:vml" Requires="v">
                <p:oleObj spid="_x0000_s52264" r:id="rId5" imgW="1497950" imgH="393529" progId="Equation.DSMT4">
                  <p:embed/>
                </p:oleObj>
              </mc:Choice>
              <mc:Fallback>
                <p:oleObj r:id="rId5" imgW="1497950" imgH="393529"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1295400"/>
                        <a:ext cx="2500313"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9" name="Object 7">
            <a:extLst>
              <a:ext uri="{FF2B5EF4-FFF2-40B4-BE49-F238E27FC236}">
                <a16:creationId xmlns:a16="http://schemas.microsoft.com/office/drawing/2014/main" id="{400718AE-AA9A-4387-A431-6B272FA102B5}"/>
              </a:ext>
            </a:extLst>
          </p:cNvPr>
          <p:cNvGraphicFramePr>
            <a:graphicFrameLocks noChangeAspect="1"/>
          </p:cNvGraphicFramePr>
          <p:nvPr/>
        </p:nvGraphicFramePr>
        <p:xfrm>
          <a:off x="1066800" y="3048000"/>
          <a:ext cx="6629400" cy="2563813"/>
        </p:xfrm>
        <a:graphic>
          <a:graphicData uri="http://schemas.openxmlformats.org/presentationml/2006/ole">
            <mc:AlternateContent xmlns:mc="http://schemas.openxmlformats.org/markup-compatibility/2006">
              <mc:Choice xmlns:v="urn:schemas-microsoft-com:vml" Requires="v">
                <p:oleObj spid="_x0000_s52265" r:id="rId7" imgW="3619500" imgH="1397000" progId="Equation.DSMT4">
                  <p:embed/>
                </p:oleObj>
              </mc:Choice>
              <mc:Fallback>
                <p:oleObj r:id="rId7" imgW="3619500" imgH="13970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3048000"/>
                        <a:ext cx="6629400" cy="2563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508" name="Group 52">
            <a:extLst>
              <a:ext uri="{FF2B5EF4-FFF2-40B4-BE49-F238E27FC236}">
                <a16:creationId xmlns:a16="http://schemas.microsoft.com/office/drawing/2014/main" id="{0C19E69A-2F63-4C0A-9B9C-38C1151AE738}"/>
              </a:ext>
            </a:extLst>
          </p:cNvPr>
          <p:cNvGrpSpPr>
            <a:grpSpLocks/>
          </p:cNvGrpSpPr>
          <p:nvPr/>
        </p:nvGrpSpPr>
        <p:grpSpPr bwMode="auto">
          <a:xfrm>
            <a:off x="152400" y="350838"/>
            <a:ext cx="3886200" cy="3149600"/>
            <a:chOff x="96" y="221"/>
            <a:chExt cx="2448" cy="1984"/>
          </a:xfrm>
        </p:grpSpPr>
        <p:grpSp>
          <p:nvGrpSpPr>
            <p:cNvPr id="19474" name="Group 18">
              <a:extLst>
                <a:ext uri="{FF2B5EF4-FFF2-40B4-BE49-F238E27FC236}">
                  <a16:creationId xmlns:a16="http://schemas.microsoft.com/office/drawing/2014/main" id="{93883D25-7371-413F-9B8F-C15D8D8D5C0A}"/>
                </a:ext>
              </a:extLst>
            </p:cNvPr>
            <p:cNvGrpSpPr>
              <a:grpSpLocks noChangeAspect="1"/>
            </p:cNvGrpSpPr>
            <p:nvPr/>
          </p:nvGrpSpPr>
          <p:grpSpPr bwMode="auto">
            <a:xfrm>
              <a:off x="321" y="251"/>
              <a:ext cx="2025" cy="1725"/>
              <a:chOff x="1800" y="845"/>
              <a:chExt cx="2376" cy="2061"/>
            </a:xfrm>
          </p:grpSpPr>
          <p:sp>
            <p:nvSpPr>
              <p:cNvPr id="19475" name="Line 19">
                <a:extLst>
                  <a:ext uri="{FF2B5EF4-FFF2-40B4-BE49-F238E27FC236}">
                    <a16:creationId xmlns:a16="http://schemas.microsoft.com/office/drawing/2014/main" id="{52BBC7D6-54DF-4713-BD3A-8177F9835219}"/>
                  </a:ext>
                </a:extLst>
              </p:cNvPr>
              <p:cNvSpPr>
                <a:spLocks noChangeAspect="1" noChangeShapeType="1"/>
              </p:cNvSpPr>
              <p:nvPr/>
            </p:nvSpPr>
            <p:spPr bwMode="auto">
              <a:xfrm>
                <a:off x="1800" y="2906"/>
                <a:ext cx="2273" cy="0"/>
              </a:xfrm>
              <a:prstGeom prst="line">
                <a:avLst/>
              </a:prstGeom>
              <a:noFill/>
              <a:ln w="2540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9476" name="Line 20">
                <a:extLst>
                  <a:ext uri="{FF2B5EF4-FFF2-40B4-BE49-F238E27FC236}">
                    <a16:creationId xmlns:a16="http://schemas.microsoft.com/office/drawing/2014/main" id="{6776BB6F-5B93-4833-B244-9FA4D91D3107}"/>
                  </a:ext>
                </a:extLst>
              </p:cNvPr>
              <p:cNvSpPr>
                <a:spLocks noChangeAspect="1" noChangeShapeType="1"/>
              </p:cNvSpPr>
              <p:nvPr/>
            </p:nvSpPr>
            <p:spPr bwMode="auto">
              <a:xfrm flipV="1">
                <a:off x="1800" y="845"/>
                <a:ext cx="0" cy="2059"/>
              </a:xfrm>
              <a:prstGeom prst="line">
                <a:avLst/>
              </a:prstGeom>
              <a:noFill/>
              <a:ln w="2540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9477" name="Line 21">
                <a:extLst>
                  <a:ext uri="{FF2B5EF4-FFF2-40B4-BE49-F238E27FC236}">
                    <a16:creationId xmlns:a16="http://schemas.microsoft.com/office/drawing/2014/main" id="{71AE5B6F-B689-4CF4-906B-879709742C24}"/>
                  </a:ext>
                </a:extLst>
              </p:cNvPr>
              <p:cNvSpPr>
                <a:spLocks noChangeAspect="1" noChangeShapeType="1"/>
              </p:cNvSpPr>
              <p:nvPr/>
            </p:nvSpPr>
            <p:spPr bwMode="auto">
              <a:xfrm>
                <a:off x="2214" y="2548"/>
                <a:ext cx="929"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8" name="Line 22">
                <a:extLst>
                  <a:ext uri="{FF2B5EF4-FFF2-40B4-BE49-F238E27FC236}">
                    <a16:creationId xmlns:a16="http://schemas.microsoft.com/office/drawing/2014/main" id="{8B2888A1-40F2-4C87-82B8-2B9947087C8D}"/>
                  </a:ext>
                </a:extLst>
              </p:cNvPr>
              <p:cNvSpPr>
                <a:spLocks noChangeAspect="1" noChangeShapeType="1"/>
              </p:cNvSpPr>
              <p:nvPr/>
            </p:nvSpPr>
            <p:spPr bwMode="auto">
              <a:xfrm flipV="1">
                <a:off x="2214" y="1561"/>
                <a:ext cx="0" cy="98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9" name="Line 23">
                <a:extLst>
                  <a:ext uri="{FF2B5EF4-FFF2-40B4-BE49-F238E27FC236}">
                    <a16:creationId xmlns:a16="http://schemas.microsoft.com/office/drawing/2014/main" id="{A968A9F9-7D8A-4F62-A494-7D1A79FDB4B5}"/>
                  </a:ext>
                </a:extLst>
              </p:cNvPr>
              <p:cNvSpPr>
                <a:spLocks noChangeAspect="1" noChangeShapeType="1"/>
              </p:cNvSpPr>
              <p:nvPr/>
            </p:nvSpPr>
            <p:spPr bwMode="auto">
              <a:xfrm flipV="1">
                <a:off x="3040" y="1806"/>
                <a:ext cx="1136" cy="38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0" name="Line 24">
                <a:extLst>
                  <a:ext uri="{FF2B5EF4-FFF2-40B4-BE49-F238E27FC236}">
                    <a16:creationId xmlns:a16="http://schemas.microsoft.com/office/drawing/2014/main" id="{58535C4E-1B3F-48AD-9094-02F75D809760}"/>
                  </a:ext>
                </a:extLst>
              </p:cNvPr>
              <p:cNvSpPr>
                <a:spLocks noChangeAspect="1" noChangeShapeType="1"/>
              </p:cNvSpPr>
              <p:nvPr/>
            </p:nvSpPr>
            <p:spPr bwMode="auto">
              <a:xfrm flipV="1">
                <a:off x="3040" y="2188"/>
                <a:ext cx="1136" cy="2"/>
              </a:xfrm>
              <a:prstGeom prst="line">
                <a:avLst/>
              </a:prstGeom>
              <a:noFill/>
              <a:ln w="254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1" name="Line 25">
                <a:extLst>
                  <a:ext uri="{FF2B5EF4-FFF2-40B4-BE49-F238E27FC236}">
                    <a16:creationId xmlns:a16="http://schemas.microsoft.com/office/drawing/2014/main" id="{8DBC5E1A-F54A-4E3A-874A-37FECE0BB8FD}"/>
                  </a:ext>
                </a:extLst>
              </p:cNvPr>
              <p:cNvSpPr>
                <a:spLocks noChangeAspect="1" noChangeShapeType="1"/>
              </p:cNvSpPr>
              <p:nvPr/>
            </p:nvSpPr>
            <p:spPr bwMode="auto">
              <a:xfrm flipV="1">
                <a:off x="3040" y="935"/>
                <a:ext cx="206" cy="125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2" name="Line 26">
                <a:extLst>
                  <a:ext uri="{FF2B5EF4-FFF2-40B4-BE49-F238E27FC236}">
                    <a16:creationId xmlns:a16="http://schemas.microsoft.com/office/drawing/2014/main" id="{811A3389-0D71-49F0-897D-90AC5951A418}"/>
                  </a:ext>
                </a:extLst>
              </p:cNvPr>
              <p:cNvSpPr>
                <a:spLocks noChangeAspect="1" noChangeShapeType="1"/>
              </p:cNvSpPr>
              <p:nvPr/>
            </p:nvSpPr>
            <p:spPr bwMode="auto">
              <a:xfrm flipV="1">
                <a:off x="3040" y="935"/>
                <a:ext cx="0" cy="1253"/>
              </a:xfrm>
              <a:prstGeom prst="line">
                <a:avLst/>
              </a:prstGeom>
              <a:noFill/>
              <a:ln w="254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3" name="Arc 27">
                <a:extLst>
                  <a:ext uri="{FF2B5EF4-FFF2-40B4-BE49-F238E27FC236}">
                    <a16:creationId xmlns:a16="http://schemas.microsoft.com/office/drawing/2014/main" id="{0F138230-F68A-4537-8DCF-EE44A9AF07D3}"/>
                  </a:ext>
                </a:extLst>
              </p:cNvPr>
              <p:cNvSpPr>
                <a:spLocks noChangeAspect="1"/>
              </p:cNvSpPr>
              <p:nvPr/>
            </p:nvSpPr>
            <p:spPr bwMode="auto">
              <a:xfrm rot="900000">
                <a:off x="3378" y="2081"/>
                <a:ext cx="88" cy="106"/>
              </a:xfrm>
              <a:custGeom>
                <a:avLst/>
                <a:gdLst>
                  <a:gd name="G0" fmla="+- 1916 0 0"/>
                  <a:gd name="G1" fmla="+- 21600 0 0"/>
                  <a:gd name="G2" fmla="+- 21600 0 0"/>
                  <a:gd name="T0" fmla="*/ 0 w 23516"/>
                  <a:gd name="T1" fmla="*/ 85 h 21600"/>
                  <a:gd name="T2" fmla="*/ 23516 w 23516"/>
                  <a:gd name="T3" fmla="*/ 21600 h 21600"/>
                  <a:gd name="T4" fmla="*/ 1916 w 23516"/>
                  <a:gd name="T5" fmla="*/ 21600 h 21600"/>
                </a:gdLst>
                <a:ahLst/>
                <a:cxnLst>
                  <a:cxn ang="0">
                    <a:pos x="T0" y="T1"/>
                  </a:cxn>
                  <a:cxn ang="0">
                    <a:pos x="T2" y="T3"/>
                  </a:cxn>
                  <a:cxn ang="0">
                    <a:pos x="T4" y="T5"/>
                  </a:cxn>
                </a:cxnLst>
                <a:rect l="0" t="0" r="r" b="b"/>
                <a:pathLst>
                  <a:path w="23516" h="21600" fill="none" extrusionOk="0">
                    <a:moveTo>
                      <a:pt x="0" y="85"/>
                    </a:moveTo>
                    <a:cubicBezTo>
                      <a:pt x="637" y="28"/>
                      <a:pt x="1276" y="0"/>
                      <a:pt x="1916" y="0"/>
                    </a:cubicBezTo>
                    <a:cubicBezTo>
                      <a:pt x="13845" y="0"/>
                      <a:pt x="23516" y="9670"/>
                      <a:pt x="23516" y="21600"/>
                    </a:cubicBezTo>
                  </a:path>
                  <a:path w="23516" h="21600" stroke="0" extrusionOk="0">
                    <a:moveTo>
                      <a:pt x="0" y="85"/>
                    </a:moveTo>
                    <a:cubicBezTo>
                      <a:pt x="637" y="28"/>
                      <a:pt x="1276" y="0"/>
                      <a:pt x="1916" y="0"/>
                    </a:cubicBezTo>
                    <a:cubicBezTo>
                      <a:pt x="13845" y="0"/>
                      <a:pt x="23516" y="9670"/>
                      <a:pt x="23516" y="21600"/>
                    </a:cubicBezTo>
                    <a:lnTo>
                      <a:pt x="1916" y="21600"/>
                    </a:lnTo>
                    <a:close/>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84" name="Line 28">
                <a:extLst>
                  <a:ext uri="{FF2B5EF4-FFF2-40B4-BE49-F238E27FC236}">
                    <a16:creationId xmlns:a16="http://schemas.microsoft.com/office/drawing/2014/main" id="{2C99E010-A4D5-4BF0-939C-AC1F91BE775D}"/>
                  </a:ext>
                </a:extLst>
              </p:cNvPr>
              <p:cNvSpPr>
                <a:spLocks noChangeAspect="1" noChangeShapeType="1"/>
              </p:cNvSpPr>
              <p:nvPr/>
            </p:nvSpPr>
            <p:spPr bwMode="auto">
              <a:xfrm>
                <a:off x="4176" y="1806"/>
                <a:ext cx="0" cy="390"/>
              </a:xfrm>
              <a:prstGeom prst="line">
                <a:avLst/>
              </a:prstGeom>
              <a:noFill/>
              <a:ln w="254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5" name="Freeform 29">
                <a:extLst>
                  <a:ext uri="{FF2B5EF4-FFF2-40B4-BE49-F238E27FC236}">
                    <a16:creationId xmlns:a16="http://schemas.microsoft.com/office/drawing/2014/main" id="{323B7486-E615-47DD-B9C5-77ED180C05C8}"/>
                  </a:ext>
                </a:extLst>
              </p:cNvPr>
              <p:cNvSpPr>
                <a:spLocks noChangeAspect="1"/>
              </p:cNvSpPr>
              <p:nvPr/>
            </p:nvSpPr>
            <p:spPr bwMode="auto">
              <a:xfrm>
                <a:off x="3042" y="945"/>
                <a:ext cx="198" cy="1"/>
              </a:xfrm>
              <a:custGeom>
                <a:avLst/>
                <a:gdLst>
                  <a:gd name="T0" fmla="*/ 0 w 198"/>
                  <a:gd name="T1" fmla="*/ 0 h 1"/>
                  <a:gd name="T2" fmla="*/ 198 w 198"/>
                  <a:gd name="T3" fmla="*/ 0 h 1"/>
                </a:gdLst>
                <a:ahLst/>
                <a:cxnLst>
                  <a:cxn ang="0">
                    <a:pos x="T0" y="T1"/>
                  </a:cxn>
                  <a:cxn ang="0">
                    <a:pos x="T2" y="T3"/>
                  </a:cxn>
                </a:cxnLst>
                <a:rect l="0" t="0" r="r" b="b"/>
                <a:pathLst>
                  <a:path w="198" h="1">
                    <a:moveTo>
                      <a:pt x="0" y="0"/>
                    </a:moveTo>
                    <a:lnTo>
                      <a:pt x="198" y="0"/>
                    </a:lnTo>
                  </a:path>
                </a:pathLst>
              </a:custGeom>
              <a:noFill/>
              <a:ln w="2540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86" name="Arc 30">
                <a:extLst>
                  <a:ext uri="{FF2B5EF4-FFF2-40B4-BE49-F238E27FC236}">
                    <a16:creationId xmlns:a16="http://schemas.microsoft.com/office/drawing/2014/main" id="{7FB40FA7-F9B2-49B2-BCC7-438855FA123E}"/>
                  </a:ext>
                </a:extLst>
              </p:cNvPr>
              <p:cNvSpPr>
                <a:spLocks noChangeAspect="1"/>
              </p:cNvSpPr>
              <p:nvPr/>
            </p:nvSpPr>
            <p:spPr bwMode="auto">
              <a:xfrm rot="1560000">
                <a:off x="3026" y="1628"/>
                <a:ext cx="82" cy="106"/>
              </a:xfrm>
              <a:custGeom>
                <a:avLst/>
                <a:gdLst>
                  <a:gd name="G0" fmla="+- 17634 0 0"/>
                  <a:gd name="G1" fmla="+- 21600 0 0"/>
                  <a:gd name="G2" fmla="+- 21600 0 0"/>
                  <a:gd name="T0" fmla="*/ 0 w 21915"/>
                  <a:gd name="T1" fmla="*/ 9126 h 21600"/>
                  <a:gd name="T2" fmla="*/ 21915 w 21915"/>
                  <a:gd name="T3" fmla="*/ 428 h 21600"/>
                  <a:gd name="T4" fmla="*/ 17634 w 21915"/>
                  <a:gd name="T5" fmla="*/ 21600 h 21600"/>
                </a:gdLst>
                <a:ahLst/>
                <a:cxnLst>
                  <a:cxn ang="0">
                    <a:pos x="T0" y="T1"/>
                  </a:cxn>
                  <a:cxn ang="0">
                    <a:pos x="T2" y="T3"/>
                  </a:cxn>
                  <a:cxn ang="0">
                    <a:pos x="T4" y="T5"/>
                  </a:cxn>
                </a:cxnLst>
                <a:rect l="0" t="0" r="r" b="b"/>
                <a:pathLst>
                  <a:path w="21915" h="21600" fill="none" extrusionOk="0">
                    <a:moveTo>
                      <a:pt x="-1" y="9125"/>
                    </a:moveTo>
                    <a:cubicBezTo>
                      <a:pt x="4048" y="3402"/>
                      <a:pt x="10623" y="0"/>
                      <a:pt x="17634" y="0"/>
                    </a:cubicBezTo>
                    <a:cubicBezTo>
                      <a:pt x="19071" y="0"/>
                      <a:pt x="20505" y="143"/>
                      <a:pt x="21914" y="428"/>
                    </a:cubicBezTo>
                  </a:path>
                  <a:path w="21915" h="21600" stroke="0" extrusionOk="0">
                    <a:moveTo>
                      <a:pt x="-1" y="9125"/>
                    </a:moveTo>
                    <a:cubicBezTo>
                      <a:pt x="4048" y="3402"/>
                      <a:pt x="10623" y="0"/>
                      <a:pt x="17634" y="0"/>
                    </a:cubicBezTo>
                    <a:cubicBezTo>
                      <a:pt x="19071" y="0"/>
                      <a:pt x="20505" y="143"/>
                      <a:pt x="21914" y="428"/>
                    </a:cubicBezTo>
                    <a:lnTo>
                      <a:pt x="17634" y="21600"/>
                    </a:lnTo>
                    <a:close/>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19487" name="Object 31">
              <a:extLst>
                <a:ext uri="{FF2B5EF4-FFF2-40B4-BE49-F238E27FC236}">
                  <a16:creationId xmlns:a16="http://schemas.microsoft.com/office/drawing/2014/main" id="{01058090-1D8A-42E2-B227-FD0EB4E51C15}"/>
                </a:ext>
              </a:extLst>
            </p:cNvPr>
            <p:cNvGraphicFramePr>
              <a:graphicFrameLocks noChangeAspect="1"/>
            </p:cNvGraphicFramePr>
            <p:nvPr/>
          </p:nvGraphicFramePr>
          <p:xfrm>
            <a:off x="96" y="227"/>
            <a:ext cx="217" cy="203"/>
          </p:xfrm>
          <a:graphic>
            <a:graphicData uri="http://schemas.openxmlformats.org/presentationml/2006/ole">
              <mc:AlternateContent xmlns:mc="http://schemas.openxmlformats.org/markup-compatibility/2006">
                <mc:Choice xmlns:v="urn:schemas-microsoft-com:vml" Requires="v">
                  <p:oleObj spid="_x0000_s53560" r:id="rId3" imgW="203112" imgH="190417" progId="Equation.DSMT4">
                    <p:embed/>
                  </p:oleObj>
                </mc:Choice>
                <mc:Fallback>
                  <p:oleObj r:id="rId3" imgW="203112" imgH="190417" progId="Equation.DSMT4">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 y="227"/>
                          <a:ext cx="217" cy="2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88" name="Object 32">
              <a:extLst>
                <a:ext uri="{FF2B5EF4-FFF2-40B4-BE49-F238E27FC236}">
                  <a16:creationId xmlns:a16="http://schemas.microsoft.com/office/drawing/2014/main" id="{6C1DA09B-E2E3-4A0B-A31C-B0FC16FFA1AE}"/>
                </a:ext>
              </a:extLst>
            </p:cNvPr>
            <p:cNvGraphicFramePr>
              <a:graphicFrameLocks noChangeAspect="1"/>
            </p:cNvGraphicFramePr>
            <p:nvPr/>
          </p:nvGraphicFramePr>
          <p:xfrm>
            <a:off x="2142" y="1994"/>
            <a:ext cx="214" cy="211"/>
          </p:xfrm>
          <a:graphic>
            <a:graphicData uri="http://schemas.openxmlformats.org/presentationml/2006/ole">
              <mc:AlternateContent xmlns:mc="http://schemas.openxmlformats.org/markup-compatibility/2006">
                <mc:Choice xmlns:v="urn:schemas-microsoft-com:vml" Requires="v">
                  <p:oleObj spid="_x0000_s53561" r:id="rId5" imgW="190417" imgH="190417" progId="Equation.DSMT4">
                    <p:embed/>
                  </p:oleObj>
                </mc:Choice>
                <mc:Fallback>
                  <p:oleObj r:id="rId5" imgW="190417" imgH="190417" progId="Equation.DSMT4">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2" y="1994"/>
                          <a:ext cx="214" cy="2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89" name="Object 33">
              <a:extLst>
                <a:ext uri="{FF2B5EF4-FFF2-40B4-BE49-F238E27FC236}">
                  <a16:creationId xmlns:a16="http://schemas.microsoft.com/office/drawing/2014/main" id="{A8974701-5C9E-4117-B319-A259EF85BAEE}"/>
                </a:ext>
              </a:extLst>
            </p:cNvPr>
            <p:cNvGraphicFramePr>
              <a:graphicFrameLocks noChangeAspect="1"/>
            </p:cNvGraphicFramePr>
            <p:nvPr/>
          </p:nvGraphicFramePr>
          <p:xfrm>
            <a:off x="1748" y="1228"/>
            <a:ext cx="202" cy="172"/>
          </p:xfrm>
          <a:graphic>
            <a:graphicData uri="http://schemas.openxmlformats.org/presentationml/2006/ole">
              <mc:AlternateContent xmlns:mc="http://schemas.openxmlformats.org/markup-compatibility/2006">
                <mc:Choice xmlns:v="urn:schemas-microsoft-com:vml" Requires="v">
                  <p:oleObj spid="_x0000_s53562" r:id="rId7" imgW="139518" imgH="126835" progId="Equation.DSMT4">
                    <p:embed/>
                  </p:oleObj>
                </mc:Choice>
                <mc:Fallback>
                  <p:oleObj r:id="rId7" imgW="139518" imgH="126835" progId="Equation.DSMT4">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8" y="1228"/>
                          <a:ext cx="202" cy="1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90" name="Object 34">
              <a:extLst>
                <a:ext uri="{FF2B5EF4-FFF2-40B4-BE49-F238E27FC236}">
                  <a16:creationId xmlns:a16="http://schemas.microsoft.com/office/drawing/2014/main" id="{2444941F-0209-4381-ADA4-36D35060DF2C}"/>
                </a:ext>
              </a:extLst>
            </p:cNvPr>
            <p:cNvGraphicFramePr>
              <a:graphicFrameLocks noChangeAspect="1"/>
            </p:cNvGraphicFramePr>
            <p:nvPr/>
          </p:nvGraphicFramePr>
          <p:xfrm>
            <a:off x="1363" y="729"/>
            <a:ext cx="134" cy="168"/>
          </p:xfrm>
          <a:graphic>
            <a:graphicData uri="http://schemas.openxmlformats.org/presentationml/2006/ole">
              <mc:AlternateContent xmlns:mc="http://schemas.openxmlformats.org/markup-compatibility/2006">
                <mc:Choice xmlns:v="urn:schemas-microsoft-com:vml" Requires="v">
                  <p:oleObj spid="_x0000_s53563" r:id="rId9" imgW="139579" imgH="177646" progId="Equation.DSMT4">
                    <p:embed/>
                  </p:oleObj>
                </mc:Choice>
                <mc:Fallback>
                  <p:oleObj r:id="rId9" imgW="139579" imgH="177646" progId="Equation.DSMT4">
                    <p:embed/>
                    <p:pic>
                      <p:nvPicPr>
                        <p:cNvPr id="0"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63" y="729"/>
                          <a:ext cx="134" cy="1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91" name="Object 35">
              <a:extLst>
                <a:ext uri="{FF2B5EF4-FFF2-40B4-BE49-F238E27FC236}">
                  <a16:creationId xmlns:a16="http://schemas.microsoft.com/office/drawing/2014/main" id="{E09937DF-553A-4974-B466-2D7479F95D99}"/>
                </a:ext>
              </a:extLst>
            </p:cNvPr>
            <p:cNvGraphicFramePr>
              <a:graphicFrameLocks noChangeAspect="1"/>
            </p:cNvGraphicFramePr>
            <p:nvPr/>
          </p:nvGraphicFramePr>
          <p:xfrm>
            <a:off x="1218" y="224"/>
            <a:ext cx="146" cy="164"/>
          </p:xfrm>
          <a:graphic>
            <a:graphicData uri="http://schemas.openxmlformats.org/presentationml/2006/ole">
              <mc:AlternateContent xmlns:mc="http://schemas.openxmlformats.org/markup-compatibility/2006">
                <mc:Choice xmlns:v="urn:schemas-microsoft-com:vml" Requires="v">
                  <p:oleObj spid="_x0000_s53564" r:id="rId11" imgW="139579" imgH="164957" progId="Equation.DSMT4">
                    <p:embed/>
                  </p:oleObj>
                </mc:Choice>
                <mc:Fallback>
                  <p:oleObj r:id="rId11" imgW="139579" imgH="164957" progId="Equation.DSMT4">
                    <p:embed/>
                    <p:pic>
                      <p:nvPicPr>
                        <p:cNvPr id="0" name="Object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8" y="224"/>
                          <a:ext cx="146" cy="1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92" name="Object 36">
              <a:extLst>
                <a:ext uri="{FF2B5EF4-FFF2-40B4-BE49-F238E27FC236}">
                  <a16:creationId xmlns:a16="http://schemas.microsoft.com/office/drawing/2014/main" id="{3E300DFA-655D-498A-8F29-9F05FAC0B112}"/>
                </a:ext>
              </a:extLst>
            </p:cNvPr>
            <p:cNvGraphicFramePr>
              <a:graphicFrameLocks noChangeAspect="1"/>
            </p:cNvGraphicFramePr>
            <p:nvPr/>
          </p:nvGraphicFramePr>
          <p:xfrm>
            <a:off x="2387" y="1351"/>
            <a:ext cx="157" cy="164"/>
          </p:xfrm>
          <a:graphic>
            <a:graphicData uri="http://schemas.openxmlformats.org/presentationml/2006/ole">
              <mc:AlternateContent xmlns:mc="http://schemas.openxmlformats.org/markup-compatibility/2006">
                <mc:Choice xmlns:v="urn:schemas-microsoft-com:vml" Requires="v">
                  <p:oleObj spid="_x0000_s53565" r:id="rId13" imgW="152268" imgH="164957" progId="Equation.DSMT4">
                    <p:embed/>
                  </p:oleObj>
                </mc:Choice>
                <mc:Fallback>
                  <p:oleObj r:id="rId13" imgW="152268" imgH="164957" progId="Equation.DSMT4">
                    <p:embed/>
                    <p:pic>
                      <p:nvPicPr>
                        <p:cNvPr id="0" name="Object 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87" y="1351"/>
                          <a:ext cx="157" cy="1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93" name="Object 37">
              <a:extLst>
                <a:ext uri="{FF2B5EF4-FFF2-40B4-BE49-F238E27FC236}">
                  <a16:creationId xmlns:a16="http://schemas.microsoft.com/office/drawing/2014/main" id="{B72ECCD2-3622-4647-B163-120B2AFF0D9E}"/>
                </a:ext>
              </a:extLst>
            </p:cNvPr>
            <p:cNvGraphicFramePr>
              <a:graphicFrameLocks noChangeAspect="1"/>
            </p:cNvGraphicFramePr>
            <p:nvPr/>
          </p:nvGraphicFramePr>
          <p:xfrm>
            <a:off x="2400" y="962"/>
            <a:ext cx="130" cy="138"/>
          </p:xfrm>
          <a:graphic>
            <a:graphicData uri="http://schemas.openxmlformats.org/presentationml/2006/ole">
              <mc:AlternateContent xmlns:mc="http://schemas.openxmlformats.org/markup-compatibility/2006">
                <mc:Choice xmlns:v="urn:schemas-microsoft-com:vml" Requires="v">
                  <p:oleObj spid="_x0000_s53566" name="Equation" r:id="rId15" imgW="126720" imgH="139680" progId="Equation.DSMT4">
                    <p:embed/>
                  </p:oleObj>
                </mc:Choice>
                <mc:Fallback>
                  <p:oleObj name="Equation" r:id="rId15" imgW="126720" imgH="139680" progId="Equation.DSMT4">
                    <p:embed/>
                    <p:pic>
                      <p:nvPicPr>
                        <p:cNvPr id="0" name="Object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00" y="962"/>
                          <a:ext cx="130"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94" name="Object 38">
              <a:extLst>
                <a:ext uri="{FF2B5EF4-FFF2-40B4-BE49-F238E27FC236}">
                  <a16:creationId xmlns:a16="http://schemas.microsoft.com/office/drawing/2014/main" id="{DFC42054-B579-48E5-A3A9-C10F0EFD62DB}"/>
                </a:ext>
              </a:extLst>
            </p:cNvPr>
            <p:cNvGraphicFramePr>
              <a:graphicFrameLocks noChangeAspect="1"/>
            </p:cNvGraphicFramePr>
            <p:nvPr/>
          </p:nvGraphicFramePr>
          <p:xfrm>
            <a:off x="1617" y="221"/>
            <a:ext cx="133" cy="176"/>
          </p:xfrm>
          <a:graphic>
            <a:graphicData uri="http://schemas.openxmlformats.org/presentationml/2006/ole">
              <mc:AlternateContent xmlns:mc="http://schemas.openxmlformats.org/markup-compatibility/2006">
                <mc:Choice xmlns:v="urn:schemas-microsoft-com:vml" Requires="v">
                  <p:oleObj spid="_x0000_s53567" name="Equation" r:id="rId17" imgW="126720" imgH="177480" progId="Equation.DSMT4">
                    <p:embed/>
                  </p:oleObj>
                </mc:Choice>
                <mc:Fallback>
                  <p:oleObj name="Equation" r:id="rId17" imgW="126720" imgH="177480" progId="Equation.DSMT4">
                    <p:embed/>
                    <p:pic>
                      <p:nvPicPr>
                        <p:cNvPr id="0" name="Object 3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17" y="221"/>
                          <a:ext cx="133"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95" name="Object 39">
              <a:extLst>
                <a:ext uri="{FF2B5EF4-FFF2-40B4-BE49-F238E27FC236}">
                  <a16:creationId xmlns:a16="http://schemas.microsoft.com/office/drawing/2014/main" id="{A32CEC8A-6119-4493-A9D9-5ECC348E057F}"/>
                </a:ext>
              </a:extLst>
            </p:cNvPr>
            <p:cNvGraphicFramePr>
              <a:graphicFrameLocks noChangeAspect="1"/>
            </p:cNvGraphicFramePr>
            <p:nvPr/>
          </p:nvGraphicFramePr>
          <p:xfrm>
            <a:off x="499" y="1673"/>
            <a:ext cx="170" cy="163"/>
          </p:xfrm>
          <a:graphic>
            <a:graphicData uri="http://schemas.openxmlformats.org/presentationml/2006/ole">
              <mc:AlternateContent xmlns:mc="http://schemas.openxmlformats.org/markup-compatibility/2006">
                <mc:Choice xmlns:v="urn:schemas-microsoft-com:vml" Requires="v">
                  <p:oleObj spid="_x0000_s53568" name="Equation" r:id="rId19" imgW="164880" imgH="164880" progId="Equation.DSMT4">
                    <p:embed/>
                  </p:oleObj>
                </mc:Choice>
                <mc:Fallback>
                  <p:oleObj name="Equation" r:id="rId19" imgW="164880" imgH="164880" progId="Equation.DSMT4">
                    <p:embed/>
                    <p:pic>
                      <p:nvPicPr>
                        <p:cNvPr id="0" name="Object 3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9" y="1673"/>
                          <a:ext cx="170" cy="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96" name="Object 40">
              <a:extLst>
                <a:ext uri="{FF2B5EF4-FFF2-40B4-BE49-F238E27FC236}">
                  <a16:creationId xmlns:a16="http://schemas.microsoft.com/office/drawing/2014/main" id="{94AD7772-519A-4029-81CE-C8CC5F768D91}"/>
                </a:ext>
              </a:extLst>
            </p:cNvPr>
            <p:cNvGraphicFramePr>
              <a:graphicFrameLocks noChangeAspect="1"/>
            </p:cNvGraphicFramePr>
            <p:nvPr/>
          </p:nvGraphicFramePr>
          <p:xfrm>
            <a:off x="1405" y="1673"/>
            <a:ext cx="170" cy="163"/>
          </p:xfrm>
          <a:graphic>
            <a:graphicData uri="http://schemas.openxmlformats.org/presentationml/2006/ole">
              <mc:AlternateContent xmlns:mc="http://schemas.openxmlformats.org/markup-compatibility/2006">
                <mc:Choice xmlns:v="urn:schemas-microsoft-com:vml" Requires="v">
                  <p:oleObj spid="_x0000_s53569" name="Equation" r:id="rId21" imgW="164880" imgH="164880" progId="Equation.DSMT4">
                    <p:embed/>
                  </p:oleObj>
                </mc:Choice>
                <mc:Fallback>
                  <p:oleObj name="Equation" r:id="rId21" imgW="164880" imgH="164880" progId="Equation.DSMT4">
                    <p:embed/>
                    <p:pic>
                      <p:nvPicPr>
                        <p:cNvPr id="0" name="Object 4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05" y="1673"/>
                          <a:ext cx="170" cy="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97" name="Object 41">
              <a:extLst>
                <a:ext uri="{FF2B5EF4-FFF2-40B4-BE49-F238E27FC236}">
                  <a16:creationId xmlns:a16="http://schemas.microsoft.com/office/drawing/2014/main" id="{81B2AA0E-0321-4E0A-88F2-BBC5D7596570}"/>
                </a:ext>
              </a:extLst>
            </p:cNvPr>
            <p:cNvGraphicFramePr>
              <a:graphicFrameLocks noChangeAspect="1"/>
            </p:cNvGraphicFramePr>
            <p:nvPr/>
          </p:nvGraphicFramePr>
          <p:xfrm>
            <a:off x="464" y="789"/>
            <a:ext cx="170" cy="163"/>
          </p:xfrm>
          <a:graphic>
            <a:graphicData uri="http://schemas.openxmlformats.org/presentationml/2006/ole">
              <mc:AlternateContent xmlns:mc="http://schemas.openxmlformats.org/markup-compatibility/2006">
                <mc:Choice xmlns:v="urn:schemas-microsoft-com:vml" Requires="v">
                  <p:oleObj spid="_x0000_s53570" name="Equation" r:id="rId23" imgW="164880" imgH="164880" progId="Equation.DSMT4">
                    <p:embed/>
                  </p:oleObj>
                </mc:Choice>
                <mc:Fallback>
                  <p:oleObj name="Equation" r:id="rId23" imgW="164880" imgH="164880" progId="Equation.DSMT4">
                    <p:embed/>
                    <p:pic>
                      <p:nvPicPr>
                        <p:cNvPr id="0" name="Object 4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64" y="789"/>
                          <a:ext cx="170" cy="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98" name="Object 42">
              <a:extLst>
                <a:ext uri="{FF2B5EF4-FFF2-40B4-BE49-F238E27FC236}">
                  <a16:creationId xmlns:a16="http://schemas.microsoft.com/office/drawing/2014/main" id="{7633626F-73F0-44BE-9E4A-BCC0295809FA}"/>
                </a:ext>
              </a:extLst>
            </p:cNvPr>
            <p:cNvGraphicFramePr>
              <a:graphicFrameLocks noChangeAspect="1"/>
            </p:cNvGraphicFramePr>
            <p:nvPr/>
          </p:nvGraphicFramePr>
          <p:xfrm>
            <a:off x="1207" y="1351"/>
            <a:ext cx="156" cy="164"/>
          </p:xfrm>
          <a:graphic>
            <a:graphicData uri="http://schemas.openxmlformats.org/presentationml/2006/ole">
              <mc:AlternateContent xmlns:mc="http://schemas.openxmlformats.org/markup-compatibility/2006">
                <mc:Choice xmlns:v="urn:schemas-microsoft-com:vml" Requires="v">
                  <p:oleObj spid="_x0000_s53571" name="Equation" r:id="rId25" imgW="152280" imgH="164880" progId="Equation.DSMT4">
                    <p:embed/>
                  </p:oleObj>
                </mc:Choice>
                <mc:Fallback>
                  <p:oleObj name="Equation" r:id="rId25" imgW="152280" imgH="164880" progId="Equation.DSMT4">
                    <p:embed/>
                    <p:pic>
                      <p:nvPicPr>
                        <p:cNvPr id="0" name="Object 4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207" y="1351"/>
                          <a:ext cx="156" cy="1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99" name="Object 43">
              <a:extLst>
                <a:ext uri="{FF2B5EF4-FFF2-40B4-BE49-F238E27FC236}">
                  <a16:creationId xmlns:a16="http://schemas.microsoft.com/office/drawing/2014/main" id="{6161EF58-1595-47E5-A494-70006CD297DE}"/>
                </a:ext>
              </a:extLst>
            </p:cNvPr>
            <p:cNvGraphicFramePr>
              <a:graphicFrameLocks noChangeAspect="1"/>
            </p:cNvGraphicFramePr>
            <p:nvPr/>
          </p:nvGraphicFramePr>
          <p:xfrm>
            <a:off x="131" y="1908"/>
            <a:ext cx="170" cy="176"/>
          </p:xfrm>
          <a:graphic>
            <a:graphicData uri="http://schemas.openxmlformats.org/presentationml/2006/ole">
              <mc:AlternateContent xmlns:mc="http://schemas.openxmlformats.org/markup-compatibility/2006">
                <mc:Choice xmlns:v="urn:schemas-microsoft-com:vml" Requires="v">
                  <p:oleObj spid="_x0000_s53572" name="Equation" r:id="rId27" imgW="164880" imgH="177480" progId="Equation.DSMT4">
                    <p:embed/>
                  </p:oleObj>
                </mc:Choice>
                <mc:Fallback>
                  <p:oleObj name="Equation" r:id="rId27" imgW="164880" imgH="177480" progId="Equation.DSMT4">
                    <p:embed/>
                    <p:pic>
                      <p:nvPicPr>
                        <p:cNvPr id="0" name="Object 4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31" y="1908"/>
                          <a:ext cx="170"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00" name="Line 44">
              <a:extLst>
                <a:ext uri="{FF2B5EF4-FFF2-40B4-BE49-F238E27FC236}">
                  <a16:creationId xmlns:a16="http://schemas.microsoft.com/office/drawing/2014/main" id="{AB7CBC54-F3D9-4180-A0FD-513B02F6BE62}"/>
                </a:ext>
              </a:extLst>
            </p:cNvPr>
            <p:cNvSpPr>
              <a:spLocks noChangeShapeType="1"/>
            </p:cNvSpPr>
            <p:nvPr/>
          </p:nvSpPr>
          <p:spPr bwMode="auto">
            <a:xfrm flipV="1">
              <a:off x="663" y="1143"/>
              <a:ext cx="576" cy="528"/>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01" name="Line 45">
              <a:extLst>
                <a:ext uri="{FF2B5EF4-FFF2-40B4-BE49-F238E27FC236}">
                  <a16:creationId xmlns:a16="http://schemas.microsoft.com/office/drawing/2014/main" id="{7439C6AF-8B08-4399-93BD-3BBD8F9DA7F1}"/>
                </a:ext>
              </a:extLst>
            </p:cNvPr>
            <p:cNvSpPr>
              <a:spLocks noChangeShapeType="1"/>
            </p:cNvSpPr>
            <p:nvPr/>
          </p:nvSpPr>
          <p:spPr bwMode="auto">
            <a:xfrm flipV="1">
              <a:off x="1392" y="816"/>
              <a:ext cx="576" cy="52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02" name="Line 46">
              <a:extLst>
                <a:ext uri="{FF2B5EF4-FFF2-40B4-BE49-F238E27FC236}">
                  <a16:creationId xmlns:a16="http://schemas.microsoft.com/office/drawing/2014/main" id="{9B3EBAAD-D14F-42E1-B5A9-2F5CF731D793}"/>
                </a:ext>
              </a:extLst>
            </p:cNvPr>
            <p:cNvSpPr>
              <a:spLocks noChangeShapeType="1"/>
            </p:cNvSpPr>
            <p:nvPr/>
          </p:nvSpPr>
          <p:spPr bwMode="auto">
            <a:xfrm flipV="1">
              <a:off x="1374" y="753"/>
              <a:ext cx="507" cy="606"/>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9503" name="Object 47">
              <a:extLst>
                <a:ext uri="{FF2B5EF4-FFF2-40B4-BE49-F238E27FC236}">
                  <a16:creationId xmlns:a16="http://schemas.microsoft.com/office/drawing/2014/main" id="{B1BA4F7E-547F-443F-AA59-FCC17E9AFE8F}"/>
                </a:ext>
              </a:extLst>
            </p:cNvPr>
            <p:cNvGraphicFramePr>
              <a:graphicFrameLocks noChangeAspect="1"/>
            </p:cNvGraphicFramePr>
            <p:nvPr/>
          </p:nvGraphicFramePr>
          <p:xfrm>
            <a:off x="1997" y="737"/>
            <a:ext cx="169" cy="201"/>
          </p:xfrm>
          <a:graphic>
            <a:graphicData uri="http://schemas.openxmlformats.org/presentationml/2006/ole">
              <mc:AlternateContent xmlns:mc="http://schemas.openxmlformats.org/markup-compatibility/2006">
                <mc:Choice xmlns:v="urn:schemas-microsoft-com:vml" Requires="v">
                  <p:oleObj spid="_x0000_s53573" name="Equation" r:id="rId29" imgW="164880" imgH="203040" progId="Equation.DSMT4">
                    <p:embed/>
                  </p:oleObj>
                </mc:Choice>
                <mc:Fallback>
                  <p:oleObj name="Equation" r:id="rId29" imgW="164880" imgH="203040" progId="Equation.DSMT4">
                    <p:embed/>
                    <p:pic>
                      <p:nvPicPr>
                        <p:cNvPr id="0" name="Object 4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997" y="737"/>
                          <a:ext cx="169" cy="2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504" name="Object 48">
              <a:extLst>
                <a:ext uri="{FF2B5EF4-FFF2-40B4-BE49-F238E27FC236}">
                  <a16:creationId xmlns:a16="http://schemas.microsoft.com/office/drawing/2014/main" id="{9DF171B3-3097-4788-A624-A8936CBE836F}"/>
                </a:ext>
              </a:extLst>
            </p:cNvPr>
            <p:cNvGraphicFramePr>
              <a:graphicFrameLocks noChangeAspect="1"/>
            </p:cNvGraphicFramePr>
            <p:nvPr/>
          </p:nvGraphicFramePr>
          <p:xfrm>
            <a:off x="1872" y="576"/>
            <a:ext cx="130" cy="163"/>
          </p:xfrm>
          <a:graphic>
            <a:graphicData uri="http://schemas.openxmlformats.org/presentationml/2006/ole">
              <mc:AlternateContent xmlns:mc="http://schemas.openxmlformats.org/markup-compatibility/2006">
                <mc:Choice xmlns:v="urn:schemas-microsoft-com:vml" Requires="v">
                  <p:oleObj spid="_x0000_s53574" name="Equation" r:id="rId31" imgW="126720" imgH="164880" progId="Equation.DSMT4">
                    <p:embed/>
                  </p:oleObj>
                </mc:Choice>
                <mc:Fallback>
                  <p:oleObj name="Equation" r:id="rId31" imgW="126720" imgH="164880" progId="Equation.DSMT4">
                    <p:embed/>
                    <p:pic>
                      <p:nvPicPr>
                        <p:cNvPr id="0" name="Object 4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872" y="576"/>
                          <a:ext cx="130" cy="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505" name="Object 49">
              <a:extLst>
                <a:ext uri="{FF2B5EF4-FFF2-40B4-BE49-F238E27FC236}">
                  <a16:creationId xmlns:a16="http://schemas.microsoft.com/office/drawing/2014/main" id="{954D6F74-16C1-49EE-A6EE-2FCF56176DFA}"/>
                </a:ext>
              </a:extLst>
            </p:cNvPr>
            <p:cNvGraphicFramePr>
              <a:graphicFrameLocks noChangeAspect="1"/>
            </p:cNvGraphicFramePr>
            <p:nvPr/>
          </p:nvGraphicFramePr>
          <p:xfrm>
            <a:off x="1104" y="960"/>
            <a:ext cx="169" cy="200"/>
          </p:xfrm>
          <a:graphic>
            <a:graphicData uri="http://schemas.openxmlformats.org/presentationml/2006/ole">
              <mc:AlternateContent xmlns:mc="http://schemas.openxmlformats.org/markup-compatibility/2006">
                <mc:Choice xmlns:v="urn:schemas-microsoft-com:vml" Requires="v">
                  <p:oleObj spid="_x0000_s53575" name="Equation" r:id="rId33" imgW="164880" imgH="203040" progId="Equation.DSMT4">
                    <p:embed/>
                  </p:oleObj>
                </mc:Choice>
                <mc:Fallback>
                  <p:oleObj name="Equation" r:id="rId33" imgW="164880" imgH="203040" progId="Equation.DSMT4">
                    <p:embed/>
                    <p:pic>
                      <p:nvPicPr>
                        <p:cNvPr id="0" name="Object 4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104" y="960"/>
                          <a:ext cx="169"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06" name="Arc 50">
              <a:extLst>
                <a:ext uri="{FF2B5EF4-FFF2-40B4-BE49-F238E27FC236}">
                  <a16:creationId xmlns:a16="http://schemas.microsoft.com/office/drawing/2014/main" id="{143D456C-6A97-4DCC-8229-1E5F45A8E1E4}"/>
                </a:ext>
              </a:extLst>
            </p:cNvPr>
            <p:cNvSpPr>
              <a:spLocks/>
            </p:cNvSpPr>
            <p:nvPr/>
          </p:nvSpPr>
          <p:spPr bwMode="auto">
            <a:xfrm>
              <a:off x="1632" y="1056"/>
              <a:ext cx="144"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507" name="Object 51">
              <a:extLst>
                <a:ext uri="{FF2B5EF4-FFF2-40B4-BE49-F238E27FC236}">
                  <a16:creationId xmlns:a16="http://schemas.microsoft.com/office/drawing/2014/main" id="{2F597AC5-D473-443A-8CC0-D3F2B4399569}"/>
                </a:ext>
              </a:extLst>
            </p:cNvPr>
            <p:cNvGraphicFramePr>
              <a:graphicFrameLocks noChangeAspect="1"/>
            </p:cNvGraphicFramePr>
            <p:nvPr/>
          </p:nvGraphicFramePr>
          <p:xfrm>
            <a:off x="1786" y="1008"/>
            <a:ext cx="130" cy="175"/>
          </p:xfrm>
          <a:graphic>
            <a:graphicData uri="http://schemas.openxmlformats.org/presentationml/2006/ole">
              <mc:AlternateContent xmlns:mc="http://schemas.openxmlformats.org/markup-compatibility/2006">
                <mc:Choice xmlns:v="urn:schemas-microsoft-com:vml" Requires="v">
                  <p:oleObj spid="_x0000_s53576" name="Equation" r:id="rId35" imgW="126720" imgH="177480" progId="Equation.DSMT4">
                    <p:embed/>
                  </p:oleObj>
                </mc:Choice>
                <mc:Fallback>
                  <p:oleObj name="Equation" r:id="rId35" imgW="126720" imgH="177480" progId="Equation.DSMT4">
                    <p:embed/>
                    <p:pic>
                      <p:nvPicPr>
                        <p:cNvPr id="0" name="Object 51"/>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786" y="1008"/>
                          <a:ext cx="130" cy="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9509" name="Object 53">
            <a:extLst>
              <a:ext uri="{FF2B5EF4-FFF2-40B4-BE49-F238E27FC236}">
                <a16:creationId xmlns:a16="http://schemas.microsoft.com/office/drawing/2014/main" id="{6B9E023C-676F-4D93-B25B-28C1A0FC2131}"/>
              </a:ext>
            </a:extLst>
          </p:cNvPr>
          <p:cNvGraphicFramePr>
            <a:graphicFrameLocks noChangeAspect="1"/>
          </p:cNvGraphicFramePr>
          <p:nvPr/>
        </p:nvGraphicFramePr>
        <p:xfrm>
          <a:off x="4114800" y="762000"/>
          <a:ext cx="4791075" cy="1774825"/>
        </p:xfrm>
        <a:graphic>
          <a:graphicData uri="http://schemas.openxmlformats.org/presentationml/2006/ole">
            <mc:AlternateContent xmlns:mc="http://schemas.openxmlformats.org/markup-compatibility/2006">
              <mc:Choice xmlns:v="urn:schemas-microsoft-com:vml" Requires="v">
                <p:oleObj spid="_x0000_s53577" name="Equation" r:id="rId37" imgW="2552400" imgH="939600" progId="Equation.DSMT4">
                  <p:embed/>
                </p:oleObj>
              </mc:Choice>
              <mc:Fallback>
                <p:oleObj name="Equation" r:id="rId37" imgW="2552400" imgH="939600" progId="Equation.DSMT4">
                  <p:embed/>
                  <p:pic>
                    <p:nvPicPr>
                      <p:cNvPr id="0" name="Object 53"/>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114800" y="762000"/>
                        <a:ext cx="4791075" cy="177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511" name="Object 55">
            <a:extLst>
              <a:ext uri="{FF2B5EF4-FFF2-40B4-BE49-F238E27FC236}">
                <a16:creationId xmlns:a16="http://schemas.microsoft.com/office/drawing/2014/main" id="{DBE303A0-F133-40CA-8372-06042BBE2353}"/>
              </a:ext>
            </a:extLst>
          </p:cNvPr>
          <p:cNvGraphicFramePr>
            <a:graphicFrameLocks noChangeAspect="1"/>
          </p:cNvGraphicFramePr>
          <p:nvPr/>
        </p:nvGraphicFramePr>
        <p:xfrm>
          <a:off x="152400" y="4114800"/>
          <a:ext cx="6248400" cy="1055688"/>
        </p:xfrm>
        <a:graphic>
          <a:graphicData uri="http://schemas.openxmlformats.org/presentationml/2006/ole">
            <mc:AlternateContent xmlns:mc="http://schemas.openxmlformats.org/markup-compatibility/2006">
              <mc:Choice xmlns:v="urn:schemas-microsoft-com:vml" Requires="v">
                <p:oleObj spid="_x0000_s53578" r:id="rId39" imgW="2984500" imgH="508000" progId="Equation.DSMT4">
                  <p:embed/>
                </p:oleObj>
              </mc:Choice>
              <mc:Fallback>
                <p:oleObj r:id="rId39" imgW="2984500" imgH="508000" progId="Equation.DSMT4">
                  <p:embed/>
                  <p:pic>
                    <p:nvPicPr>
                      <p:cNvPr id="0" name="Object 55"/>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52400" y="4114800"/>
                        <a:ext cx="6248400" cy="1055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536" name="Group 80">
            <a:extLst>
              <a:ext uri="{FF2B5EF4-FFF2-40B4-BE49-F238E27FC236}">
                <a16:creationId xmlns:a16="http://schemas.microsoft.com/office/drawing/2014/main" id="{8EEE9EF8-46AB-418A-8C1B-417A93E51A53}"/>
              </a:ext>
            </a:extLst>
          </p:cNvPr>
          <p:cNvGrpSpPr>
            <a:grpSpLocks/>
          </p:cNvGrpSpPr>
          <p:nvPr/>
        </p:nvGrpSpPr>
        <p:grpSpPr bwMode="auto">
          <a:xfrm>
            <a:off x="5715000" y="3505200"/>
            <a:ext cx="3581400" cy="2979738"/>
            <a:chOff x="3600" y="2208"/>
            <a:chExt cx="2256" cy="1877"/>
          </a:xfrm>
        </p:grpSpPr>
        <p:grpSp>
          <p:nvGrpSpPr>
            <p:cNvPr id="19517" name="Group 61">
              <a:extLst>
                <a:ext uri="{FF2B5EF4-FFF2-40B4-BE49-F238E27FC236}">
                  <a16:creationId xmlns:a16="http://schemas.microsoft.com/office/drawing/2014/main" id="{C6126AA5-DD53-4E70-8F34-01E301814639}"/>
                </a:ext>
              </a:extLst>
            </p:cNvPr>
            <p:cNvGrpSpPr>
              <a:grpSpLocks noChangeAspect="1"/>
            </p:cNvGrpSpPr>
            <p:nvPr/>
          </p:nvGrpSpPr>
          <p:grpSpPr bwMode="auto">
            <a:xfrm rot="-2477075">
              <a:off x="4073" y="2208"/>
              <a:ext cx="1783" cy="1877"/>
              <a:chOff x="3060" y="1752"/>
              <a:chExt cx="3960" cy="3432"/>
            </a:xfrm>
          </p:grpSpPr>
          <p:sp>
            <p:nvSpPr>
              <p:cNvPr id="19518" name="Arc 62">
                <a:extLst>
                  <a:ext uri="{FF2B5EF4-FFF2-40B4-BE49-F238E27FC236}">
                    <a16:creationId xmlns:a16="http://schemas.microsoft.com/office/drawing/2014/main" id="{8C1911B6-D765-477D-A2AC-D55A48E176BC}"/>
                  </a:ext>
                </a:extLst>
              </p:cNvPr>
              <p:cNvSpPr>
                <a:spLocks noChangeAspect="1"/>
              </p:cNvSpPr>
              <p:nvPr/>
            </p:nvSpPr>
            <p:spPr bwMode="auto">
              <a:xfrm flipH="1" flipV="1">
                <a:off x="3420" y="3000"/>
                <a:ext cx="1800" cy="62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19" name="Arc 63">
                <a:extLst>
                  <a:ext uri="{FF2B5EF4-FFF2-40B4-BE49-F238E27FC236}">
                    <a16:creationId xmlns:a16="http://schemas.microsoft.com/office/drawing/2014/main" id="{99BCA5AC-03D0-4528-A205-085CF0E76B48}"/>
                  </a:ext>
                </a:extLst>
              </p:cNvPr>
              <p:cNvSpPr>
                <a:spLocks noChangeAspect="1"/>
              </p:cNvSpPr>
              <p:nvPr/>
            </p:nvSpPr>
            <p:spPr bwMode="auto">
              <a:xfrm flipV="1">
                <a:off x="5220" y="3158"/>
                <a:ext cx="1532" cy="603"/>
              </a:xfrm>
              <a:custGeom>
                <a:avLst/>
                <a:gdLst>
                  <a:gd name="G0" fmla="+- 0 0 0"/>
                  <a:gd name="G1" fmla="+- 20875 0 0"/>
                  <a:gd name="G2" fmla="+- 21600 0 0"/>
                  <a:gd name="T0" fmla="*/ 5551 w 18380"/>
                  <a:gd name="T1" fmla="*/ 0 h 20875"/>
                  <a:gd name="T2" fmla="*/ 18380 w 18380"/>
                  <a:gd name="T3" fmla="*/ 9529 h 20875"/>
                  <a:gd name="T4" fmla="*/ 0 w 18380"/>
                  <a:gd name="T5" fmla="*/ 20875 h 20875"/>
                </a:gdLst>
                <a:ahLst/>
                <a:cxnLst>
                  <a:cxn ang="0">
                    <a:pos x="T0" y="T1"/>
                  </a:cxn>
                  <a:cxn ang="0">
                    <a:pos x="T2" y="T3"/>
                  </a:cxn>
                  <a:cxn ang="0">
                    <a:pos x="T4" y="T5"/>
                  </a:cxn>
                </a:cxnLst>
                <a:rect l="0" t="0" r="r" b="b"/>
                <a:pathLst>
                  <a:path w="18380" h="20875" fill="none" extrusionOk="0">
                    <a:moveTo>
                      <a:pt x="5550" y="0"/>
                    </a:moveTo>
                    <a:cubicBezTo>
                      <a:pt x="10888" y="1419"/>
                      <a:pt x="15479" y="4829"/>
                      <a:pt x="18380" y="9528"/>
                    </a:cubicBezTo>
                  </a:path>
                  <a:path w="18380" h="20875" stroke="0" extrusionOk="0">
                    <a:moveTo>
                      <a:pt x="5550" y="0"/>
                    </a:moveTo>
                    <a:cubicBezTo>
                      <a:pt x="10888" y="1419"/>
                      <a:pt x="15479" y="4829"/>
                      <a:pt x="18380" y="9528"/>
                    </a:cubicBezTo>
                    <a:lnTo>
                      <a:pt x="0" y="20875"/>
                    </a:lnTo>
                    <a:close/>
                  </a:path>
                </a:pathLst>
              </a:custGeom>
              <a:noFill/>
              <a:ln w="25400">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20" name="Arc 64">
                <a:extLst>
                  <a:ext uri="{FF2B5EF4-FFF2-40B4-BE49-F238E27FC236}">
                    <a16:creationId xmlns:a16="http://schemas.microsoft.com/office/drawing/2014/main" id="{203AAC2E-2187-4949-BA9A-DD54E3932E6E}"/>
                  </a:ext>
                </a:extLst>
              </p:cNvPr>
              <p:cNvSpPr>
                <a:spLocks noChangeAspect="1"/>
              </p:cNvSpPr>
              <p:nvPr/>
            </p:nvSpPr>
            <p:spPr bwMode="auto">
              <a:xfrm flipH="1">
                <a:off x="3420" y="2376"/>
                <a:ext cx="1800" cy="62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21" name="Arc 65">
                <a:extLst>
                  <a:ext uri="{FF2B5EF4-FFF2-40B4-BE49-F238E27FC236}">
                    <a16:creationId xmlns:a16="http://schemas.microsoft.com/office/drawing/2014/main" id="{EBE27C47-0A86-4607-AC68-F0212BFE83D0}"/>
                  </a:ext>
                </a:extLst>
              </p:cNvPr>
              <p:cNvSpPr>
                <a:spLocks noChangeAspect="1"/>
              </p:cNvSpPr>
              <p:nvPr/>
            </p:nvSpPr>
            <p:spPr bwMode="auto">
              <a:xfrm>
                <a:off x="5220" y="2376"/>
                <a:ext cx="1800" cy="62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22" name="Line 66">
                <a:extLst>
                  <a:ext uri="{FF2B5EF4-FFF2-40B4-BE49-F238E27FC236}">
                    <a16:creationId xmlns:a16="http://schemas.microsoft.com/office/drawing/2014/main" id="{7F177BB7-368E-441F-B817-4A40BD2DFAFB}"/>
                  </a:ext>
                </a:extLst>
              </p:cNvPr>
              <p:cNvSpPr>
                <a:spLocks noChangeAspect="1" noChangeShapeType="1"/>
              </p:cNvSpPr>
              <p:nvPr/>
            </p:nvSpPr>
            <p:spPr bwMode="auto">
              <a:xfrm>
                <a:off x="5220" y="1752"/>
                <a:ext cx="0" cy="2184"/>
              </a:xfrm>
              <a:prstGeom prst="line">
                <a:avLst/>
              </a:prstGeom>
              <a:noFill/>
              <a:ln w="25400">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23" name="Line 67">
                <a:extLst>
                  <a:ext uri="{FF2B5EF4-FFF2-40B4-BE49-F238E27FC236}">
                    <a16:creationId xmlns:a16="http://schemas.microsoft.com/office/drawing/2014/main" id="{C12C31DB-AC19-4309-8BCD-1CF6D7032DCD}"/>
                  </a:ext>
                </a:extLst>
              </p:cNvPr>
              <p:cNvSpPr>
                <a:spLocks noChangeAspect="1" noChangeShapeType="1"/>
              </p:cNvSpPr>
              <p:nvPr/>
            </p:nvSpPr>
            <p:spPr bwMode="auto">
              <a:xfrm flipH="1">
                <a:off x="3060" y="2535"/>
                <a:ext cx="900" cy="312"/>
              </a:xfrm>
              <a:prstGeom prst="line">
                <a:avLst/>
              </a:prstGeom>
              <a:noFill/>
              <a:ln w="2540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9524" name="Line 68">
                <a:extLst>
                  <a:ext uri="{FF2B5EF4-FFF2-40B4-BE49-F238E27FC236}">
                    <a16:creationId xmlns:a16="http://schemas.microsoft.com/office/drawing/2014/main" id="{8D8877EB-0C16-4AA8-9EFF-00EE15480B03}"/>
                  </a:ext>
                </a:extLst>
              </p:cNvPr>
              <p:cNvSpPr>
                <a:spLocks noChangeAspect="1" noChangeShapeType="1"/>
              </p:cNvSpPr>
              <p:nvPr/>
            </p:nvSpPr>
            <p:spPr bwMode="auto">
              <a:xfrm flipV="1">
                <a:off x="5220" y="3936"/>
                <a:ext cx="0" cy="1248"/>
              </a:xfrm>
              <a:prstGeom prst="line">
                <a:avLst/>
              </a:prstGeom>
              <a:noFill/>
              <a:ln w="2540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9525" name="Line 69">
                <a:extLst>
                  <a:ext uri="{FF2B5EF4-FFF2-40B4-BE49-F238E27FC236}">
                    <a16:creationId xmlns:a16="http://schemas.microsoft.com/office/drawing/2014/main" id="{F4695D40-C3DF-482D-8FA8-81EFAA0B60B9}"/>
                  </a:ext>
                </a:extLst>
              </p:cNvPr>
              <p:cNvSpPr>
                <a:spLocks noChangeAspect="1" noChangeShapeType="1"/>
              </p:cNvSpPr>
              <p:nvPr/>
            </p:nvSpPr>
            <p:spPr bwMode="auto">
              <a:xfrm flipH="1" flipV="1">
                <a:off x="3960" y="2532"/>
                <a:ext cx="1260" cy="2652"/>
              </a:xfrm>
              <a:prstGeom prst="line">
                <a:avLst/>
              </a:prstGeom>
              <a:noFill/>
              <a:ln w="2540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9526" name="Arc 70">
                <a:extLst>
                  <a:ext uri="{FF2B5EF4-FFF2-40B4-BE49-F238E27FC236}">
                    <a16:creationId xmlns:a16="http://schemas.microsoft.com/office/drawing/2014/main" id="{499AA03C-89EF-425D-B756-182B69BBCA48}"/>
                  </a:ext>
                </a:extLst>
              </p:cNvPr>
              <p:cNvSpPr>
                <a:spLocks noChangeAspect="1"/>
              </p:cNvSpPr>
              <p:nvPr/>
            </p:nvSpPr>
            <p:spPr bwMode="auto">
              <a:xfrm flipV="1">
                <a:off x="5220" y="3000"/>
                <a:ext cx="1800" cy="62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27" name="Line 71">
                <a:extLst>
                  <a:ext uri="{FF2B5EF4-FFF2-40B4-BE49-F238E27FC236}">
                    <a16:creationId xmlns:a16="http://schemas.microsoft.com/office/drawing/2014/main" id="{E4FDB559-C670-4BE4-AF6D-4D446EA1F5A3}"/>
                  </a:ext>
                </a:extLst>
              </p:cNvPr>
              <p:cNvSpPr>
                <a:spLocks noChangeAspect="1" noChangeShapeType="1"/>
              </p:cNvSpPr>
              <p:nvPr/>
            </p:nvSpPr>
            <p:spPr bwMode="auto">
              <a:xfrm>
                <a:off x="3960" y="2532"/>
                <a:ext cx="1260" cy="468"/>
              </a:xfrm>
              <a:prstGeom prst="line">
                <a:avLst/>
              </a:prstGeom>
              <a:noFill/>
              <a:ln w="254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28" name="Line 72">
                <a:extLst>
                  <a:ext uri="{FF2B5EF4-FFF2-40B4-BE49-F238E27FC236}">
                    <a16:creationId xmlns:a16="http://schemas.microsoft.com/office/drawing/2014/main" id="{5B466065-3936-49E6-8A55-D64EC405C588}"/>
                  </a:ext>
                </a:extLst>
              </p:cNvPr>
              <p:cNvSpPr>
                <a:spLocks noChangeAspect="1" noChangeShapeType="1"/>
              </p:cNvSpPr>
              <p:nvPr/>
            </p:nvSpPr>
            <p:spPr bwMode="auto">
              <a:xfrm>
                <a:off x="3060" y="2844"/>
                <a:ext cx="2160" cy="156"/>
              </a:xfrm>
              <a:prstGeom prst="line">
                <a:avLst/>
              </a:prstGeom>
              <a:noFill/>
              <a:ln w="254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29" name="Arc 73">
                <a:extLst>
                  <a:ext uri="{FF2B5EF4-FFF2-40B4-BE49-F238E27FC236}">
                    <a16:creationId xmlns:a16="http://schemas.microsoft.com/office/drawing/2014/main" id="{C72A2E56-3F9F-4DB2-B76C-F6841CBB9B55}"/>
                  </a:ext>
                </a:extLst>
              </p:cNvPr>
              <p:cNvSpPr>
                <a:spLocks noChangeAspect="1"/>
              </p:cNvSpPr>
              <p:nvPr/>
            </p:nvSpPr>
            <p:spPr bwMode="auto">
              <a:xfrm flipH="1">
                <a:off x="4706" y="2805"/>
                <a:ext cx="694" cy="351"/>
              </a:xfrm>
              <a:custGeom>
                <a:avLst/>
                <a:gdLst>
                  <a:gd name="G0" fmla="+- 0 0 0"/>
                  <a:gd name="G1" fmla="+- 9714 0 0"/>
                  <a:gd name="G2" fmla="+- 21600 0 0"/>
                  <a:gd name="T0" fmla="*/ 19292 w 20839"/>
                  <a:gd name="T1" fmla="*/ 0 h 9714"/>
                  <a:gd name="T2" fmla="*/ 20839 w 20839"/>
                  <a:gd name="T3" fmla="*/ 4032 h 9714"/>
                  <a:gd name="T4" fmla="*/ 0 w 20839"/>
                  <a:gd name="T5" fmla="*/ 9714 h 9714"/>
                </a:gdLst>
                <a:ahLst/>
                <a:cxnLst>
                  <a:cxn ang="0">
                    <a:pos x="T0" y="T1"/>
                  </a:cxn>
                  <a:cxn ang="0">
                    <a:pos x="T2" y="T3"/>
                  </a:cxn>
                  <a:cxn ang="0">
                    <a:pos x="T4" y="T5"/>
                  </a:cxn>
                </a:cxnLst>
                <a:rect l="0" t="0" r="r" b="b"/>
                <a:pathLst>
                  <a:path w="20839" h="9714" fill="none" extrusionOk="0">
                    <a:moveTo>
                      <a:pt x="19292" y="-1"/>
                    </a:moveTo>
                    <a:cubicBezTo>
                      <a:pt x="19941" y="1288"/>
                      <a:pt x="20459" y="2639"/>
                      <a:pt x="20839" y="4031"/>
                    </a:cubicBezTo>
                  </a:path>
                  <a:path w="20839" h="9714" stroke="0" extrusionOk="0">
                    <a:moveTo>
                      <a:pt x="19292" y="-1"/>
                    </a:moveTo>
                    <a:cubicBezTo>
                      <a:pt x="19941" y="1288"/>
                      <a:pt x="20459" y="2639"/>
                      <a:pt x="20839" y="4031"/>
                    </a:cubicBezTo>
                    <a:lnTo>
                      <a:pt x="0" y="9714"/>
                    </a:lnTo>
                    <a:close/>
                  </a:path>
                </a:pathLst>
              </a:custGeom>
              <a:noFill/>
              <a:ln w="254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19530" name="Object 74">
              <a:extLst>
                <a:ext uri="{FF2B5EF4-FFF2-40B4-BE49-F238E27FC236}">
                  <a16:creationId xmlns:a16="http://schemas.microsoft.com/office/drawing/2014/main" id="{71D0840F-A7DC-462E-9F6B-40ABFC7D53FA}"/>
                </a:ext>
              </a:extLst>
            </p:cNvPr>
            <p:cNvGraphicFramePr>
              <a:graphicFrameLocks noChangeAspect="1"/>
            </p:cNvGraphicFramePr>
            <p:nvPr/>
          </p:nvGraphicFramePr>
          <p:xfrm>
            <a:off x="3600" y="3504"/>
            <a:ext cx="561" cy="222"/>
          </p:xfrm>
          <a:graphic>
            <a:graphicData uri="http://schemas.openxmlformats.org/presentationml/2006/ole">
              <mc:AlternateContent xmlns:mc="http://schemas.openxmlformats.org/markup-compatibility/2006">
                <mc:Choice xmlns:v="urn:schemas-microsoft-com:vml" Requires="v">
                  <p:oleObj spid="_x0000_s53579" r:id="rId41" imgW="406048" imgH="164957" progId="Equation.DSMT4">
                    <p:embed/>
                  </p:oleObj>
                </mc:Choice>
                <mc:Fallback>
                  <p:oleObj r:id="rId41" imgW="406048" imgH="164957" progId="Equation.DSMT4">
                    <p:embed/>
                    <p:pic>
                      <p:nvPicPr>
                        <p:cNvPr id="0" name="Object 74"/>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600" y="3504"/>
                          <a:ext cx="561" cy="2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532" name="Object 76">
              <a:extLst>
                <a:ext uri="{FF2B5EF4-FFF2-40B4-BE49-F238E27FC236}">
                  <a16:creationId xmlns:a16="http://schemas.microsoft.com/office/drawing/2014/main" id="{298F3627-A5CC-4412-B5F7-EB4AEE9D4565}"/>
                </a:ext>
              </a:extLst>
            </p:cNvPr>
            <p:cNvGraphicFramePr>
              <a:graphicFrameLocks noChangeAspect="1"/>
            </p:cNvGraphicFramePr>
            <p:nvPr/>
          </p:nvGraphicFramePr>
          <p:xfrm>
            <a:off x="4800" y="3493"/>
            <a:ext cx="294" cy="222"/>
          </p:xfrm>
          <a:graphic>
            <a:graphicData uri="http://schemas.openxmlformats.org/presentationml/2006/ole">
              <mc:AlternateContent xmlns:mc="http://schemas.openxmlformats.org/markup-compatibility/2006">
                <mc:Choice xmlns:v="urn:schemas-microsoft-com:vml" Requires="v">
                  <p:oleObj spid="_x0000_s53580" name="Equation" r:id="rId43" imgW="228600" imgH="177480" progId="Equation.DSMT4">
                    <p:embed/>
                  </p:oleObj>
                </mc:Choice>
                <mc:Fallback>
                  <p:oleObj name="Equation" r:id="rId43" imgW="228600" imgH="177480" progId="Equation.DSMT4">
                    <p:embed/>
                    <p:pic>
                      <p:nvPicPr>
                        <p:cNvPr id="0" name="Object 76"/>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800" y="3493"/>
                          <a:ext cx="294" cy="2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533" name="Object 77">
              <a:extLst>
                <a:ext uri="{FF2B5EF4-FFF2-40B4-BE49-F238E27FC236}">
                  <a16:creationId xmlns:a16="http://schemas.microsoft.com/office/drawing/2014/main" id="{2F798DA4-AB34-4DB3-B6EB-9607D56FCF0F}"/>
                </a:ext>
              </a:extLst>
            </p:cNvPr>
            <p:cNvGraphicFramePr>
              <a:graphicFrameLocks noChangeAspect="1"/>
            </p:cNvGraphicFramePr>
            <p:nvPr/>
          </p:nvGraphicFramePr>
          <p:xfrm>
            <a:off x="5352" y="3176"/>
            <a:ext cx="245" cy="206"/>
          </p:xfrm>
          <a:graphic>
            <a:graphicData uri="http://schemas.openxmlformats.org/presentationml/2006/ole">
              <mc:AlternateContent xmlns:mc="http://schemas.openxmlformats.org/markup-compatibility/2006">
                <mc:Choice xmlns:v="urn:schemas-microsoft-com:vml" Requires="v">
                  <p:oleObj spid="_x0000_s53581" name="Equation" r:id="rId45" imgW="190440" imgH="164880" progId="Equation.DSMT4">
                    <p:embed/>
                  </p:oleObj>
                </mc:Choice>
                <mc:Fallback>
                  <p:oleObj name="Equation" r:id="rId45" imgW="190440" imgH="164880" progId="Equation.DSMT4">
                    <p:embed/>
                    <p:pic>
                      <p:nvPicPr>
                        <p:cNvPr id="0" name="Object 77"/>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352" y="3176"/>
                          <a:ext cx="245" cy="2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534" name="Object 78">
              <a:extLst>
                <a:ext uri="{FF2B5EF4-FFF2-40B4-BE49-F238E27FC236}">
                  <a16:creationId xmlns:a16="http://schemas.microsoft.com/office/drawing/2014/main" id="{AABDC1C2-2126-4A2C-8087-2379D2B51474}"/>
                </a:ext>
              </a:extLst>
            </p:cNvPr>
            <p:cNvGraphicFramePr>
              <a:graphicFrameLocks noChangeAspect="1"/>
            </p:cNvGraphicFramePr>
            <p:nvPr/>
          </p:nvGraphicFramePr>
          <p:xfrm>
            <a:off x="5499" y="3792"/>
            <a:ext cx="213" cy="206"/>
          </p:xfrm>
          <a:graphic>
            <a:graphicData uri="http://schemas.openxmlformats.org/presentationml/2006/ole">
              <mc:AlternateContent xmlns:mc="http://schemas.openxmlformats.org/markup-compatibility/2006">
                <mc:Choice xmlns:v="urn:schemas-microsoft-com:vml" Requires="v">
                  <p:oleObj spid="_x0000_s53582" name="Equation" r:id="rId47" imgW="164880" imgH="164880" progId="Equation.DSMT4">
                    <p:embed/>
                  </p:oleObj>
                </mc:Choice>
                <mc:Fallback>
                  <p:oleObj name="Equation" r:id="rId47" imgW="164880" imgH="164880" progId="Equation.DSMT4">
                    <p:embed/>
                    <p:pic>
                      <p:nvPicPr>
                        <p:cNvPr id="0" name="Object 7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99" y="3792"/>
                          <a:ext cx="213" cy="2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535" name="Object 79">
              <a:extLst>
                <a:ext uri="{FF2B5EF4-FFF2-40B4-BE49-F238E27FC236}">
                  <a16:creationId xmlns:a16="http://schemas.microsoft.com/office/drawing/2014/main" id="{86BD0543-946E-4E45-900F-DF535E6F7040}"/>
                </a:ext>
              </a:extLst>
            </p:cNvPr>
            <p:cNvGraphicFramePr>
              <a:graphicFrameLocks noChangeAspect="1"/>
            </p:cNvGraphicFramePr>
            <p:nvPr/>
          </p:nvGraphicFramePr>
          <p:xfrm>
            <a:off x="4656" y="3024"/>
            <a:ext cx="235" cy="240"/>
          </p:xfrm>
          <a:graphic>
            <a:graphicData uri="http://schemas.openxmlformats.org/presentationml/2006/ole">
              <mc:AlternateContent xmlns:mc="http://schemas.openxmlformats.org/markup-compatibility/2006">
                <mc:Choice xmlns:v="urn:schemas-microsoft-com:vml" Requires="v">
                  <p:oleObj spid="_x0000_s53583" name="Equation" r:id="rId48" imgW="241200" imgH="253800" progId="Equation.DSMT4">
                    <p:embed/>
                  </p:oleObj>
                </mc:Choice>
                <mc:Fallback>
                  <p:oleObj name="Equation" r:id="rId48" imgW="241200" imgH="253800" progId="Equation.DSMT4">
                    <p:embed/>
                    <p:pic>
                      <p:nvPicPr>
                        <p:cNvPr id="0" name="Object 79"/>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4656" y="3024"/>
                          <a:ext cx="235"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511"/>
                                        </p:tgtEl>
                                        <p:attrNameLst>
                                          <p:attrName>style.visibility</p:attrName>
                                        </p:attrNameLst>
                                      </p:cBhvr>
                                      <p:to>
                                        <p:strVal val="visible"/>
                                      </p:to>
                                    </p:set>
                                    <p:animEffect transition="in" filter="wipe(left)">
                                      <p:cBhvr>
                                        <p:cTn id="7" dur="500"/>
                                        <p:tgtEl>
                                          <p:spTgt spid="19511"/>
                                        </p:tgtEl>
                                      </p:cBhvr>
                                    </p:animEffect>
                                  </p:childTnLst>
                                </p:cTn>
                              </p:par>
                              <p:par>
                                <p:cTn id="8" presetID="22" presetClass="entr" presetSubtype="8" fill="hold" nodeType="withEffect">
                                  <p:stCondLst>
                                    <p:cond delay="0"/>
                                  </p:stCondLst>
                                  <p:childTnLst>
                                    <p:set>
                                      <p:cBhvr>
                                        <p:cTn id="9" dur="1" fill="hold">
                                          <p:stCondLst>
                                            <p:cond delay="0"/>
                                          </p:stCondLst>
                                        </p:cTn>
                                        <p:tgtEl>
                                          <p:spTgt spid="19536"/>
                                        </p:tgtEl>
                                        <p:attrNameLst>
                                          <p:attrName>style.visibility</p:attrName>
                                        </p:attrNameLst>
                                      </p:cBhvr>
                                      <p:to>
                                        <p:strVal val="visible"/>
                                      </p:to>
                                    </p:set>
                                    <p:animEffect transition="in" filter="wipe(left)">
                                      <p:cBhvr>
                                        <p:cTn id="10" dur="500"/>
                                        <p:tgtEl>
                                          <p:spTgt spid="19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a:extLst>
              <a:ext uri="{FF2B5EF4-FFF2-40B4-BE49-F238E27FC236}">
                <a16:creationId xmlns:a16="http://schemas.microsoft.com/office/drawing/2014/main" id="{2FECE8CD-B98E-4B15-9918-44E5C6175DEE}"/>
              </a:ext>
            </a:extLst>
          </p:cNvPr>
          <p:cNvGraphicFramePr>
            <a:graphicFrameLocks noChangeAspect="1"/>
          </p:cNvGraphicFramePr>
          <p:nvPr/>
        </p:nvGraphicFramePr>
        <p:xfrm>
          <a:off x="2362200" y="1752600"/>
          <a:ext cx="3733800" cy="1481138"/>
        </p:xfrm>
        <a:graphic>
          <a:graphicData uri="http://schemas.openxmlformats.org/presentationml/2006/ole">
            <mc:AlternateContent xmlns:mc="http://schemas.openxmlformats.org/markup-compatibility/2006">
              <mc:Choice xmlns:v="urn:schemas-microsoft-com:vml" Requires="v">
                <p:oleObj spid="_x0000_s54285" r:id="rId3" imgW="1803400" imgH="711200" progId="Equation.DSMT4">
                  <p:embed/>
                </p:oleObj>
              </mc:Choice>
              <mc:Fallback>
                <p:oleObj r:id="rId3" imgW="1803400" imgH="711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752600"/>
                        <a:ext cx="3733800" cy="1481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4" name="Rectangle 4">
            <a:extLst>
              <a:ext uri="{FF2B5EF4-FFF2-40B4-BE49-F238E27FC236}">
                <a16:creationId xmlns:a16="http://schemas.microsoft.com/office/drawing/2014/main" id="{28781C38-36C4-4559-BD8D-3DBAD4742BFD}"/>
              </a:ext>
            </a:extLst>
          </p:cNvPr>
          <p:cNvSpPr>
            <a:spLocks noChangeArrowheads="1"/>
          </p:cNvSpPr>
          <p:nvPr/>
        </p:nvSpPr>
        <p:spPr bwMode="auto">
          <a:xfrm>
            <a:off x="685800" y="914400"/>
            <a:ext cx="723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latin typeface="华文中宋" panose="02010600040101010101" pitchFamily="2" charset="-122"/>
              </a:rPr>
              <a:t>E</a:t>
            </a:r>
            <a:r>
              <a:rPr lang="zh-CN" altLang="en-US">
                <a:latin typeface="华文中宋" panose="02010600040101010101" pitchFamily="2" charset="-122"/>
              </a:rPr>
              <a:t>和</a:t>
            </a:r>
            <a:r>
              <a:rPr lang="en-US" altLang="zh-CN">
                <a:latin typeface="华文中宋" panose="02010600040101010101" pitchFamily="2" charset="-122"/>
              </a:rPr>
              <a:t>Q</a:t>
            </a:r>
            <a:r>
              <a:rPr lang="zh-CN" altLang="en-US">
                <a:latin typeface="华文中宋" panose="02010600040101010101" pitchFamily="2" charset="-122"/>
              </a:rPr>
              <a:t>在小形变和小转动情况下才是足够精确的量度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36" name="Group 32">
            <a:extLst>
              <a:ext uri="{FF2B5EF4-FFF2-40B4-BE49-F238E27FC236}">
                <a16:creationId xmlns:a16="http://schemas.microsoft.com/office/drawing/2014/main" id="{26D2E78D-B168-4D43-8E02-B5F95A0B0D77}"/>
              </a:ext>
            </a:extLst>
          </p:cNvPr>
          <p:cNvGrpSpPr>
            <a:grpSpLocks/>
          </p:cNvGrpSpPr>
          <p:nvPr/>
        </p:nvGrpSpPr>
        <p:grpSpPr bwMode="auto">
          <a:xfrm>
            <a:off x="1981200" y="228600"/>
            <a:ext cx="4672013" cy="2970213"/>
            <a:chOff x="1248" y="144"/>
            <a:chExt cx="2943" cy="1871"/>
          </a:xfrm>
        </p:grpSpPr>
        <p:grpSp>
          <p:nvGrpSpPr>
            <p:cNvPr id="21506" name="Group 2">
              <a:extLst>
                <a:ext uri="{FF2B5EF4-FFF2-40B4-BE49-F238E27FC236}">
                  <a16:creationId xmlns:a16="http://schemas.microsoft.com/office/drawing/2014/main" id="{85C97671-26A6-4AEF-9BB1-0739FCDA6C32}"/>
                </a:ext>
              </a:extLst>
            </p:cNvPr>
            <p:cNvGrpSpPr>
              <a:grpSpLocks noChangeAspect="1"/>
            </p:cNvGrpSpPr>
            <p:nvPr/>
          </p:nvGrpSpPr>
          <p:grpSpPr bwMode="auto">
            <a:xfrm>
              <a:off x="1440" y="192"/>
              <a:ext cx="2688" cy="1823"/>
              <a:chOff x="2880" y="7680"/>
              <a:chExt cx="4140" cy="2808"/>
            </a:xfrm>
          </p:grpSpPr>
          <p:sp>
            <p:nvSpPr>
              <p:cNvPr id="21507" name="Line 3">
                <a:extLst>
                  <a:ext uri="{FF2B5EF4-FFF2-40B4-BE49-F238E27FC236}">
                    <a16:creationId xmlns:a16="http://schemas.microsoft.com/office/drawing/2014/main" id="{71518086-26E0-4B00-B7B5-548A6B94E289}"/>
                  </a:ext>
                </a:extLst>
              </p:cNvPr>
              <p:cNvSpPr>
                <a:spLocks noChangeAspect="1" noChangeShapeType="1"/>
              </p:cNvSpPr>
              <p:nvPr/>
            </p:nvSpPr>
            <p:spPr bwMode="auto">
              <a:xfrm>
                <a:off x="3240" y="9396"/>
                <a:ext cx="3060" cy="0"/>
              </a:xfrm>
              <a:prstGeom prst="line">
                <a:avLst/>
              </a:prstGeom>
              <a:noFill/>
              <a:ln w="254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08" name="Line 4">
                <a:extLst>
                  <a:ext uri="{FF2B5EF4-FFF2-40B4-BE49-F238E27FC236}">
                    <a16:creationId xmlns:a16="http://schemas.microsoft.com/office/drawing/2014/main" id="{CDDD03F6-2CA8-46C4-B4D0-FDAF0BD46A22}"/>
                  </a:ext>
                </a:extLst>
              </p:cNvPr>
              <p:cNvSpPr>
                <a:spLocks noChangeAspect="1" noChangeShapeType="1"/>
              </p:cNvSpPr>
              <p:nvPr/>
            </p:nvSpPr>
            <p:spPr bwMode="auto">
              <a:xfrm>
                <a:off x="3240" y="8460"/>
                <a:ext cx="3060" cy="0"/>
              </a:xfrm>
              <a:prstGeom prst="line">
                <a:avLst/>
              </a:prstGeom>
              <a:noFill/>
              <a:ln w="254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09" name="Line 5">
                <a:extLst>
                  <a:ext uri="{FF2B5EF4-FFF2-40B4-BE49-F238E27FC236}">
                    <a16:creationId xmlns:a16="http://schemas.microsoft.com/office/drawing/2014/main" id="{76980B85-7FAA-4ED3-B82E-D5EFAB0213C2}"/>
                  </a:ext>
                </a:extLst>
              </p:cNvPr>
              <p:cNvSpPr>
                <a:spLocks noChangeAspect="1" noChangeShapeType="1"/>
              </p:cNvSpPr>
              <p:nvPr/>
            </p:nvSpPr>
            <p:spPr bwMode="auto">
              <a:xfrm>
                <a:off x="3240" y="8460"/>
                <a:ext cx="0" cy="936"/>
              </a:xfrm>
              <a:prstGeom prst="line">
                <a:avLst/>
              </a:prstGeom>
              <a:noFill/>
              <a:ln w="254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0" name="Line 6">
                <a:extLst>
                  <a:ext uri="{FF2B5EF4-FFF2-40B4-BE49-F238E27FC236}">
                    <a16:creationId xmlns:a16="http://schemas.microsoft.com/office/drawing/2014/main" id="{4B359DBB-0E56-4884-9DD7-F0A02BE9537F}"/>
                  </a:ext>
                </a:extLst>
              </p:cNvPr>
              <p:cNvSpPr>
                <a:spLocks noChangeAspect="1" noChangeShapeType="1"/>
              </p:cNvSpPr>
              <p:nvPr/>
            </p:nvSpPr>
            <p:spPr bwMode="auto">
              <a:xfrm>
                <a:off x="3240" y="8928"/>
                <a:ext cx="3780" cy="0"/>
              </a:xfrm>
              <a:prstGeom prst="line">
                <a:avLst/>
              </a:prstGeom>
              <a:noFill/>
              <a:ln w="2540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1511" name="Line 7">
                <a:extLst>
                  <a:ext uri="{FF2B5EF4-FFF2-40B4-BE49-F238E27FC236}">
                    <a16:creationId xmlns:a16="http://schemas.microsoft.com/office/drawing/2014/main" id="{EFB1EA85-0625-4105-95A2-1F487C1CA1BE}"/>
                  </a:ext>
                </a:extLst>
              </p:cNvPr>
              <p:cNvSpPr>
                <a:spLocks noChangeAspect="1" noChangeShapeType="1"/>
              </p:cNvSpPr>
              <p:nvPr/>
            </p:nvSpPr>
            <p:spPr bwMode="auto">
              <a:xfrm>
                <a:off x="6300" y="8148"/>
                <a:ext cx="0" cy="156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2" name="Line 8">
                <a:extLst>
                  <a:ext uri="{FF2B5EF4-FFF2-40B4-BE49-F238E27FC236}">
                    <a16:creationId xmlns:a16="http://schemas.microsoft.com/office/drawing/2014/main" id="{53EBD9DE-6DE6-40DB-9CC4-2914CE78C087}"/>
                  </a:ext>
                </a:extLst>
              </p:cNvPr>
              <p:cNvSpPr>
                <a:spLocks noChangeAspect="1" noChangeShapeType="1"/>
              </p:cNvSpPr>
              <p:nvPr/>
            </p:nvSpPr>
            <p:spPr bwMode="auto">
              <a:xfrm flipH="1">
                <a:off x="6300" y="8304"/>
                <a:ext cx="180" cy="15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3" name="Line 9">
                <a:extLst>
                  <a:ext uri="{FF2B5EF4-FFF2-40B4-BE49-F238E27FC236}">
                    <a16:creationId xmlns:a16="http://schemas.microsoft.com/office/drawing/2014/main" id="{95D4D32B-6D6B-447A-9ABF-6E1E75A05E67}"/>
                  </a:ext>
                </a:extLst>
              </p:cNvPr>
              <p:cNvSpPr>
                <a:spLocks noChangeAspect="1" noChangeShapeType="1"/>
              </p:cNvSpPr>
              <p:nvPr/>
            </p:nvSpPr>
            <p:spPr bwMode="auto">
              <a:xfrm flipH="1">
                <a:off x="6300" y="8460"/>
                <a:ext cx="180" cy="15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4" name="Line 10">
                <a:extLst>
                  <a:ext uri="{FF2B5EF4-FFF2-40B4-BE49-F238E27FC236}">
                    <a16:creationId xmlns:a16="http://schemas.microsoft.com/office/drawing/2014/main" id="{D283E703-A1FA-4BB3-AE14-F4B297D89C50}"/>
                  </a:ext>
                </a:extLst>
              </p:cNvPr>
              <p:cNvSpPr>
                <a:spLocks noChangeAspect="1" noChangeShapeType="1"/>
              </p:cNvSpPr>
              <p:nvPr/>
            </p:nvSpPr>
            <p:spPr bwMode="auto">
              <a:xfrm flipH="1">
                <a:off x="6300" y="8616"/>
                <a:ext cx="180" cy="15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5" name="Line 11">
                <a:extLst>
                  <a:ext uri="{FF2B5EF4-FFF2-40B4-BE49-F238E27FC236}">
                    <a16:creationId xmlns:a16="http://schemas.microsoft.com/office/drawing/2014/main" id="{64C9A099-CDDB-4E75-A723-11E1532A23B5}"/>
                  </a:ext>
                </a:extLst>
              </p:cNvPr>
              <p:cNvSpPr>
                <a:spLocks noChangeAspect="1" noChangeShapeType="1"/>
              </p:cNvSpPr>
              <p:nvPr/>
            </p:nvSpPr>
            <p:spPr bwMode="auto">
              <a:xfrm flipH="1">
                <a:off x="6300" y="8772"/>
                <a:ext cx="180" cy="15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6" name="Line 12">
                <a:extLst>
                  <a:ext uri="{FF2B5EF4-FFF2-40B4-BE49-F238E27FC236}">
                    <a16:creationId xmlns:a16="http://schemas.microsoft.com/office/drawing/2014/main" id="{7DC765FB-36E9-47F4-BD96-436C65F697B7}"/>
                  </a:ext>
                </a:extLst>
              </p:cNvPr>
              <p:cNvSpPr>
                <a:spLocks noChangeAspect="1" noChangeShapeType="1"/>
              </p:cNvSpPr>
              <p:nvPr/>
            </p:nvSpPr>
            <p:spPr bwMode="auto">
              <a:xfrm flipH="1">
                <a:off x="6300" y="8928"/>
                <a:ext cx="180" cy="15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7" name="Line 13">
                <a:extLst>
                  <a:ext uri="{FF2B5EF4-FFF2-40B4-BE49-F238E27FC236}">
                    <a16:creationId xmlns:a16="http://schemas.microsoft.com/office/drawing/2014/main" id="{D4126F66-1150-4328-A6D2-87D8CFC52210}"/>
                  </a:ext>
                </a:extLst>
              </p:cNvPr>
              <p:cNvSpPr>
                <a:spLocks noChangeAspect="1" noChangeShapeType="1"/>
              </p:cNvSpPr>
              <p:nvPr/>
            </p:nvSpPr>
            <p:spPr bwMode="auto">
              <a:xfrm flipH="1">
                <a:off x="6300" y="9084"/>
                <a:ext cx="180" cy="15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8" name="Line 14">
                <a:extLst>
                  <a:ext uri="{FF2B5EF4-FFF2-40B4-BE49-F238E27FC236}">
                    <a16:creationId xmlns:a16="http://schemas.microsoft.com/office/drawing/2014/main" id="{395CCDDB-9B77-4A13-A7EE-4791FDF3078C}"/>
                  </a:ext>
                </a:extLst>
              </p:cNvPr>
              <p:cNvSpPr>
                <a:spLocks noChangeAspect="1" noChangeShapeType="1"/>
              </p:cNvSpPr>
              <p:nvPr/>
            </p:nvSpPr>
            <p:spPr bwMode="auto">
              <a:xfrm flipH="1">
                <a:off x="6300" y="9240"/>
                <a:ext cx="180" cy="15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9" name="Line 15">
                <a:extLst>
                  <a:ext uri="{FF2B5EF4-FFF2-40B4-BE49-F238E27FC236}">
                    <a16:creationId xmlns:a16="http://schemas.microsoft.com/office/drawing/2014/main" id="{2BEFEEE5-48A0-4028-8830-FD528019A03F}"/>
                  </a:ext>
                </a:extLst>
              </p:cNvPr>
              <p:cNvSpPr>
                <a:spLocks noChangeAspect="1" noChangeShapeType="1"/>
              </p:cNvSpPr>
              <p:nvPr/>
            </p:nvSpPr>
            <p:spPr bwMode="auto">
              <a:xfrm flipH="1">
                <a:off x="6300" y="9396"/>
                <a:ext cx="180" cy="15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0" name="Line 16">
                <a:extLst>
                  <a:ext uri="{FF2B5EF4-FFF2-40B4-BE49-F238E27FC236}">
                    <a16:creationId xmlns:a16="http://schemas.microsoft.com/office/drawing/2014/main" id="{D0A56CA0-7DE4-430F-857C-F3699C04601A}"/>
                  </a:ext>
                </a:extLst>
              </p:cNvPr>
              <p:cNvSpPr>
                <a:spLocks noChangeAspect="1" noChangeShapeType="1"/>
              </p:cNvSpPr>
              <p:nvPr/>
            </p:nvSpPr>
            <p:spPr bwMode="auto">
              <a:xfrm flipH="1">
                <a:off x="6300" y="8148"/>
                <a:ext cx="180" cy="15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1" name="Arc 17">
                <a:extLst>
                  <a:ext uri="{FF2B5EF4-FFF2-40B4-BE49-F238E27FC236}">
                    <a16:creationId xmlns:a16="http://schemas.microsoft.com/office/drawing/2014/main" id="{080F6015-F8D8-4B55-A1BE-A3D92D26E3AE}"/>
                  </a:ext>
                </a:extLst>
              </p:cNvPr>
              <p:cNvSpPr>
                <a:spLocks noChangeAspect="1"/>
              </p:cNvSpPr>
              <p:nvPr/>
            </p:nvSpPr>
            <p:spPr bwMode="auto">
              <a:xfrm flipH="1">
                <a:off x="3040" y="8460"/>
                <a:ext cx="3260" cy="780"/>
              </a:xfrm>
              <a:custGeom>
                <a:avLst/>
                <a:gdLst>
                  <a:gd name="G0" fmla="+- 0 0 0"/>
                  <a:gd name="G1" fmla="+- 21600 0 0"/>
                  <a:gd name="G2" fmla="+- 21600 0 0"/>
                  <a:gd name="T0" fmla="*/ 0 w 15645"/>
                  <a:gd name="T1" fmla="*/ 0 h 21600"/>
                  <a:gd name="T2" fmla="*/ 15645 w 15645"/>
                  <a:gd name="T3" fmla="*/ 6708 h 21600"/>
                  <a:gd name="T4" fmla="*/ 0 w 15645"/>
                  <a:gd name="T5" fmla="*/ 21600 h 21600"/>
                </a:gdLst>
                <a:ahLst/>
                <a:cxnLst>
                  <a:cxn ang="0">
                    <a:pos x="T0" y="T1"/>
                  </a:cxn>
                  <a:cxn ang="0">
                    <a:pos x="T2" y="T3"/>
                  </a:cxn>
                  <a:cxn ang="0">
                    <a:pos x="T4" y="T5"/>
                  </a:cxn>
                </a:cxnLst>
                <a:rect l="0" t="0" r="r" b="b"/>
                <a:pathLst>
                  <a:path w="15645" h="21600" fill="none" extrusionOk="0">
                    <a:moveTo>
                      <a:pt x="-1" y="0"/>
                    </a:moveTo>
                    <a:cubicBezTo>
                      <a:pt x="5913" y="0"/>
                      <a:pt x="11568" y="2424"/>
                      <a:pt x="15645" y="6707"/>
                    </a:cubicBezTo>
                  </a:path>
                  <a:path w="15645" h="21600" stroke="0" extrusionOk="0">
                    <a:moveTo>
                      <a:pt x="-1" y="0"/>
                    </a:moveTo>
                    <a:cubicBezTo>
                      <a:pt x="5913" y="0"/>
                      <a:pt x="11568" y="2424"/>
                      <a:pt x="15645" y="6707"/>
                    </a:cubicBezTo>
                    <a:lnTo>
                      <a:pt x="0" y="21600"/>
                    </a:lnTo>
                    <a:close/>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22" name="Arc 18">
                <a:extLst>
                  <a:ext uri="{FF2B5EF4-FFF2-40B4-BE49-F238E27FC236}">
                    <a16:creationId xmlns:a16="http://schemas.microsoft.com/office/drawing/2014/main" id="{572224DC-76C0-4CE1-8069-0BD693D21DA4}"/>
                  </a:ext>
                </a:extLst>
              </p:cNvPr>
              <p:cNvSpPr>
                <a:spLocks noChangeAspect="1"/>
              </p:cNvSpPr>
              <p:nvPr/>
            </p:nvSpPr>
            <p:spPr bwMode="auto">
              <a:xfrm flipH="1">
                <a:off x="3212" y="9396"/>
                <a:ext cx="3087" cy="1092"/>
              </a:xfrm>
              <a:custGeom>
                <a:avLst/>
                <a:gdLst>
                  <a:gd name="G0" fmla="+- 0 0 0"/>
                  <a:gd name="G1" fmla="+- 21600 0 0"/>
                  <a:gd name="G2" fmla="+- 21600 0 0"/>
                  <a:gd name="T0" fmla="*/ 0 w 15437"/>
                  <a:gd name="T1" fmla="*/ 0 h 21600"/>
                  <a:gd name="T2" fmla="*/ 15437 w 15437"/>
                  <a:gd name="T3" fmla="*/ 6491 h 21600"/>
                  <a:gd name="T4" fmla="*/ 0 w 15437"/>
                  <a:gd name="T5" fmla="*/ 21600 h 21600"/>
                </a:gdLst>
                <a:ahLst/>
                <a:cxnLst>
                  <a:cxn ang="0">
                    <a:pos x="T0" y="T1"/>
                  </a:cxn>
                  <a:cxn ang="0">
                    <a:pos x="T2" y="T3"/>
                  </a:cxn>
                  <a:cxn ang="0">
                    <a:pos x="T4" y="T5"/>
                  </a:cxn>
                </a:cxnLst>
                <a:rect l="0" t="0" r="r" b="b"/>
                <a:pathLst>
                  <a:path w="15437" h="21600" fill="none" extrusionOk="0">
                    <a:moveTo>
                      <a:pt x="-1" y="0"/>
                    </a:moveTo>
                    <a:cubicBezTo>
                      <a:pt x="5809" y="0"/>
                      <a:pt x="11373" y="2339"/>
                      <a:pt x="15436" y="6491"/>
                    </a:cubicBezTo>
                  </a:path>
                  <a:path w="15437" h="21600" stroke="0" extrusionOk="0">
                    <a:moveTo>
                      <a:pt x="-1" y="0"/>
                    </a:moveTo>
                    <a:cubicBezTo>
                      <a:pt x="5809" y="0"/>
                      <a:pt x="11373" y="2339"/>
                      <a:pt x="15436" y="6491"/>
                    </a:cubicBezTo>
                    <a:lnTo>
                      <a:pt x="0" y="21600"/>
                    </a:lnTo>
                    <a:close/>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23" name="Arc 19">
                <a:extLst>
                  <a:ext uri="{FF2B5EF4-FFF2-40B4-BE49-F238E27FC236}">
                    <a16:creationId xmlns:a16="http://schemas.microsoft.com/office/drawing/2014/main" id="{A141B944-0AEB-495D-8E68-91276572DA1C}"/>
                  </a:ext>
                </a:extLst>
              </p:cNvPr>
              <p:cNvSpPr>
                <a:spLocks noChangeAspect="1"/>
              </p:cNvSpPr>
              <p:nvPr/>
            </p:nvSpPr>
            <p:spPr bwMode="auto">
              <a:xfrm flipH="1">
                <a:off x="2880" y="8928"/>
                <a:ext cx="3418" cy="1092"/>
              </a:xfrm>
              <a:custGeom>
                <a:avLst/>
                <a:gdLst>
                  <a:gd name="G0" fmla="+- 0 0 0"/>
                  <a:gd name="G1" fmla="+- 21600 0 0"/>
                  <a:gd name="G2" fmla="+- 21600 0 0"/>
                  <a:gd name="T0" fmla="*/ 0 w 16409"/>
                  <a:gd name="T1" fmla="*/ 0 h 21600"/>
                  <a:gd name="T2" fmla="*/ 16409 w 16409"/>
                  <a:gd name="T3" fmla="*/ 7554 h 21600"/>
                  <a:gd name="T4" fmla="*/ 0 w 16409"/>
                  <a:gd name="T5" fmla="*/ 21600 h 21600"/>
                </a:gdLst>
                <a:ahLst/>
                <a:cxnLst>
                  <a:cxn ang="0">
                    <a:pos x="T0" y="T1"/>
                  </a:cxn>
                  <a:cxn ang="0">
                    <a:pos x="T2" y="T3"/>
                  </a:cxn>
                  <a:cxn ang="0">
                    <a:pos x="T4" y="T5"/>
                  </a:cxn>
                </a:cxnLst>
                <a:rect l="0" t="0" r="r" b="b"/>
                <a:pathLst>
                  <a:path w="16409" h="21600" fill="none" extrusionOk="0">
                    <a:moveTo>
                      <a:pt x="-1" y="0"/>
                    </a:moveTo>
                    <a:cubicBezTo>
                      <a:pt x="6310" y="0"/>
                      <a:pt x="12305" y="2759"/>
                      <a:pt x="16409" y="7553"/>
                    </a:cubicBezTo>
                  </a:path>
                  <a:path w="16409" h="21600" stroke="0" extrusionOk="0">
                    <a:moveTo>
                      <a:pt x="-1" y="0"/>
                    </a:moveTo>
                    <a:cubicBezTo>
                      <a:pt x="6310" y="0"/>
                      <a:pt x="12305" y="2759"/>
                      <a:pt x="16409" y="7553"/>
                    </a:cubicBezTo>
                    <a:lnTo>
                      <a:pt x="0" y="21600"/>
                    </a:lnTo>
                    <a:close/>
                  </a:path>
                </a:pathLst>
              </a:custGeom>
              <a:noFill/>
              <a:ln w="25400">
                <a:solidFill>
                  <a:srgbClr val="000000"/>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24" name="Line 20">
                <a:extLst>
                  <a:ext uri="{FF2B5EF4-FFF2-40B4-BE49-F238E27FC236}">
                    <a16:creationId xmlns:a16="http://schemas.microsoft.com/office/drawing/2014/main" id="{0C59A9CE-8533-4F6A-9806-6C33455EE294}"/>
                  </a:ext>
                </a:extLst>
              </p:cNvPr>
              <p:cNvSpPr>
                <a:spLocks noChangeAspect="1" noChangeShapeType="1"/>
              </p:cNvSpPr>
              <p:nvPr/>
            </p:nvSpPr>
            <p:spPr bwMode="auto">
              <a:xfrm>
                <a:off x="3060" y="8772"/>
                <a:ext cx="180" cy="93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5" name="Line 21">
                <a:extLst>
                  <a:ext uri="{FF2B5EF4-FFF2-40B4-BE49-F238E27FC236}">
                    <a16:creationId xmlns:a16="http://schemas.microsoft.com/office/drawing/2014/main" id="{24372219-D524-451F-90ED-AD149289092A}"/>
                  </a:ext>
                </a:extLst>
              </p:cNvPr>
              <p:cNvSpPr>
                <a:spLocks noChangeAspect="1" noChangeShapeType="1"/>
              </p:cNvSpPr>
              <p:nvPr/>
            </p:nvSpPr>
            <p:spPr bwMode="auto">
              <a:xfrm>
                <a:off x="3060" y="7992"/>
                <a:ext cx="0" cy="783"/>
              </a:xfrm>
              <a:prstGeom prst="line">
                <a:avLst/>
              </a:prstGeom>
              <a:noFill/>
              <a:ln w="2540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1526" name="Line 22">
                <a:extLst>
                  <a:ext uri="{FF2B5EF4-FFF2-40B4-BE49-F238E27FC236}">
                    <a16:creationId xmlns:a16="http://schemas.microsoft.com/office/drawing/2014/main" id="{901997CE-E15E-4E50-809B-E2D7F8ED32B0}"/>
                  </a:ext>
                </a:extLst>
              </p:cNvPr>
              <p:cNvSpPr>
                <a:spLocks noChangeAspect="1" noChangeShapeType="1"/>
              </p:cNvSpPr>
              <p:nvPr/>
            </p:nvSpPr>
            <p:spPr bwMode="auto">
              <a:xfrm flipV="1">
                <a:off x="3240" y="7680"/>
                <a:ext cx="0" cy="1092"/>
              </a:xfrm>
              <a:prstGeom prst="line">
                <a:avLst/>
              </a:prstGeom>
              <a:noFill/>
              <a:ln w="2540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1527" name="Object 23">
              <a:extLst>
                <a:ext uri="{FF2B5EF4-FFF2-40B4-BE49-F238E27FC236}">
                  <a16:creationId xmlns:a16="http://schemas.microsoft.com/office/drawing/2014/main" id="{60BD8CE1-676F-4CB7-BD0E-D5620FD4A67C}"/>
                </a:ext>
              </a:extLst>
            </p:cNvPr>
            <p:cNvGraphicFramePr>
              <a:graphicFrameLocks noChangeAspect="1"/>
            </p:cNvGraphicFramePr>
            <p:nvPr/>
          </p:nvGraphicFramePr>
          <p:xfrm>
            <a:off x="1248" y="288"/>
            <a:ext cx="244" cy="244"/>
          </p:xfrm>
          <a:graphic>
            <a:graphicData uri="http://schemas.openxmlformats.org/presentationml/2006/ole">
              <mc:AlternateContent xmlns:mc="http://schemas.openxmlformats.org/markup-compatibility/2006">
                <mc:Choice xmlns:v="urn:schemas-microsoft-com:vml" Requires="v">
                  <p:oleObj spid="_x0000_s55452" name="Equation" r:id="rId3" imgW="164880" imgH="164880" progId="Equation.DSMT4">
                    <p:embed/>
                  </p:oleObj>
                </mc:Choice>
                <mc:Fallback>
                  <p:oleObj name="Equation" r:id="rId3" imgW="164880" imgH="164880" progId="Equation.DSMT4">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 y="288"/>
                          <a:ext cx="244"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28" name="Object 24">
              <a:extLst>
                <a:ext uri="{FF2B5EF4-FFF2-40B4-BE49-F238E27FC236}">
                  <a16:creationId xmlns:a16="http://schemas.microsoft.com/office/drawing/2014/main" id="{82DAA738-9AA3-4C0E-A687-129E3C7B439C}"/>
                </a:ext>
              </a:extLst>
            </p:cNvPr>
            <p:cNvGraphicFramePr>
              <a:graphicFrameLocks noChangeAspect="1"/>
            </p:cNvGraphicFramePr>
            <p:nvPr/>
          </p:nvGraphicFramePr>
          <p:xfrm>
            <a:off x="1746" y="144"/>
            <a:ext cx="207" cy="244"/>
          </p:xfrm>
          <a:graphic>
            <a:graphicData uri="http://schemas.openxmlformats.org/presentationml/2006/ole">
              <mc:AlternateContent xmlns:mc="http://schemas.openxmlformats.org/markup-compatibility/2006">
                <mc:Choice xmlns:v="urn:schemas-microsoft-com:vml" Requires="v">
                  <p:oleObj spid="_x0000_s55453" name="Equation" r:id="rId5" imgW="139680" imgH="164880" progId="Equation.DSMT4">
                    <p:embed/>
                  </p:oleObj>
                </mc:Choice>
                <mc:Fallback>
                  <p:oleObj name="Equation" r:id="rId5" imgW="139680" imgH="164880" progId="Equation.DSMT4">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6" y="144"/>
                          <a:ext cx="207"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29" name="Object 25">
              <a:extLst>
                <a:ext uri="{FF2B5EF4-FFF2-40B4-BE49-F238E27FC236}">
                  <a16:creationId xmlns:a16="http://schemas.microsoft.com/office/drawing/2014/main" id="{84AC8F35-3F6B-49E6-8A19-4ED6B1956E46}"/>
                </a:ext>
              </a:extLst>
            </p:cNvPr>
            <p:cNvGraphicFramePr>
              <a:graphicFrameLocks noChangeAspect="1"/>
            </p:cNvGraphicFramePr>
            <p:nvPr/>
          </p:nvGraphicFramePr>
          <p:xfrm>
            <a:off x="3984" y="1075"/>
            <a:ext cx="207" cy="206"/>
          </p:xfrm>
          <a:graphic>
            <a:graphicData uri="http://schemas.openxmlformats.org/presentationml/2006/ole">
              <mc:AlternateContent xmlns:mc="http://schemas.openxmlformats.org/markup-compatibility/2006">
                <mc:Choice xmlns:v="urn:schemas-microsoft-com:vml" Requires="v">
                  <p:oleObj spid="_x0000_s55454" name="Equation" r:id="rId7" imgW="139680" imgH="139680" progId="Equation.DSMT4">
                    <p:embed/>
                  </p:oleObj>
                </mc:Choice>
                <mc:Fallback>
                  <p:oleObj name="Equation" r:id="rId7" imgW="139680" imgH="139680" progId="Equation.DSMT4">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4" y="1075"/>
                          <a:ext cx="207"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30" name="Oval 26">
              <a:extLst>
                <a:ext uri="{FF2B5EF4-FFF2-40B4-BE49-F238E27FC236}">
                  <a16:creationId xmlns:a16="http://schemas.microsoft.com/office/drawing/2014/main" id="{65428720-564B-4875-828F-29C9E87EF066}"/>
                </a:ext>
              </a:extLst>
            </p:cNvPr>
            <p:cNvSpPr>
              <a:spLocks noChangeAspect="1" noChangeArrowheads="1"/>
            </p:cNvSpPr>
            <p:nvPr/>
          </p:nvSpPr>
          <p:spPr bwMode="auto">
            <a:xfrm>
              <a:off x="2592" y="960"/>
              <a:ext cx="57" cy="5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1" name="Oval 27">
              <a:extLst>
                <a:ext uri="{FF2B5EF4-FFF2-40B4-BE49-F238E27FC236}">
                  <a16:creationId xmlns:a16="http://schemas.microsoft.com/office/drawing/2014/main" id="{73855444-875E-4D34-A074-5113BC8F6C14}"/>
                </a:ext>
              </a:extLst>
            </p:cNvPr>
            <p:cNvSpPr>
              <a:spLocks noChangeAspect="1" noChangeArrowheads="1"/>
            </p:cNvSpPr>
            <p:nvPr/>
          </p:nvSpPr>
          <p:spPr bwMode="auto">
            <a:xfrm>
              <a:off x="3216" y="672"/>
              <a:ext cx="57" cy="5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2" name="Oval 28">
              <a:extLst>
                <a:ext uri="{FF2B5EF4-FFF2-40B4-BE49-F238E27FC236}">
                  <a16:creationId xmlns:a16="http://schemas.microsoft.com/office/drawing/2014/main" id="{339519CE-3F09-4BD1-B311-4AA869121C9C}"/>
                </a:ext>
              </a:extLst>
            </p:cNvPr>
            <p:cNvSpPr>
              <a:spLocks noChangeAspect="1" noChangeArrowheads="1"/>
            </p:cNvSpPr>
            <p:nvPr/>
          </p:nvSpPr>
          <p:spPr bwMode="auto">
            <a:xfrm>
              <a:off x="2016" y="672"/>
              <a:ext cx="57" cy="5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1533" name="Object 29">
              <a:extLst>
                <a:ext uri="{FF2B5EF4-FFF2-40B4-BE49-F238E27FC236}">
                  <a16:creationId xmlns:a16="http://schemas.microsoft.com/office/drawing/2014/main" id="{15CCE891-9E05-4326-9D1C-0F2021C16A48}"/>
                </a:ext>
              </a:extLst>
            </p:cNvPr>
            <p:cNvGraphicFramePr>
              <a:graphicFrameLocks noChangeAspect="1"/>
            </p:cNvGraphicFramePr>
            <p:nvPr/>
          </p:nvGraphicFramePr>
          <p:xfrm>
            <a:off x="1901" y="384"/>
            <a:ext cx="245" cy="244"/>
          </p:xfrm>
          <a:graphic>
            <a:graphicData uri="http://schemas.openxmlformats.org/presentationml/2006/ole">
              <mc:AlternateContent xmlns:mc="http://schemas.openxmlformats.org/markup-compatibility/2006">
                <mc:Choice xmlns:v="urn:schemas-microsoft-com:vml" Requires="v">
                  <p:oleObj spid="_x0000_s55455" name="Equation" r:id="rId9" imgW="164880" imgH="164880" progId="Equation.DSMT4">
                    <p:embed/>
                  </p:oleObj>
                </mc:Choice>
                <mc:Fallback>
                  <p:oleObj name="Equation" r:id="rId9" imgW="164880" imgH="164880" progId="Equation.DSMT4">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1" y="384"/>
                          <a:ext cx="245"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34" name="Object 30">
              <a:extLst>
                <a:ext uri="{FF2B5EF4-FFF2-40B4-BE49-F238E27FC236}">
                  <a16:creationId xmlns:a16="http://schemas.microsoft.com/office/drawing/2014/main" id="{27C8719F-9D8A-4113-B10B-67F7AF2CDDAB}"/>
                </a:ext>
              </a:extLst>
            </p:cNvPr>
            <p:cNvGraphicFramePr>
              <a:graphicFrameLocks noChangeAspect="1"/>
            </p:cNvGraphicFramePr>
            <p:nvPr/>
          </p:nvGraphicFramePr>
          <p:xfrm>
            <a:off x="2478" y="711"/>
            <a:ext cx="244" cy="263"/>
          </p:xfrm>
          <a:graphic>
            <a:graphicData uri="http://schemas.openxmlformats.org/presentationml/2006/ole">
              <mc:AlternateContent xmlns:mc="http://schemas.openxmlformats.org/markup-compatibility/2006">
                <mc:Choice xmlns:v="urn:schemas-microsoft-com:vml" Requires="v">
                  <p:oleObj spid="_x0000_s55456" name="Equation" r:id="rId11" imgW="164880" imgH="177480" progId="Equation.DSMT4">
                    <p:embed/>
                  </p:oleObj>
                </mc:Choice>
                <mc:Fallback>
                  <p:oleObj name="Equation" r:id="rId11" imgW="164880" imgH="177480" progId="Equation.DSMT4">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78" y="711"/>
                          <a:ext cx="244"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35" name="Object 31">
              <a:extLst>
                <a:ext uri="{FF2B5EF4-FFF2-40B4-BE49-F238E27FC236}">
                  <a16:creationId xmlns:a16="http://schemas.microsoft.com/office/drawing/2014/main" id="{0A35A037-8D66-428F-A0C3-20BBEAB19588}"/>
                </a:ext>
              </a:extLst>
            </p:cNvPr>
            <p:cNvGraphicFramePr>
              <a:graphicFrameLocks noChangeAspect="1"/>
            </p:cNvGraphicFramePr>
            <p:nvPr/>
          </p:nvGraphicFramePr>
          <p:xfrm>
            <a:off x="3149" y="384"/>
            <a:ext cx="245" cy="244"/>
          </p:xfrm>
          <a:graphic>
            <a:graphicData uri="http://schemas.openxmlformats.org/presentationml/2006/ole">
              <mc:AlternateContent xmlns:mc="http://schemas.openxmlformats.org/markup-compatibility/2006">
                <mc:Choice xmlns:v="urn:schemas-microsoft-com:vml" Requires="v">
                  <p:oleObj spid="_x0000_s55457" name="Equation" r:id="rId13" imgW="164880" imgH="164880" progId="Equation.DSMT4">
                    <p:embed/>
                  </p:oleObj>
                </mc:Choice>
                <mc:Fallback>
                  <p:oleObj name="Equation" r:id="rId13" imgW="164880" imgH="164880" progId="Equation.DSMT4">
                    <p:embed/>
                    <p:pic>
                      <p:nvPicPr>
                        <p:cNvPr id="0"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49" y="384"/>
                          <a:ext cx="245"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544" name="Object 40">
            <a:extLst>
              <a:ext uri="{FF2B5EF4-FFF2-40B4-BE49-F238E27FC236}">
                <a16:creationId xmlns:a16="http://schemas.microsoft.com/office/drawing/2014/main" id="{90B673C7-9F36-41B6-AFE8-270009BB2543}"/>
              </a:ext>
            </a:extLst>
          </p:cNvPr>
          <p:cNvGraphicFramePr>
            <a:graphicFrameLocks noChangeAspect="1"/>
          </p:cNvGraphicFramePr>
          <p:nvPr/>
        </p:nvGraphicFramePr>
        <p:xfrm>
          <a:off x="1524000" y="2971800"/>
          <a:ext cx="2363788" cy="692150"/>
        </p:xfrm>
        <a:graphic>
          <a:graphicData uri="http://schemas.openxmlformats.org/presentationml/2006/ole">
            <mc:AlternateContent xmlns:mc="http://schemas.openxmlformats.org/markup-compatibility/2006">
              <mc:Choice xmlns:v="urn:schemas-microsoft-com:vml" Requires="v">
                <p:oleObj spid="_x0000_s55458" r:id="rId15" imgW="1333500" imgH="393700" progId="Equation.3">
                  <p:embed/>
                </p:oleObj>
              </mc:Choice>
              <mc:Fallback>
                <p:oleObj r:id="rId15" imgW="1333500" imgH="393700" progId="Equation.3">
                  <p:embed/>
                  <p:pic>
                    <p:nvPicPr>
                      <p:cNvPr id="0" name="Object 4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0" y="2971800"/>
                        <a:ext cx="2363788"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43" name="Object 39">
            <a:extLst>
              <a:ext uri="{FF2B5EF4-FFF2-40B4-BE49-F238E27FC236}">
                <a16:creationId xmlns:a16="http://schemas.microsoft.com/office/drawing/2014/main" id="{7EC2C6B4-499B-418A-BAAD-5154D5A09A18}"/>
              </a:ext>
            </a:extLst>
          </p:cNvPr>
          <p:cNvGraphicFramePr>
            <a:graphicFrameLocks noChangeAspect="1"/>
          </p:cNvGraphicFramePr>
          <p:nvPr/>
        </p:nvGraphicFramePr>
        <p:xfrm>
          <a:off x="4114800" y="2971800"/>
          <a:ext cx="2430463" cy="692150"/>
        </p:xfrm>
        <a:graphic>
          <a:graphicData uri="http://schemas.openxmlformats.org/presentationml/2006/ole">
            <mc:AlternateContent xmlns:mc="http://schemas.openxmlformats.org/markup-compatibility/2006">
              <mc:Choice xmlns:v="urn:schemas-microsoft-com:vml" Requires="v">
                <p:oleObj spid="_x0000_s55459" r:id="rId17" imgW="1371600" imgH="393700" progId="Equation.3">
                  <p:embed/>
                </p:oleObj>
              </mc:Choice>
              <mc:Fallback>
                <p:oleObj r:id="rId17" imgW="1371600" imgH="393700" progId="Equation.3">
                  <p:embed/>
                  <p:pic>
                    <p:nvPicPr>
                      <p:cNvPr id="0" name="Object 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14800" y="2971800"/>
                        <a:ext cx="2430463"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42" name="Object 38">
            <a:extLst>
              <a:ext uri="{FF2B5EF4-FFF2-40B4-BE49-F238E27FC236}">
                <a16:creationId xmlns:a16="http://schemas.microsoft.com/office/drawing/2014/main" id="{DB8DB5E4-7F8B-43CE-B0E0-8512111566FF}"/>
              </a:ext>
            </a:extLst>
          </p:cNvPr>
          <p:cNvGraphicFramePr>
            <a:graphicFrameLocks noChangeAspect="1"/>
          </p:cNvGraphicFramePr>
          <p:nvPr/>
        </p:nvGraphicFramePr>
        <p:xfrm>
          <a:off x="1506538" y="3968750"/>
          <a:ext cx="2379662" cy="692150"/>
        </p:xfrm>
        <a:graphic>
          <a:graphicData uri="http://schemas.openxmlformats.org/presentationml/2006/ole">
            <mc:AlternateContent xmlns:mc="http://schemas.openxmlformats.org/markup-compatibility/2006">
              <mc:Choice xmlns:v="urn:schemas-microsoft-com:vml" Requires="v">
                <p:oleObj spid="_x0000_s55460" r:id="rId19" imgW="1345616" imgH="393529" progId="Equation.3">
                  <p:embed/>
                </p:oleObj>
              </mc:Choice>
              <mc:Fallback>
                <p:oleObj r:id="rId19" imgW="1345616" imgH="393529" progId="Equation.3">
                  <p:embed/>
                  <p:pic>
                    <p:nvPicPr>
                      <p:cNvPr id="0" name="Object 3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06538" y="3968750"/>
                        <a:ext cx="2379662"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41" name="Object 37">
            <a:extLst>
              <a:ext uri="{FF2B5EF4-FFF2-40B4-BE49-F238E27FC236}">
                <a16:creationId xmlns:a16="http://schemas.microsoft.com/office/drawing/2014/main" id="{F654A45F-E895-4324-85D6-02E8727F81F6}"/>
              </a:ext>
            </a:extLst>
          </p:cNvPr>
          <p:cNvGraphicFramePr>
            <a:graphicFrameLocks noChangeAspect="1"/>
          </p:cNvGraphicFramePr>
          <p:nvPr/>
        </p:nvGraphicFramePr>
        <p:xfrm>
          <a:off x="4114800" y="3962400"/>
          <a:ext cx="2430463" cy="692150"/>
        </p:xfrm>
        <a:graphic>
          <a:graphicData uri="http://schemas.openxmlformats.org/presentationml/2006/ole">
            <mc:AlternateContent xmlns:mc="http://schemas.openxmlformats.org/markup-compatibility/2006">
              <mc:Choice xmlns:v="urn:schemas-microsoft-com:vml" Requires="v">
                <p:oleObj spid="_x0000_s55461" r:id="rId21" imgW="1371600" imgH="393700" progId="Equation.3">
                  <p:embed/>
                </p:oleObj>
              </mc:Choice>
              <mc:Fallback>
                <p:oleObj r:id="rId21" imgW="1371600" imgH="393700" progId="Equation.3">
                  <p:embed/>
                  <p:pic>
                    <p:nvPicPr>
                      <p:cNvPr id="0" name="Object 3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14800" y="3962400"/>
                        <a:ext cx="2430463"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40" name="Object 36">
            <a:extLst>
              <a:ext uri="{FF2B5EF4-FFF2-40B4-BE49-F238E27FC236}">
                <a16:creationId xmlns:a16="http://schemas.microsoft.com/office/drawing/2014/main" id="{03CE8A63-382E-4139-98C8-84C76DB3A9CA}"/>
              </a:ext>
            </a:extLst>
          </p:cNvPr>
          <p:cNvGraphicFramePr>
            <a:graphicFrameLocks noChangeAspect="1"/>
          </p:cNvGraphicFramePr>
          <p:nvPr/>
        </p:nvGraphicFramePr>
        <p:xfrm>
          <a:off x="1524000" y="5022850"/>
          <a:ext cx="2209800" cy="692150"/>
        </p:xfrm>
        <a:graphic>
          <a:graphicData uri="http://schemas.openxmlformats.org/presentationml/2006/ole">
            <mc:AlternateContent xmlns:mc="http://schemas.openxmlformats.org/markup-compatibility/2006">
              <mc:Choice xmlns:v="urn:schemas-microsoft-com:vml" Requires="v">
                <p:oleObj spid="_x0000_s55462" r:id="rId23" imgW="1244600" imgH="393700" progId="Equation.3">
                  <p:embed/>
                </p:oleObj>
              </mc:Choice>
              <mc:Fallback>
                <p:oleObj r:id="rId23" imgW="1244600" imgH="393700" progId="Equation.3">
                  <p:embed/>
                  <p:pic>
                    <p:nvPicPr>
                      <p:cNvPr id="0" name="Object 3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24000" y="5022850"/>
                        <a:ext cx="2209800"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39" name="Object 35">
            <a:extLst>
              <a:ext uri="{FF2B5EF4-FFF2-40B4-BE49-F238E27FC236}">
                <a16:creationId xmlns:a16="http://schemas.microsoft.com/office/drawing/2014/main" id="{C68B9585-1DE3-469B-8BAC-F4DDB52D8DA1}"/>
              </a:ext>
            </a:extLst>
          </p:cNvPr>
          <p:cNvGraphicFramePr>
            <a:graphicFrameLocks noChangeAspect="1"/>
          </p:cNvGraphicFramePr>
          <p:nvPr/>
        </p:nvGraphicFramePr>
        <p:xfrm>
          <a:off x="4114800" y="5022850"/>
          <a:ext cx="2414588" cy="692150"/>
        </p:xfrm>
        <a:graphic>
          <a:graphicData uri="http://schemas.openxmlformats.org/presentationml/2006/ole">
            <mc:AlternateContent xmlns:mc="http://schemas.openxmlformats.org/markup-compatibility/2006">
              <mc:Choice xmlns:v="urn:schemas-microsoft-com:vml" Requires="v">
                <p:oleObj spid="_x0000_s55463" r:id="rId25" imgW="1358310" imgH="393529" progId="Equation.3">
                  <p:embed/>
                </p:oleObj>
              </mc:Choice>
              <mc:Fallback>
                <p:oleObj r:id="rId25" imgW="1358310" imgH="393529" progId="Equation.3">
                  <p:embed/>
                  <p:pic>
                    <p:nvPicPr>
                      <p:cNvPr id="0" name="Object 3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114800" y="5022850"/>
                        <a:ext cx="2414588"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46" name="Text Box 42">
            <a:extLst>
              <a:ext uri="{FF2B5EF4-FFF2-40B4-BE49-F238E27FC236}">
                <a16:creationId xmlns:a16="http://schemas.microsoft.com/office/drawing/2014/main" id="{4CE7AEFA-7988-452B-B5E9-181BE77E6659}"/>
              </a:ext>
            </a:extLst>
          </p:cNvPr>
          <p:cNvSpPr txBox="1">
            <a:spLocks noChangeArrowheads="1"/>
          </p:cNvSpPr>
          <p:nvPr/>
        </p:nvSpPr>
        <p:spPr bwMode="auto">
          <a:xfrm>
            <a:off x="457200" y="30480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华文中宋" panose="02010600040101010101" pitchFamily="2" charset="-122"/>
              </a:rPr>
              <a:t>A</a:t>
            </a:r>
            <a:r>
              <a:rPr lang="zh-CN" altLang="en-US">
                <a:latin typeface="华文中宋" panose="02010600040101010101" pitchFamily="2" charset="-122"/>
              </a:rPr>
              <a:t>点</a:t>
            </a:r>
          </a:p>
        </p:txBody>
      </p:sp>
      <p:sp>
        <p:nvSpPr>
          <p:cNvPr id="21547" name="Text Box 43">
            <a:extLst>
              <a:ext uri="{FF2B5EF4-FFF2-40B4-BE49-F238E27FC236}">
                <a16:creationId xmlns:a16="http://schemas.microsoft.com/office/drawing/2014/main" id="{C7604864-96A3-4224-B9BC-E6128129E49B}"/>
              </a:ext>
            </a:extLst>
          </p:cNvPr>
          <p:cNvSpPr txBox="1">
            <a:spLocks noChangeArrowheads="1"/>
          </p:cNvSpPr>
          <p:nvPr/>
        </p:nvSpPr>
        <p:spPr bwMode="auto">
          <a:xfrm>
            <a:off x="457200" y="404495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华文中宋" panose="02010600040101010101" pitchFamily="2" charset="-122"/>
              </a:rPr>
              <a:t>B</a:t>
            </a:r>
            <a:r>
              <a:rPr lang="zh-CN" altLang="en-US">
                <a:latin typeface="华文中宋" panose="02010600040101010101" pitchFamily="2" charset="-122"/>
              </a:rPr>
              <a:t>点</a:t>
            </a:r>
          </a:p>
        </p:txBody>
      </p:sp>
      <p:sp>
        <p:nvSpPr>
          <p:cNvPr id="21548" name="Text Box 44">
            <a:extLst>
              <a:ext uri="{FF2B5EF4-FFF2-40B4-BE49-F238E27FC236}">
                <a16:creationId xmlns:a16="http://schemas.microsoft.com/office/drawing/2014/main" id="{8778932D-2BCB-4BCA-8508-48C558BA6E96}"/>
              </a:ext>
            </a:extLst>
          </p:cNvPr>
          <p:cNvSpPr txBox="1">
            <a:spLocks noChangeArrowheads="1"/>
          </p:cNvSpPr>
          <p:nvPr/>
        </p:nvSpPr>
        <p:spPr bwMode="auto">
          <a:xfrm>
            <a:off x="457200" y="509905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华文中宋" panose="02010600040101010101" pitchFamily="2" charset="-122"/>
              </a:rPr>
              <a:t>C</a:t>
            </a:r>
            <a:r>
              <a:rPr lang="zh-CN" altLang="en-US">
                <a:latin typeface="华文中宋" panose="02010600040101010101" pitchFamily="2" charset="-122"/>
              </a:rPr>
              <a:t>点</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9385D53-1053-4402-A066-422301BC5F5E}"/>
              </a:ext>
            </a:extLst>
          </p:cNvPr>
          <p:cNvSpPr>
            <a:spLocks noChangeArrowheads="1"/>
          </p:cNvSpPr>
          <p:nvPr/>
        </p:nvSpPr>
        <p:spPr bwMode="auto">
          <a:xfrm>
            <a:off x="1219200" y="990600"/>
            <a:ext cx="609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华文中宋" panose="02010600040101010101" pitchFamily="2" charset="-122"/>
              </a:rPr>
              <a:t>已知</a:t>
            </a:r>
            <a:r>
              <a:rPr lang="en-US" altLang="zh-CN" b="1">
                <a:latin typeface="华文中宋" panose="02010600040101010101" pitchFamily="2" charset="-122"/>
              </a:rPr>
              <a:t>E</a:t>
            </a:r>
            <a:r>
              <a:rPr lang="en-US" altLang="zh-CN">
                <a:latin typeface="华文中宋" panose="02010600040101010101" pitchFamily="2" charset="-122"/>
              </a:rPr>
              <a:t>        </a:t>
            </a:r>
            <a:r>
              <a:rPr lang="zh-CN" altLang="en-US">
                <a:latin typeface="华文中宋" panose="02010600040101010101" pitchFamily="2" charset="-122"/>
              </a:rPr>
              <a:t>任意方向上的正应变和切应变 </a:t>
            </a:r>
          </a:p>
        </p:txBody>
      </p:sp>
      <p:sp>
        <p:nvSpPr>
          <p:cNvPr id="22531" name="Line 3">
            <a:extLst>
              <a:ext uri="{FF2B5EF4-FFF2-40B4-BE49-F238E27FC236}">
                <a16:creationId xmlns:a16="http://schemas.microsoft.com/office/drawing/2014/main" id="{8D86E932-5326-4C5A-9FE1-635B67D299E9}"/>
              </a:ext>
            </a:extLst>
          </p:cNvPr>
          <p:cNvSpPr>
            <a:spLocks noChangeShapeType="1"/>
          </p:cNvSpPr>
          <p:nvPr/>
        </p:nvSpPr>
        <p:spPr bwMode="auto">
          <a:xfrm>
            <a:off x="2286000" y="1219200"/>
            <a:ext cx="5334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2532" name="Object 4">
            <a:extLst>
              <a:ext uri="{FF2B5EF4-FFF2-40B4-BE49-F238E27FC236}">
                <a16:creationId xmlns:a16="http://schemas.microsoft.com/office/drawing/2014/main" id="{FA3140DA-E5D6-4E97-A5C7-880FF4A1440F}"/>
              </a:ext>
            </a:extLst>
          </p:cNvPr>
          <p:cNvGraphicFramePr>
            <a:graphicFrameLocks noChangeAspect="1"/>
          </p:cNvGraphicFramePr>
          <p:nvPr/>
        </p:nvGraphicFramePr>
        <p:xfrm>
          <a:off x="685800" y="3857625"/>
          <a:ext cx="7800975" cy="1323975"/>
        </p:xfrm>
        <a:graphic>
          <a:graphicData uri="http://schemas.openxmlformats.org/presentationml/2006/ole">
            <mc:AlternateContent xmlns:mc="http://schemas.openxmlformats.org/markup-compatibility/2006">
              <mc:Choice xmlns:v="urn:schemas-microsoft-com:vml" Requires="v">
                <p:oleObj spid="_x0000_s56450" name="Equation" r:id="rId3" imgW="4216320" imgH="711000" progId="Equation.DSMT4">
                  <p:embed/>
                </p:oleObj>
              </mc:Choice>
              <mc:Fallback>
                <p:oleObj name="Equation" r:id="rId3" imgW="4216320" imgH="711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857625"/>
                        <a:ext cx="7800975" cy="1323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4" name="Object 6">
            <a:extLst>
              <a:ext uri="{FF2B5EF4-FFF2-40B4-BE49-F238E27FC236}">
                <a16:creationId xmlns:a16="http://schemas.microsoft.com/office/drawing/2014/main" id="{B711D94E-FBD9-49DF-8F2E-CEEF6F6BB8B5}"/>
              </a:ext>
            </a:extLst>
          </p:cNvPr>
          <p:cNvGraphicFramePr>
            <a:graphicFrameLocks noChangeAspect="1"/>
          </p:cNvGraphicFramePr>
          <p:nvPr/>
        </p:nvGraphicFramePr>
        <p:xfrm>
          <a:off x="685800" y="5276850"/>
          <a:ext cx="7575550" cy="1276350"/>
        </p:xfrm>
        <a:graphic>
          <a:graphicData uri="http://schemas.openxmlformats.org/presentationml/2006/ole">
            <mc:AlternateContent xmlns:mc="http://schemas.openxmlformats.org/markup-compatibility/2006">
              <mc:Choice xmlns:v="urn:schemas-microsoft-com:vml" Requires="v">
                <p:oleObj spid="_x0000_s56451" name="Equation" r:id="rId5" imgW="4190760" imgH="711000" progId="Equation.DSMT4">
                  <p:embed/>
                </p:oleObj>
              </mc:Choice>
              <mc:Fallback>
                <p:oleObj name="Equation" r:id="rId5" imgW="4190760" imgH="7110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5276850"/>
                        <a:ext cx="7575550" cy="1276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2565" name="Group 37">
            <a:extLst>
              <a:ext uri="{FF2B5EF4-FFF2-40B4-BE49-F238E27FC236}">
                <a16:creationId xmlns:a16="http://schemas.microsoft.com/office/drawing/2014/main" id="{B36D03CC-7081-4B95-8EC2-6E18F0980634}"/>
              </a:ext>
            </a:extLst>
          </p:cNvPr>
          <p:cNvGrpSpPr>
            <a:grpSpLocks/>
          </p:cNvGrpSpPr>
          <p:nvPr/>
        </p:nvGrpSpPr>
        <p:grpSpPr bwMode="auto">
          <a:xfrm>
            <a:off x="1219200" y="1558925"/>
            <a:ext cx="6248400" cy="2174875"/>
            <a:chOff x="768" y="982"/>
            <a:chExt cx="3936" cy="1370"/>
          </a:xfrm>
        </p:grpSpPr>
        <p:grpSp>
          <p:nvGrpSpPr>
            <p:cNvPr id="22536" name="Group 8">
              <a:extLst>
                <a:ext uri="{FF2B5EF4-FFF2-40B4-BE49-F238E27FC236}">
                  <a16:creationId xmlns:a16="http://schemas.microsoft.com/office/drawing/2014/main" id="{54D173D5-1438-47E0-8F08-8358AEDF030F}"/>
                </a:ext>
              </a:extLst>
            </p:cNvPr>
            <p:cNvGrpSpPr>
              <a:grpSpLocks noChangeAspect="1"/>
            </p:cNvGrpSpPr>
            <p:nvPr/>
          </p:nvGrpSpPr>
          <p:grpSpPr bwMode="auto">
            <a:xfrm>
              <a:off x="960" y="1008"/>
              <a:ext cx="1501" cy="1020"/>
              <a:chOff x="2520" y="3180"/>
              <a:chExt cx="2520" cy="1713"/>
            </a:xfrm>
          </p:grpSpPr>
          <p:sp>
            <p:nvSpPr>
              <p:cNvPr id="22537" name="Line 9">
                <a:extLst>
                  <a:ext uri="{FF2B5EF4-FFF2-40B4-BE49-F238E27FC236}">
                    <a16:creationId xmlns:a16="http://schemas.microsoft.com/office/drawing/2014/main" id="{8EBEC22F-2C09-4B03-9861-93DC81F9F0A6}"/>
                  </a:ext>
                </a:extLst>
              </p:cNvPr>
              <p:cNvSpPr>
                <a:spLocks noChangeAspect="1" noChangeShapeType="1"/>
              </p:cNvSpPr>
              <p:nvPr/>
            </p:nvSpPr>
            <p:spPr bwMode="auto">
              <a:xfrm>
                <a:off x="3261" y="4890"/>
                <a:ext cx="1779" cy="0"/>
              </a:xfrm>
              <a:prstGeom prst="line">
                <a:avLst/>
              </a:prstGeom>
              <a:noFill/>
              <a:ln w="2540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38" name="Line 10">
                <a:extLst>
                  <a:ext uri="{FF2B5EF4-FFF2-40B4-BE49-F238E27FC236}">
                    <a16:creationId xmlns:a16="http://schemas.microsoft.com/office/drawing/2014/main" id="{D492DF8F-D2C5-406F-8308-CB19B7189850}"/>
                  </a:ext>
                </a:extLst>
              </p:cNvPr>
              <p:cNvSpPr>
                <a:spLocks noChangeAspect="1" noChangeShapeType="1"/>
              </p:cNvSpPr>
              <p:nvPr/>
            </p:nvSpPr>
            <p:spPr bwMode="auto">
              <a:xfrm flipV="1">
                <a:off x="3261" y="3180"/>
                <a:ext cx="0" cy="1713"/>
              </a:xfrm>
              <a:prstGeom prst="line">
                <a:avLst/>
              </a:prstGeom>
              <a:noFill/>
              <a:ln w="2540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39" name="Line 11">
                <a:extLst>
                  <a:ext uri="{FF2B5EF4-FFF2-40B4-BE49-F238E27FC236}">
                    <a16:creationId xmlns:a16="http://schemas.microsoft.com/office/drawing/2014/main" id="{153ECFC7-0FFB-47F5-8B1F-AC5F4F629ACE}"/>
                  </a:ext>
                </a:extLst>
              </p:cNvPr>
              <p:cNvSpPr>
                <a:spLocks noChangeAspect="1" noChangeShapeType="1"/>
              </p:cNvSpPr>
              <p:nvPr/>
            </p:nvSpPr>
            <p:spPr bwMode="auto">
              <a:xfrm flipV="1">
                <a:off x="3960" y="3968"/>
                <a:ext cx="487" cy="280"/>
              </a:xfrm>
              <a:prstGeom prst="line">
                <a:avLst/>
              </a:prstGeom>
              <a:noFill/>
              <a:ln w="254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0" name="Line 12">
                <a:extLst>
                  <a:ext uri="{FF2B5EF4-FFF2-40B4-BE49-F238E27FC236}">
                    <a16:creationId xmlns:a16="http://schemas.microsoft.com/office/drawing/2014/main" id="{281A0F45-6AE0-451B-93C2-E240C017B577}"/>
                  </a:ext>
                </a:extLst>
              </p:cNvPr>
              <p:cNvSpPr>
                <a:spLocks noChangeAspect="1" noChangeShapeType="1"/>
              </p:cNvSpPr>
              <p:nvPr/>
            </p:nvSpPr>
            <p:spPr bwMode="auto">
              <a:xfrm flipV="1">
                <a:off x="3261" y="4100"/>
                <a:ext cx="1483" cy="790"/>
              </a:xfrm>
              <a:prstGeom prst="line">
                <a:avLst/>
              </a:prstGeom>
              <a:noFill/>
              <a:ln w="25400">
                <a:solidFill>
                  <a:srgbClr val="000000"/>
                </a:solidFill>
                <a:prstDash val="dash"/>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41" name="Line 13">
                <a:extLst>
                  <a:ext uri="{FF2B5EF4-FFF2-40B4-BE49-F238E27FC236}">
                    <a16:creationId xmlns:a16="http://schemas.microsoft.com/office/drawing/2014/main" id="{94B71EE0-B885-41C5-B029-AE97B3B1D4A5}"/>
                  </a:ext>
                </a:extLst>
              </p:cNvPr>
              <p:cNvSpPr>
                <a:spLocks noChangeAspect="1" noChangeShapeType="1"/>
              </p:cNvSpPr>
              <p:nvPr/>
            </p:nvSpPr>
            <p:spPr bwMode="auto">
              <a:xfrm flipH="1" flipV="1">
                <a:off x="2520" y="3309"/>
                <a:ext cx="741" cy="1584"/>
              </a:xfrm>
              <a:prstGeom prst="line">
                <a:avLst/>
              </a:prstGeom>
              <a:noFill/>
              <a:ln w="25400">
                <a:solidFill>
                  <a:srgbClr val="000000"/>
                </a:solidFill>
                <a:prstDash val="dash"/>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42" name="Arc 14">
                <a:extLst>
                  <a:ext uri="{FF2B5EF4-FFF2-40B4-BE49-F238E27FC236}">
                    <a16:creationId xmlns:a16="http://schemas.microsoft.com/office/drawing/2014/main" id="{CFD429F8-7936-4728-B7C7-A326FAB1E92C}"/>
                  </a:ext>
                </a:extLst>
              </p:cNvPr>
              <p:cNvSpPr>
                <a:spLocks noChangeAspect="1"/>
              </p:cNvSpPr>
              <p:nvPr/>
            </p:nvSpPr>
            <p:spPr bwMode="auto">
              <a:xfrm flipH="1">
                <a:off x="4300" y="3705"/>
                <a:ext cx="443" cy="395"/>
              </a:xfrm>
              <a:custGeom>
                <a:avLst/>
                <a:gdLst>
                  <a:gd name="G0" fmla="+- 0 0 0"/>
                  <a:gd name="G1" fmla="+- 21600 0 0"/>
                  <a:gd name="G2" fmla="+- 21600 0 0"/>
                  <a:gd name="T0" fmla="*/ 0 w 21496"/>
                  <a:gd name="T1" fmla="*/ 0 h 21600"/>
                  <a:gd name="T2" fmla="*/ 21496 w 21496"/>
                  <a:gd name="T3" fmla="*/ 19486 h 21600"/>
                  <a:gd name="T4" fmla="*/ 0 w 21496"/>
                  <a:gd name="T5" fmla="*/ 21600 h 21600"/>
                </a:gdLst>
                <a:ahLst/>
                <a:cxnLst>
                  <a:cxn ang="0">
                    <a:pos x="T0" y="T1"/>
                  </a:cxn>
                  <a:cxn ang="0">
                    <a:pos x="T2" y="T3"/>
                  </a:cxn>
                  <a:cxn ang="0">
                    <a:pos x="T4" y="T5"/>
                  </a:cxn>
                </a:cxnLst>
                <a:rect l="0" t="0" r="r" b="b"/>
                <a:pathLst>
                  <a:path w="21496" h="21600" fill="none" extrusionOk="0">
                    <a:moveTo>
                      <a:pt x="-1" y="0"/>
                    </a:moveTo>
                    <a:cubicBezTo>
                      <a:pt x="11110" y="0"/>
                      <a:pt x="20408" y="8428"/>
                      <a:pt x="21496" y="19485"/>
                    </a:cubicBezTo>
                  </a:path>
                  <a:path w="21496" h="21600" stroke="0" extrusionOk="0">
                    <a:moveTo>
                      <a:pt x="-1" y="0"/>
                    </a:moveTo>
                    <a:cubicBezTo>
                      <a:pt x="11110" y="0"/>
                      <a:pt x="20408" y="8428"/>
                      <a:pt x="21496" y="19485"/>
                    </a:cubicBezTo>
                    <a:lnTo>
                      <a:pt x="0" y="21600"/>
                    </a:lnTo>
                    <a:close/>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43" name="AutoShape 15">
                <a:extLst>
                  <a:ext uri="{FF2B5EF4-FFF2-40B4-BE49-F238E27FC236}">
                    <a16:creationId xmlns:a16="http://schemas.microsoft.com/office/drawing/2014/main" id="{6E1A86B3-4559-4DA1-9F5D-E3D40AA02294}"/>
                  </a:ext>
                </a:extLst>
              </p:cNvPr>
              <p:cNvSpPr>
                <a:spLocks noChangeAspect="1" noChangeArrowheads="1"/>
              </p:cNvSpPr>
              <p:nvPr/>
            </p:nvSpPr>
            <p:spPr bwMode="auto">
              <a:xfrm>
                <a:off x="3960" y="4248"/>
                <a:ext cx="57" cy="57"/>
              </a:xfrm>
              <a:prstGeom prst="flowChartConnector">
                <a:avLst/>
              </a:prstGeom>
              <a:solidFill>
                <a:srgbClr val="000000"/>
              </a:solidFill>
              <a:ln w="25400">
                <a:solidFill>
                  <a:srgbClr val="000000"/>
                </a:solidFill>
                <a:round/>
                <a:headEnd/>
                <a:tailEnd/>
              </a:ln>
            </p:spPr>
            <p:txBody>
              <a:bodyPr/>
              <a:lstStyle/>
              <a:p>
                <a:endParaRPr lang="zh-CN" altLang="en-US"/>
              </a:p>
            </p:txBody>
          </p:sp>
        </p:grpSp>
        <p:grpSp>
          <p:nvGrpSpPr>
            <p:cNvPr id="22544" name="Group 16">
              <a:extLst>
                <a:ext uri="{FF2B5EF4-FFF2-40B4-BE49-F238E27FC236}">
                  <a16:creationId xmlns:a16="http://schemas.microsoft.com/office/drawing/2014/main" id="{33949EF8-1F0E-48BF-95DE-A0FC80B438C3}"/>
                </a:ext>
              </a:extLst>
            </p:cNvPr>
            <p:cNvGrpSpPr>
              <a:grpSpLocks noChangeAspect="1"/>
            </p:cNvGrpSpPr>
            <p:nvPr/>
          </p:nvGrpSpPr>
          <p:grpSpPr bwMode="auto">
            <a:xfrm>
              <a:off x="3312" y="1008"/>
              <a:ext cx="1151" cy="1296"/>
              <a:chOff x="6840" y="3024"/>
              <a:chExt cx="1800" cy="2028"/>
            </a:xfrm>
          </p:grpSpPr>
          <p:sp>
            <p:nvSpPr>
              <p:cNvPr id="22545" name="Line 17">
                <a:extLst>
                  <a:ext uri="{FF2B5EF4-FFF2-40B4-BE49-F238E27FC236}">
                    <a16:creationId xmlns:a16="http://schemas.microsoft.com/office/drawing/2014/main" id="{F195FD68-BF5B-47A8-8F3A-DA4E55D7AAA9}"/>
                  </a:ext>
                </a:extLst>
              </p:cNvPr>
              <p:cNvSpPr>
                <a:spLocks noChangeAspect="1" noChangeShapeType="1"/>
              </p:cNvSpPr>
              <p:nvPr/>
            </p:nvSpPr>
            <p:spPr bwMode="auto">
              <a:xfrm>
                <a:off x="6840" y="4577"/>
                <a:ext cx="1800" cy="0"/>
              </a:xfrm>
              <a:prstGeom prst="line">
                <a:avLst/>
              </a:prstGeom>
              <a:noFill/>
              <a:ln w="2540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46" name="Line 18">
                <a:extLst>
                  <a:ext uri="{FF2B5EF4-FFF2-40B4-BE49-F238E27FC236}">
                    <a16:creationId xmlns:a16="http://schemas.microsoft.com/office/drawing/2014/main" id="{21086E75-E0A5-421E-B46D-F46C33117334}"/>
                  </a:ext>
                </a:extLst>
              </p:cNvPr>
              <p:cNvSpPr>
                <a:spLocks noChangeAspect="1" noChangeShapeType="1"/>
              </p:cNvSpPr>
              <p:nvPr/>
            </p:nvSpPr>
            <p:spPr bwMode="auto">
              <a:xfrm flipV="1">
                <a:off x="6840" y="3024"/>
                <a:ext cx="0" cy="1551"/>
              </a:xfrm>
              <a:prstGeom prst="line">
                <a:avLst/>
              </a:prstGeom>
              <a:noFill/>
              <a:ln w="2540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47" name="Freeform 19">
                <a:extLst>
                  <a:ext uri="{FF2B5EF4-FFF2-40B4-BE49-F238E27FC236}">
                    <a16:creationId xmlns:a16="http://schemas.microsoft.com/office/drawing/2014/main" id="{055893A9-83FE-439B-BABF-E1BD78217580}"/>
                  </a:ext>
                </a:extLst>
              </p:cNvPr>
              <p:cNvSpPr>
                <a:spLocks noChangeAspect="1"/>
              </p:cNvSpPr>
              <p:nvPr/>
            </p:nvSpPr>
            <p:spPr bwMode="auto">
              <a:xfrm>
                <a:off x="7394" y="3978"/>
                <a:ext cx="334" cy="94"/>
              </a:xfrm>
              <a:custGeom>
                <a:avLst/>
                <a:gdLst>
                  <a:gd name="T0" fmla="*/ 0 w 435"/>
                  <a:gd name="T1" fmla="*/ 0 h 123"/>
                  <a:gd name="T2" fmla="*/ 435 w 435"/>
                  <a:gd name="T3" fmla="*/ 123 h 123"/>
                </a:gdLst>
                <a:ahLst/>
                <a:cxnLst>
                  <a:cxn ang="0">
                    <a:pos x="T0" y="T1"/>
                  </a:cxn>
                  <a:cxn ang="0">
                    <a:pos x="T2" y="T3"/>
                  </a:cxn>
                </a:cxnLst>
                <a:rect l="0" t="0" r="r" b="b"/>
                <a:pathLst>
                  <a:path w="435" h="123">
                    <a:moveTo>
                      <a:pt x="0" y="0"/>
                    </a:moveTo>
                    <a:lnTo>
                      <a:pt x="435" y="123"/>
                    </a:lnTo>
                  </a:path>
                </a:pathLst>
              </a:custGeom>
              <a:noFill/>
              <a:ln w="25400" cap="flat">
                <a:solidFill>
                  <a:srgbClr val="000000"/>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48" name="Line 20">
                <a:extLst>
                  <a:ext uri="{FF2B5EF4-FFF2-40B4-BE49-F238E27FC236}">
                    <a16:creationId xmlns:a16="http://schemas.microsoft.com/office/drawing/2014/main" id="{2C866F64-2ED4-4A46-A217-2A3B41FFE8C1}"/>
                  </a:ext>
                </a:extLst>
              </p:cNvPr>
              <p:cNvSpPr>
                <a:spLocks noChangeAspect="1" noChangeShapeType="1"/>
              </p:cNvSpPr>
              <p:nvPr/>
            </p:nvSpPr>
            <p:spPr bwMode="auto">
              <a:xfrm>
                <a:off x="6840" y="4575"/>
                <a:ext cx="1523" cy="477"/>
              </a:xfrm>
              <a:prstGeom prst="line">
                <a:avLst/>
              </a:prstGeom>
              <a:noFill/>
              <a:ln w="25400">
                <a:solidFill>
                  <a:srgbClr val="000000"/>
                </a:solidFill>
                <a:prstDash val="dash"/>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49" name="Line 21">
                <a:extLst>
                  <a:ext uri="{FF2B5EF4-FFF2-40B4-BE49-F238E27FC236}">
                    <a16:creationId xmlns:a16="http://schemas.microsoft.com/office/drawing/2014/main" id="{C6104B62-3A9D-4974-956A-8029FC8C2FB7}"/>
                  </a:ext>
                </a:extLst>
              </p:cNvPr>
              <p:cNvSpPr>
                <a:spLocks noChangeAspect="1" noChangeShapeType="1"/>
              </p:cNvSpPr>
              <p:nvPr/>
            </p:nvSpPr>
            <p:spPr bwMode="auto">
              <a:xfrm flipV="1">
                <a:off x="7394" y="3620"/>
                <a:ext cx="138" cy="358"/>
              </a:xfrm>
              <a:prstGeom prst="line">
                <a:avLst/>
              </a:prstGeom>
              <a:noFill/>
              <a:ln w="254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Line 22">
                <a:extLst>
                  <a:ext uri="{FF2B5EF4-FFF2-40B4-BE49-F238E27FC236}">
                    <a16:creationId xmlns:a16="http://schemas.microsoft.com/office/drawing/2014/main" id="{67A2B01F-32ED-48EF-973C-46FF1CA56DE3}"/>
                  </a:ext>
                </a:extLst>
              </p:cNvPr>
              <p:cNvSpPr>
                <a:spLocks noChangeAspect="1" noChangeShapeType="1"/>
              </p:cNvSpPr>
              <p:nvPr/>
            </p:nvSpPr>
            <p:spPr bwMode="auto">
              <a:xfrm flipV="1">
                <a:off x="6840" y="3263"/>
                <a:ext cx="554" cy="1312"/>
              </a:xfrm>
              <a:prstGeom prst="line">
                <a:avLst/>
              </a:prstGeom>
              <a:noFill/>
              <a:ln w="25400">
                <a:solidFill>
                  <a:srgbClr val="000000"/>
                </a:solidFill>
                <a:prstDash val="dash"/>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51" name="Arc 23">
                <a:extLst>
                  <a:ext uri="{FF2B5EF4-FFF2-40B4-BE49-F238E27FC236}">
                    <a16:creationId xmlns:a16="http://schemas.microsoft.com/office/drawing/2014/main" id="{39B5D8F6-9747-4FF5-BF8C-81077F319078}"/>
                  </a:ext>
                </a:extLst>
              </p:cNvPr>
              <p:cNvSpPr>
                <a:spLocks noChangeAspect="1"/>
              </p:cNvSpPr>
              <p:nvPr/>
            </p:nvSpPr>
            <p:spPr bwMode="auto">
              <a:xfrm rot="446283" flipH="1">
                <a:off x="7671" y="3740"/>
                <a:ext cx="276" cy="358"/>
              </a:xfrm>
              <a:custGeom>
                <a:avLst/>
                <a:gdLst>
                  <a:gd name="G0" fmla="+- 0 0 0"/>
                  <a:gd name="G1" fmla="+- 21600 0 0"/>
                  <a:gd name="G2" fmla="+- 21600 0 0"/>
                  <a:gd name="T0" fmla="*/ 0 w 21559"/>
                  <a:gd name="T1" fmla="*/ 0 h 21600"/>
                  <a:gd name="T2" fmla="*/ 21559 w 21559"/>
                  <a:gd name="T3" fmla="*/ 20263 h 21600"/>
                  <a:gd name="T4" fmla="*/ 0 w 21559"/>
                  <a:gd name="T5" fmla="*/ 21600 h 21600"/>
                </a:gdLst>
                <a:ahLst/>
                <a:cxnLst>
                  <a:cxn ang="0">
                    <a:pos x="T0" y="T1"/>
                  </a:cxn>
                  <a:cxn ang="0">
                    <a:pos x="T2" y="T3"/>
                  </a:cxn>
                  <a:cxn ang="0">
                    <a:pos x="T4" y="T5"/>
                  </a:cxn>
                </a:cxnLst>
                <a:rect l="0" t="0" r="r" b="b"/>
                <a:pathLst>
                  <a:path w="21559" h="21600" fill="none" extrusionOk="0">
                    <a:moveTo>
                      <a:pt x="-1" y="0"/>
                    </a:moveTo>
                    <a:cubicBezTo>
                      <a:pt x="11410" y="0"/>
                      <a:pt x="20852" y="8874"/>
                      <a:pt x="21558" y="20263"/>
                    </a:cubicBezTo>
                  </a:path>
                  <a:path w="21559" h="21600" stroke="0" extrusionOk="0">
                    <a:moveTo>
                      <a:pt x="-1" y="0"/>
                    </a:moveTo>
                    <a:cubicBezTo>
                      <a:pt x="11410" y="0"/>
                      <a:pt x="20852" y="8874"/>
                      <a:pt x="21558" y="20263"/>
                    </a:cubicBezTo>
                    <a:lnTo>
                      <a:pt x="0" y="21600"/>
                    </a:lnTo>
                    <a:close/>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52" name="AutoShape 24">
                <a:extLst>
                  <a:ext uri="{FF2B5EF4-FFF2-40B4-BE49-F238E27FC236}">
                    <a16:creationId xmlns:a16="http://schemas.microsoft.com/office/drawing/2014/main" id="{61F1D5B8-3AAF-46F2-9CBA-37B85A4E2F60}"/>
                  </a:ext>
                </a:extLst>
              </p:cNvPr>
              <p:cNvSpPr>
                <a:spLocks noChangeAspect="1" noChangeArrowheads="1"/>
              </p:cNvSpPr>
              <p:nvPr/>
            </p:nvSpPr>
            <p:spPr bwMode="auto">
              <a:xfrm>
                <a:off x="7380" y="3936"/>
                <a:ext cx="57" cy="57"/>
              </a:xfrm>
              <a:prstGeom prst="flowChartConnector">
                <a:avLst/>
              </a:prstGeom>
              <a:solidFill>
                <a:srgbClr val="000000"/>
              </a:solidFill>
              <a:ln w="25400">
                <a:solidFill>
                  <a:srgbClr val="000000"/>
                </a:solidFill>
                <a:round/>
                <a:headEnd/>
                <a:tailEnd/>
              </a:ln>
            </p:spPr>
            <p:txBody>
              <a:bodyPr/>
              <a:lstStyle/>
              <a:p>
                <a:endParaRPr lang="zh-CN" altLang="en-US"/>
              </a:p>
            </p:txBody>
          </p:sp>
        </p:grpSp>
        <p:graphicFrame>
          <p:nvGraphicFramePr>
            <p:cNvPr id="22553" name="Object 25">
              <a:extLst>
                <a:ext uri="{FF2B5EF4-FFF2-40B4-BE49-F238E27FC236}">
                  <a16:creationId xmlns:a16="http://schemas.microsoft.com/office/drawing/2014/main" id="{F1178563-796D-44AB-9EF7-3FC7E1460EE0}"/>
                </a:ext>
              </a:extLst>
            </p:cNvPr>
            <p:cNvGraphicFramePr>
              <a:graphicFrameLocks noChangeAspect="1"/>
            </p:cNvGraphicFramePr>
            <p:nvPr/>
          </p:nvGraphicFramePr>
          <p:xfrm>
            <a:off x="2400" y="2016"/>
            <a:ext cx="225" cy="300"/>
          </p:xfrm>
          <a:graphic>
            <a:graphicData uri="http://schemas.openxmlformats.org/presentationml/2006/ole">
              <mc:AlternateContent xmlns:mc="http://schemas.openxmlformats.org/markup-compatibility/2006">
                <mc:Choice xmlns:v="urn:schemas-microsoft-com:vml" Requires="v">
                  <p:oleObj spid="_x0000_s56452" r:id="rId7" imgW="139639" imgH="190417" progId="Equation.DSMT4">
                    <p:embed/>
                  </p:oleObj>
                </mc:Choice>
                <mc:Fallback>
                  <p:oleObj r:id="rId7" imgW="139639" imgH="190417" progId="Equation.DSMT4">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0" y="2016"/>
                          <a:ext cx="225"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55" name="Object 27">
              <a:extLst>
                <a:ext uri="{FF2B5EF4-FFF2-40B4-BE49-F238E27FC236}">
                  <a16:creationId xmlns:a16="http://schemas.microsoft.com/office/drawing/2014/main" id="{6C0F516A-BB66-46D8-BD34-942CF31D2E26}"/>
                </a:ext>
              </a:extLst>
            </p:cNvPr>
            <p:cNvGraphicFramePr>
              <a:graphicFrameLocks noChangeAspect="1"/>
            </p:cNvGraphicFramePr>
            <p:nvPr/>
          </p:nvGraphicFramePr>
          <p:xfrm>
            <a:off x="2230" y="1466"/>
            <a:ext cx="303" cy="406"/>
          </p:xfrm>
          <a:graphic>
            <a:graphicData uri="http://schemas.openxmlformats.org/presentationml/2006/ole">
              <mc:AlternateContent xmlns:mc="http://schemas.openxmlformats.org/markup-compatibility/2006">
                <mc:Choice xmlns:v="urn:schemas-microsoft-com:vml" Requires="v">
                  <p:oleObj spid="_x0000_s56453" name="Equation" r:id="rId9" imgW="203040" imgH="279360" progId="Equation.DSMT4">
                    <p:embed/>
                  </p:oleObj>
                </mc:Choice>
                <mc:Fallback>
                  <p:oleObj name="Equation" r:id="rId9" imgW="203040" imgH="279360" progId="Equation.DSMT4">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30" y="1466"/>
                          <a:ext cx="303" cy="4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56" name="Object 28">
              <a:extLst>
                <a:ext uri="{FF2B5EF4-FFF2-40B4-BE49-F238E27FC236}">
                  <a16:creationId xmlns:a16="http://schemas.microsoft.com/office/drawing/2014/main" id="{DDF10CEF-1C6C-485E-B2D5-1CE02CA405A7}"/>
                </a:ext>
              </a:extLst>
            </p:cNvPr>
            <p:cNvGraphicFramePr>
              <a:graphicFrameLocks noChangeAspect="1"/>
            </p:cNvGraphicFramePr>
            <p:nvPr/>
          </p:nvGraphicFramePr>
          <p:xfrm>
            <a:off x="768" y="1056"/>
            <a:ext cx="283" cy="358"/>
          </p:xfrm>
          <a:graphic>
            <a:graphicData uri="http://schemas.openxmlformats.org/presentationml/2006/ole">
              <mc:AlternateContent xmlns:mc="http://schemas.openxmlformats.org/markup-compatibility/2006">
                <mc:Choice xmlns:v="urn:schemas-microsoft-com:vml" Requires="v">
                  <p:oleObj spid="_x0000_s56454" name="Equation" r:id="rId11" imgW="215640" imgH="279360" progId="Equation.DSMT4">
                    <p:embed/>
                  </p:oleObj>
                </mc:Choice>
                <mc:Fallback>
                  <p:oleObj name="Equation" r:id="rId11" imgW="215640" imgH="279360" progId="Equation.DSMT4">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8" y="1056"/>
                          <a:ext cx="283" cy="3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58" name="Object 30">
              <a:extLst>
                <a:ext uri="{FF2B5EF4-FFF2-40B4-BE49-F238E27FC236}">
                  <a16:creationId xmlns:a16="http://schemas.microsoft.com/office/drawing/2014/main" id="{1DFF82B8-7696-42A6-8523-A2FB70CAB731}"/>
                </a:ext>
              </a:extLst>
            </p:cNvPr>
            <p:cNvGraphicFramePr>
              <a:graphicFrameLocks noChangeAspect="1"/>
            </p:cNvGraphicFramePr>
            <p:nvPr/>
          </p:nvGraphicFramePr>
          <p:xfrm>
            <a:off x="1440" y="1008"/>
            <a:ext cx="250" cy="293"/>
          </p:xfrm>
          <a:graphic>
            <a:graphicData uri="http://schemas.openxmlformats.org/presentationml/2006/ole">
              <mc:AlternateContent xmlns:mc="http://schemas.openxmlformats.org/markup-compatibility/2006">
                <mc:Choice xmlns:v="urn:schemas-microsoft-com:vml" Requires="v">
                  <p:oleObj spid="_x0000_s56455" name="Equation" r:id="rId13" imgW="190440" imgH="228600" progId="Equation.DSMT4">
                    <p:embed/>
                  </p:oleObj>
                </mc:Choice>
                <mc:Fallback>
                  <p:oleObj name="Equation" r:id="rId13" imgW="190440" imgH="228600" progId="Equation.DSMT4">
                    <p:embed/>
                    <p:pic>
                      <p:nvPicPr>
                        <p:cNvPr id="0"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40" y="1008"/>
                          <a:ext cx="250" cy="2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59" name="Object 31">
              <a:extLst>
                <a:ext uri="{FF2B5EF4-FFF2-40B4-BE49-F238E27FC236}">
                  <a16:creationId xmlns:a16="http://schemas.microsoft.com/office/drawing/2014/main" id="{61EDF7C9-7098-43E3-8A9E-DE4354BBFF2C}"/>
                </a:ext>
              </a:extLst>
            </p:cNvPr>
            <p:cNvGraphicFramePr>
              <a:graphicFrameLocks noChangeAspect="1"/>
            </p:cNvGraphicFramePr>
            <p:nvPr/>
          </p:nvGraphicFramePr>
          <p:xfrm>
            <a:off x="4239" y="1716"/>
            <a:ext cx="225" cy="300"/>
          </p:xfrm>
          <a:graphic>
            <a:graphicData uri="http://schemas.openxmlformats.org/presentationml/2006/ole">
              <mc:AlternateContent xmlns:mc="http://schemas.openxmlformats.org/markup-compatibility/2006">
                <mc:Choice xmlns:v="urn:schemas-microsoft-com:vml" Requires="v">
                  <p:oleObj spid="_x0000_s56456" r:id="rId15" imgW="139639" imgH="190417" progId="Equation.DSMT4">
                    <p:embed/>
                  </p:oleObj>
                </mc:Choice>
                <mc:Fallback>
                  <p:oleObj r:id="rId15" imgW="139639" imgH="190417" progId="Equation.DSMT4">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39" y="1716"/>
                          <a:ext cx="225"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60" name="Object 32">
              <a:extLst>
                <a:ext uri="{FF2B5EF4-FFF2-40B4-BE49-F238E27FC236}">
                  <a16:creationId xmlns:a16="http://schemas.microsoft.com/office/drawing/2014/main" id="{0CFBAA90-410B-4C8E-A92C-F26AC3DC890F}"/>
                </a:ext>
              </a:extLst>
            </p:cNvPr>
            <p:cNvGraphicFramePr>
              <a:graphicFrameLocks noChangeAspect="1"/>
            </p:cNvGraphicFramePr>
            <p:nvPr/>
          </p:nvGraphicFramePr>
          <p:xfrm>
            <a:off x="4176" y="1946"/>
            <a:ext cx="303" cy="406"/>
          </p:xfrm>
          <a:graphic>
            <a:graphicData uri="http://schemas.openxmlformats.org/presentationml/2006/ole">
              <mc:AlternateContent xmlns:mc="http://schemas.openxmlformats.org/markup-compatibility/2006">
                <mc:Choice xmlns:v="urn:schemas-microsoft-com:vml" Requires="v">
                  <p:oleObj spid="_x0000_s56457" name="Equation" r:id="rId16" imgW="203040" imgH="279360" progId="Equation.DSMT4">
                    <p:embed/>
                  </p:oleObj>
                </mc:Choice>
                <mc:Fallback>
                  <p:oleObj name="Equation" r:id="rId16" imgW="203040" imgH="279360" progId="Equation.DSMT4">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6" y="1946"/>
                          <a:ext cx="303" cy="4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61" name="Object 33">
              <a:extLst>
                <a:ext uri="{FF2B5EF4-FFF2-40B4-BE49-F238E27FC236}">
                  <a16:creationId xmlns:a16="http://schemas.microsoft.com/office/drawing/2014/main" id="{635D55EA-704E-42E8-B54D-EF8A01CD0A09}"/>
                </a:ext>
              </a:extLst>
            </p:cNvPr>
            <p:cNvGraphicFramePr>
              <a:graphicFrameLocks noChangeAspect="1"/>
            </p:cNvGraphicFramePr>
            <p:nvPr/>
          </p:nvGraphicFramePr>
          <p:xfrm>
            <a:off x="3696" y="982"/>
            <a:ext cx="283" cy="358"/>
          </p:xfrm>
          <a:graphic>
            <a:graphicData uri="http://schemas.openxmlformats.org/presentationml/2006/ole">
              <mc:AlternateContent xmlns:mc="http://schemas.openxmlformats.org/markup-compatibility/2006">
                <mc:Choice xmlns:v="urn:schemas-microsoft-com:vml" Requires="v">
                  <p:oleObj spid="_x0000_s56458" name="Equation" r:id="rId17" imgW="215640" imgH="279360" progId="Equation.DSMT4">
                    <p:embed/>
                  </p:oleObj>
                </mc:Choice>
                <mc:Fallback>
                  <p:oleObj name="Equation" r:id="rId17" imgW="215640" imgH="279360" progId="Equation.DSMT4">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6" y="982"/>
                          <a:ext cx="283" cy="3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62" name="Object 34">
              <a:extLst>
                <a:ext uri="{FF2B5EF4-FFF2-40B4-BE49-F238E27FC236}">
                  <a16:creationId xmlns:a16="http://schemas.microsoft.com/office/drawing/2014/main" id="{4E86CD33-89D5-4392-A157-BFF59CFA087D}"/>
                </a:ext>
              </a:extLst>
            </p:cNvPr>
            <p:cNvGraphicFramePr>
              <a:graphicFrameLocks noChangeAspect="1"/>
            </p:cNvGraphicFramePr>
            <p:nvPr/>
          </p:nvGraphicFramePr>
          <p:xfrm>
            <a:off x="3024" y="1008"/>
            <a:ext cx="250" cy="293"/>
          </p:xfrm>
          <a:graphic>
            <a:graphicData uri="http://schemas.openxmlformats.org/presentationml/2006/ole">
              <mc:AlternateContent xmlns:mc="http://schemas.openxmlformats.org/markup-compatibility/2006">
                <mc:Choice xmlns:v="urn:schemas-microsoft-com:vml" Requires="v">
                  <p:oleObj spid="_x0000_s56459" name="Equation" r:id="rId18" imgW="190440" imgH="228600" progId="Equation.DSMT4">
                    <p:embed/>
                  </p:oleObj>
                </mc:Choice>
                <mc:Fallback>
                  <p:oleObj name="Equation" r:id="rId18" imgW="190440" imgH="228600" progId="Equation.DSMT4">
                    <p:embed/>
                    <p:pic>
                      <p:nvPicPr>
                        <p:cNvPr id="0" name="Object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24" y="1008"/>
                          <a:ext cx="250" cy="2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63" name="Text Box 35">
              <a:extLst>
                <a:ext uri="{FF2B5EF4-FFF2-40B4-BE49-F238E27FC236}">
                  <a16:creationId xmlns:a16="http://schemas.microsoft.com/office/drawing/2014/main" id="{F8E74644-7DAF-4707-BD01-8AB48581C7E3}"/>
                </a:ext>
              </a:extLst>
            </p:cNvPr>
            <p:cNvSpPr txBox="1">
              <a:spLocks noChangeArrowheads="1"/>
            </p:cNvSpPr>
            <p:nvPr/>
          </p:nvSpPr>
          <p:spPr bwMode="auto">
            <a:xfrm>
              <a:off x="2256" y="1200"/>
              <a:ext cx="72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ea typeface="黑体" panose="02010609060101010101" pitchFamily="49" charset="-122"/>
                </a:rPr>
                <a:t>所求方向</a:t>
              </a:r>
            </a:p>
          </p:txBody>
        </p:sp>
        <p:sp>
          <p:nvSpPr>
            <p:cNvPr id="22564" name="Text Box 36">
              <a:extLst>
                <a:ext uri="{FF2B5EF4-FFF2-40B4-BE49-F238E27FC236}">
                  <a16:creationId xmlns:a16="http://schemas.microsoft.com/office/drawing/2014/main" id="{6C85FBAF-CE1E-429A-AF64-0152B5C0E498}"/>
                </a:ext>
              </a:extLst>
            </p:cNvPr>
            <p:cNvSpPr txBox="1">
              <a:spLocks noChangeArrowheads="1"/>
            </p:cNvSpPr>
            <p:nvPr/>
          </p:nvSpPr>
          <p:spPr bwMode="auto">
            <a:xfrm>
              <a:off x="3984" y="1344"/>
              <a:ext cx="72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ea typeface="黑体" panose="02010609060101010101" pitchFamily="49" charset="-122"/>
                </a:rPr>
                <a:t>所求方向</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3DE0296-CF76-4C8A-9940-60C3AE293FB5}"/>
              </a:ext>
            </a:extLst>
          </p:cNvPr>
          <p:cNvSpPr>
            <a:spLocks noChangeArrowheads="1"/>
          </p:cNvSpPr>
          <p:nvPr/>
        </p:nvSpPr>
        <p:spPr bwMode="auto">
          <a:xfrm>
            <a:off x="1143000" y="762000"/>
            <a:ext cx="7010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latin typeface="黑体" panose="02010609060101010101" pitchFamily="49" charset="-122"/>
                <a:ea typeface="黑体" panose="02010609060101010101" pitchFamily="49" charset="-122"/>
              </a:rPr>
              <a:t>适用范围：</a:t>
            </a:r>
            <a:r>
              <a:rPr lang="zh-CN" altLang="en-US">
                <a:latin typeface="华文中宋" panose="02010600040101010101" pitchFamily="2" charset="-122"/>
              </a:rPr>
              <a:t>只要研究对象的特征尺寸比物质微粒的尺寸大上几个数量级，这一模型就是充分有效的。 </a:t>
            </a:r>
          </a:p>
        </p:txBody>
      </p:sp>
      <p:sp>
        <p:nvSpPr>
          <p:cNvPr id="3075" name="Text Box 3">
            <a:extLst>
              <a:ext uri="{FF2B5EF4-FFF2-40B4-BE49-F238E27FC236}">
                <a16:creationId xmlns:a16="http://schemas.microsoft.com/office/drawing/2014/main" id="{9B049946-4591-47E8-8EBA-58D45737A47A}"/>
              </a:ext>
            </a:extLst>
          </p:cNvPr>
          <p:cNvSpPr txBox="1">
            <a:spLocks noChangeArrowheads="1"/>
          </p:cNvSpPr>
          <p:nvPr/>
        </p:nvSpPr>
        <p:spPr bwMode="auto">
          <a:xfrm>
            <a:off x="1447800" y="2133600"/>
            <a:ext cx="6324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华文中宋" panose="02010600040101010101" pitchFamily="2" charset="-122"/>
              </a:rPr>
              <a:t>水分子的直径是</a:t>
            </a:r>
            <a:r>
              <a:rPr lang="en-US" altLang="zh-CN">
                <a:latin typeface="华文中宋" panose="02010600040101010101" pitchFamily="2" charset="-122"/>
              </a:rPr>
              <a:t>10</a:t>
            </a:r>
            <a:r>
              <a:rPr lang="en-US" altLang="zh-CN" baseline="30000">
                <a:latin typeface="华文中宋" panose="02010600040101010101" pitchFamily="2" charset="-122"/>
              </a:rPr>
              <a:t>-10</a:t>
            </a:r>
            <a:r>
              <a:rPr lang="en-US" altLang="zh-CN">
                <a:latin typeface="华文中宋" panose="02010600040101010101" pitchFamily="2" charset="-122"/>
              </a:rPr>
              <a:t>m</a:t>
            </a:r>
            <a:r>
              <a:rPr lang="zh-CN" altLang="en-US">
                <a:latin typeface="华文中宋" panose="02010600040101010101" pitchFamily="2" charset="-122"/>
              </a:rPr>
              <a:t>，在</a:t>
            </a:r>
            <a:r>
              <a:rPr lang="en-US" altLang="zh-CN">
                <a:latin typeface="华文中宋" panose="02010600040101010101" pitchFamily="2" charset="-122"/>
              </a:rPr>
              <a:t>10</a:t>
            </a:r>
            <a:r>
              <a:rPr lang="en-US" altLang="zh-CN" baseline="30000">
                <a:latin typeface="华文中宋" panose="02010600040101010101" pitchFamily="2" charset="-122"/>
              </a:rPr>
              <a:t>-6</a:t>
            </a:r>
            <a:r>
              <a:rPr lang="en-US" altLang="zh-CN">
                <a:latin typeface="华文中宋" panose="02010600040101010101" pitchFamily="2" charset="-122"/>
              </a:rPr>
              <a:t>m</a:t>
            </a:r>
            <a:r>
              <a:rPr lang="zh-CN" altLang="en-US">
                <a:latin typeface="华文中宋" panose="02010600040101010101" pitchFamily="2" charset="-122"/>
              </a:rPr>
              <a:t>的范围内，水就可以处理为连续体。</a:t>
            </a:r>
            <a:endParaRPr lang="zh-CN" altLang="en-US" baseline="30000">
              <a:latin typeface="华文中宋" panose="02010600040101010101" pitchFamily="2" charset="-122"/>
            </a:endParaRPr>
          </a:p>
        </p:txBody>
      </p:sp>
      <p:sp>
        <p:nvSpPr>
          <p:cNvPr id="3076" name="Text Box 4">
            <a:extLst>
              <a:ext uri="{FF2B5EF4-FFF2-40B4-BE49-F238E27FC236}">
                <a16:creationId xmlns:a16="http://schemas.microsoft.com/office/drawing/2014/main" id="{D3F48C7E-9706-4814-9B36-2A6FFEB7B5BA}"/>
              </a:ext>
            </a:extLst>
          </p:cNvPr>
          <p:cNvSpPr txBox="1">
            <a:spLocks noChangeArrowheads="1"/>
          </p:cNvSpPr>
          <p:nvPr/>
        </p:nvSpPr>
        <p:spPr bwMode="auto">
          <a:xfrm>
            <a:off x="1447800" y="3505200"/>
            <a:ext cx="670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华文中宋" panose="02010600040101010101" pitchFamily="2" charset="-122"/>
              </a:rPr>
              <a:t>红血球的直径约</a:t>
            </a:r>
            <a:r>
              <a:rPr lang="en-US" altLang="zh-CN">
                <a:latin typeface="华文中宋" panose="02010600040101010101" pitchFamily="2" charset="-122"/>
              </a:rPr>
              <a:t>8×10</a:t>
            </a:r>
            <a:r>
              <a:rPr lang="en-US" altLang="zh-CN" baseline="30000">
                <a:latin typeface="华文中宋" panose="02010600040101010101" pitchFamily="2" charset="-122"/>
              </a:rPr>
              <a:t>-6</a:t>
            </a:r>
            <a:r>
              <a:rPr lang="en-US" altLang="zh-CN">
                <a:latin typeface="华文中宋" panose="02010600040101010101" pitchFamily="2" charset="-122"/>
              </a:rPr>
              <a:t>m</a:t>
            </a:r>
            <a:r>
              <a:rPr lang="zh-CN" altLang="en-US">
                <a:latin typeface="华文中宋" panose="02010600040101010101" pitchFamily="2" charset="-122"/>
              </a:rPr>
              <a:t>，在直径为</a:t>
            </a:r>
            <a:r>
              <a:rPr lang="en-US" altLang="zh-CN">
                <a:latin typeface="华文中宋" panose="02010600040101010101" pitchFamily="2" charset="-122"/>
              </a:rPr>
              <a:t>5×10</a:t>
            </a:r>
            <a:r>
              <a:rPr lang="en-US" altLang="zh-CN" baseline="30000">
                <a:latin typeface="华文中宋" panose="02010600040101010101" pitchFamily="2" charset="-122"/>
              </a:rPr>
              <a:t>-3</a:t>
            </a:r>
            <a:r>
              <a:rPr lang="en-US" altLang="zh-CN">
                <a:latin typeface="华文中宋" panose="02010600040101010101" pitchFamily="2" charset="-122"/>
              </a:rPr>
              <a:t>m</a:t>
            </a:r>
            <a:r>
              <a:rPr lang="zh-CN" altLang="en-US">
                <a:latin typeface="华文中宋" panose="02010600040101010101" pitchFamily="2" charset="-122"/>
              </a:rPr>
              <a:t>的动脉血管中，血液就可以处理为连续体。</a:t>
            </a:r>
            <a:endParaRPr lang="zh-CN" altLang="en-US" baseline="30000">
              <a:latin typeface="华文中宋" panose="02010600040101010101" pitchFamily="2" charset="-122"/>
            </a:endParaRPr>
          </a:p>
        </p:txBody>
      </p:sp>
      <p:sp>
        <p:nvSpPr>
          <p:cNvPr id="3077" name="Text Box 5">
            <a:extLst>
              <a:ext uri="{FF2B5EF4-FFF2-40B4-BE49-F238E27FC236}">
                <a16:creationId xmlns:a16="http://schemas.microsoft.com/office/drawing/2014/main" id="{43C5FB3A-602B-4250-9903-8A4C52B2DAFB}"/>
              </a:ext>
            </a:extLst>
          </p:cNvPr>
          <p:cNvSpPr txBox="1">
            <a:spLocks noChangeArrowheads="1"/>
          </p:cNvSpPr>
          <p:nvPr/>
        </p:nvSpPr>
        <p:spPr bwMode="auto">
          <a:xfrm>
            <a:off x="1447800" y="4800600"/>
            <a:ext cx="670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华文中宋" panose="02010600040101010101" pitchFamily="2" charset="-122"/>
              </a:rPr>
              <a:t>毛细血管的内径和红血球相当，血液就不能被当作连续体。</a:t>
            </a:r>
            <a:endParaRPr lang="zh-CN" altLang="en-US" baseline="30000">
              <a:latin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60E928B1-7626-4062-9062-4866060EB949}"/>
              </a:ext>
            </a:extLst>
          </p:cNvPr>
          <p:cNvSpPr txBox="1">
            <a:spLocks noChangeArrowheads="1"/>
          </p:cNvSpPr>
          <p:nvPr/>
        </p:nvSpPr>
        <p:spPr bwMode="auto">
          <a:xfrm>
            <a:off x="533400" y="457200"/>
            <a:ext cx="3533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华文中宋" panose="02010600040101010101" pitchFamily="2" charset="-122"/>
              </a:rPr>
              <a:t>主应变和主方向 ：</a:t>
            </a:r>
          </a:p>
        </p:txBody>
      </p:sp>
      <p:sp>
        <p:nvSpPr>
          <p:cNvPr id="23555" name="Text Box 3">
            <a:extLst>
              <a:ext uri="{FF2B5EF4-FFF2-40B4-BE49-F238E27FC236}">
                <a16:creationId xmlns:a16="http://schemas.microsoft.com/office/drawing/2014/main" id="{BE109DEC-FA13-40FE-881F-59388F3BD0BC}"/>
              </a:ext>
            </a:extLst>
          </p:cNvPr>
          <p:cNvSpPr txBox="1">
            <a:spLocks noChangeArrowheads="1"/>
          </p:cNvSpPr>
          <p:nvPr/>
        </p:nvSpPr>
        <p:spPr bwMode="auto">
          <a:xfrm>
            <a:off x="685800" y="1219200"/>
            <a:ext cx="807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latin typeface="华文中宋" panose="02010600040101010101" pitchFamily="2" charset="-122"/>
              </a:rPr>
              <a:t>E</a:t>
            </a:r>
            <a:r>
              <a:rPr lang="zh-CN" altLang="en-US">
                <a:latin typeface="华文中宋" panose="02010600040101010101" pitchFamily="2" charset="-122"/>
              </a:rPr>
              <a:t>是对称张量，因此</a:t>
            </a:r>
            <a:r>
              <a:rPr lang="en-US" altLang="zh-CN" b="1" i="1">
                <a:latin typeface="华文中宋" panose="02010600040101010101" pitchFamily="2" charset="-122"/>
              </a:rPr>
              <a:t>E</a:t>
            </a:r>
            <a:r>
              <a:rPr lang="zh-CN" altLang="en-US">
                <a:latin typeface="华文中宋" panose="02010600040101010101" pitchFamily="2" charset="-122"/>
              </a:rPr>
              <a:t>一定存在着三个实数主值（包括重根）和三个相互垂直的主方向</a:t>
            </a:r>
          </a:p>
        </p:txBody>
      </p:sp>
      <p:graphicFrame>
        <p:nvGraphicFramePr>
          <p:cNvPr id="23556" name="Object 4">
            <a:extLst>
              <a:ext uri="{FF2B5EF4-FFF2-40B4-BE49-F238E27FC236}">
                <a16:creationId xmlns:a16="http://schemas.microsoft.com/office/drawing/2014/main" id="{2B0B6CFF-8375-44F3-BE44-ECCB91AED090}"/>
              </a:ext>
            </a:extLst>
          </p:cNvPr>
          <p:cNvGraphicFramePr>
            <a:graphicFrameLocks noChangeAspect="1"/>
          </p:cNvGraphicFramePr>
          <p:nvPr/>
        </p:nvGraphicFramePr>
        <p:xfrm>
          <a:off x="2362200" y="2286000"/>
          <a:ext cx="2819400" cy="1436688"/>
        </p:xfrm>
        <a:graphic>
          <a:graphicData uri="http://schemas.openxmlformats.org/presentationml/2006/ole">
            <mc:AlternateContent xmlns:mc="http://schemas.openxmlformats.org/markup-compatibility/2006">
              <mc:Choice xmlns:v="urn:schemas-microsoft-com:vml" Requires="v">
                <p:oleObj spid="_x0000_s57383" r:id="rId3" imgW="1435100" imgH="736600" progId="Equation.DSMT4">
                  <p:embed/>
                </p:oleObj>
              </mc:Choice>
              <mc:Fallback>
                <p:oleObj r:id="rId3" imgW="1435100" imgH="736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286000"/>
                        <a:ext cx="2819400" cy="1436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8" name="Object 6">
            <a:extLst>
              <a:ext uri="{FF2B5EF4-FFF2-40B4-BE49-F238E27FC236}">
                <a16:creationId xmlns:a16="http://schemas.microsoft.com/office/drawing/2014/main" id="{CCEAB02B-7790-4563-899D-0421060C7EC1}"/>
              </a:ext>
            </a:extLst>
          </p:cNvPr>
          <p:cNvGraphicFramePr>
            <a:graphicFrameLocks noChangeAspect="1"/>
          </p:cNvGraphicFramePr>
          <p:nvPr/>
        </p:nvGraphicFramePr>
        <p:xfrm>
          <a:off x="2362200" y="4267200"/>
          <a:ext cx="4357688" cy="558800"/>
        </p:xfrm>
        <a:graphic>
          <a:graphicData uri="http://schemas.openxmlformats.org/presentationml/2006/ole">
            <mc:AlternateContent xmlns:mc="http://schemas.openxmlformats.org/markup-compatibility/2006">
              <mc:Choice xmlns:v="urn:schemas-microsoft-com:vml" Requires="v">
                <p:oleObj spid="_x0000_s57384" r:id="rId5" imgW="1854200" imgH="241300" progId="Equation.DSMT4">
                  <p:embed/>
                </p:oleObj>
              </mc:Choice>
              <mc:Fallback>
                <p:oleObj r:id="rId5" imgW="1854200" imgH="2413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4267200"/>
                        <a:ext cx="4357688"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3562" name="Group 10">
            <a:extLst>
              <a:ext uri="{FF2B5EF4-FFF2-40B4-BE49-F238E27FC236}">
                <a16:creationId xmlns:a16="http://schemas.microsoft.com/office/drawing/2014/main" id="{584DE1E9-927A-4EBB-83B2-A0F0F3858459}"/>
              </a:ext>
            </a:extLst>
          </p:cNvPr>
          <p:cNvGrpSpPr>
            <a:grpSpLocks/>
          </p:cNvGrpSpPr>
          <p:nvPr/>
        </p:nvGrpSpPr>
        <p:grpSpPr bwMode="auto">
          <a:xfrm>
            <a:off x="762000" y="5197475"/>
            <a:ext cx="7391400" cy="822325"/>
            <a:chOff x="720" y="3264"/>
            <a:chExt cx="4656" cy="518"/>
          </a:xfrm>
        </p:grpSpPr>
        <p:sp>
          <p:nvSpPr>
            <p:cNvPr id="23560" name="Rectangle 8">
              <a:extLst>
                <a:ext uri="{FF2B5EF4-FFF2-40B4-BE49-F238E27FC236}">
                  <a16:creationId xmlns:a16="http://schemas.microsoft.com/office/drawing/2014/main" id="{76DF76E0-19CF-45F4-A97E-CF1F8B9D6FD9}"/>
                </a:ext>
              </a:extLst>
            </p:cNvPr>
            <p:cNvSpPr>
              <a:spLocks noChangeArrowheads="1"/>
            </p:cNvSpPr>
            <p:nvPr/>
          </p:nvSpPr>
          <p:spPr bwMode="auto">
            <a:xfrm>
              <a:off x="720" y="3264"/>
              <a:ext cx="465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1">
                  <a:latin typeface="华文中宋" panose="02010600040101010101" pitchFamily="2" charset="-122"/>
                </a:rPr>
                <a:t>                   </a:t>
              </a:r>
              <a:r>
                <a:rPr lang="zh-CN" altLang="en-US" i="1">
                  <a:latin typeface="华文中宋" panose="02010600040101010101" pitchFamily="2" charset="-122"/>
                </a:rPr>
                <a:t>一</a:t>
              </a:r>
              <a:r>
                <a:rPr lang="zh-CN" altLang="en-US">
                  <a:latin typeface="华文中宋" panose="02010600040101010101" pitchFamily="2" charset="-122"/>
                </a:rPr>
                <a:t>点处所有方向中正应变的极值（包括极大值、驻值和极小值） </a:t>
              </a:r>
            </a:p>
          </p:txBody>
        </p:sp>
        <p:graphicFrame>
          <p:nvGraphicFramePr>
            <p:cNvPr id="23561" name="Object 9">
              <a:extLst>
                <a:ext uri="{FF2B5EF4-FFF2-40B4-BE49-F238E27FC236}">
                  <a16:creationId xmlns:a16="http://schemas.microsoft.com/office/drawing/2014/main" id="{32F83E91-005F-4BF7-96F3-331D80038D2F}"/>
                </a:ext>
              </a:extLst>
            </p:cNvPr>
            <p:cNvGraphicFramePr>
              <a:graphicFrameLocks noChangeAspect="1"/>
            </p:cNvGraphicFramePr>
            <p:nvPr/>
          </p:nvGraphicFramePr>
          <p:xfrm>
            <a:off x="816" y="3267"/>
            <a:ext cx="1185" cy="333"/>
          </p:xfrm>
          <a:graphic>
            <a:graphicData uri="http://schemas.openxmlformats.org/presentationml/2006/ole">
              <mc:AlternateContent xmlns:mc="http://schemas.openxmlformats.org/markup-compatibility/2006">
                <mc:Choice xmlns:v="urn:schemas-microsoft-com:vml" Requires="v">
                  <p:oleObj spid="_x0000_s57385" name="Equation" r:id="rId7" imgW="799920" imgH="228600" progId="Equation.DSMT4">
                    <p:embed/>
                  </p:oleObj>
                </mc:Choice>
                <mc:Fallback>
                  <p:oleObj name="Equation" r:id="rId7" imgW="799920" imgH="2286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6" y="3267"/>
                          <a:ext cx="1185" cy="3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98C06161-30E9-42E5-A520-68FD4A94A3D4}"/>
              </a:ext>
            </a:extLst>
          </p:cNvPr>
          <p:cNvSpPr txBox="1">
            <a:spLocks noChangeArrowheads="1"/>
          </p:cNvSpPr>
          <p:nvPr/>
        </p:nvSpPr>
        <p:spPr bwMode="auto">
          <a:xfrm>
            <a:off x="609600" y="4572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E</a:t>
            </a:r>
            <a:r>
              <a:rPr lang="zh-CN" altLang="en-US"/>
              <a:t>的三个不变量：</a:t>
            </a:r>
          </a:p>
        </p:txBody>
      </p:sp>
      <p:graphicFrame>
        <p:nvGraphicFramePr>
          <p:cNvPr id="24579" name="Object 3">
            <a:extLst>
              <a:ext uri="{FF2B5EF4-FFF2-40B4-BE49-F238E27FC236}">
                <a16:creationId xmlns:a16="http://schemas.microsoft.com/office/drawing/2014/main" id="{7CA57EC2-0DAB-484D-A083-5EB7A709406B}"/>
              </a:ext>
            </a:extLst>
          </p:cNvPr>
          <p:cNvGraphicFramePr>
            <a:graphicFrameLocks noChangeAspect="1"/>
          </p:cNvGraphicFramePr>
          <p:nvPr/>
        </p:nvGraphicFramePr>
        <p:xfrm>
          <a:off x="1744663" y="1219200"/>
          <a:ext cx="2452687" cy="411163"/>
        </p:xfrm>
        <a:graphic>
          <a:graphicData uri="http://schemas.openxmlformats.org/presentationml/2006/ole">
            <mc:AlternateContent xmlns:mc="http://schemas.openxmlformats.org/markup-compatibility/2006">
              <mc:Choice xmlns:v="urn:schemas-microsoft-com:vml" Requires="v">
                <p:oleObj spid="_x0000_s24711" name="Equation" r:id="rId3" imgW="1358640" imgH="228600" progId="Equation.DSMT4">
                  <p:embed/>
                </p:oleObj>
              </mc:Choice>
              <mc:Fallback>
                <p:oleObj name="Equation" r:id="rId3" imgW="1358640" imgH="228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4663" y="1219200"/>
                        <a:ext cx="2452687"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0" name="Object 4">
            <a:extLst>
              <a:ext uri="{FF2B5EF4-FFF2-40B4-BE49-F238E27FC236}">
                <a16:creationId xmlns:a16="http://schemas.microsoft.com/office/drawing/2014/main" id="{28D14E01-9B9C-451A-B73D-421E5277A12B}"/>
              </a:ext>
            </a:extLst>
          </p:cNvPr>
          <p:cNvGraphicFramePr>
            <a:graphicFrameLocks noChangeAspect="1"/>
          </p:cNvGraphicFramePr>
          <p:nvPr/>
        </p:nvGraphicFramePr>
        <p:xfrm>
          <a:off x="1706563" y="1752600"/>
          <a:ext cx="4313237" cy="658813"/>
        </p:xfrm>
        <a:graphic>
          <a:graphicData uri="http://schemas.openxmlformats.org/presentationml/2006/ole">
            <mc:AlternateContent xmlns:mc="http://schemas.openxmlformats.org/markup-compatibility/2006">
              <mc:Choice xmlns:v="urn:schemas-microsoft-com:vml" Requires="v">
                <p:oleObj spid="_x0000_s24712" name="Equation" r:id="rId5" imgW="2552400" imgH="393480" progId="Equation.DSMT4">
                  <p:embed/>
                </p:oleObj>
              </mc:Choice>
              <mc:Fallback>
                <p:oleObj name="Equation" r:id="rId5" imgW="2552400" imgH="39348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6563" y="1752600"/>
                        <a:ext cx="4313237"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1" name="Object 5">
            <a:extLst>
              <a:ext uri="{FF2B5EF4-FFF2-40B4-BE49-F238E27FC236}">
                <a16:creationId xmlns:a16="http://schemas.microsoft.com/office/drawing/2014/main" id="{21F90E0C-A3D6-45EE-9803-5A2883969572}"/>
              </a:ext>
            </a:extLst>
          </p:cNvPr>
          <p:cNvGraphicFramePr>
            <a:graphicFrameLocks noChangeAspect="1"/>
          </p:cNvGraphicFramePr>
          <p:nvPr/>
        </p:nvGraphicFramePr>
        <p:xfrm>
          <a:off x="1700213" y="2514600"/>
          <a:ext cx="2466975" cy="441325"/>
        </p:xfrm>
        <a:graphic>
          <a:graphicData uri="http://schemas.openxmlformats.org/presentationml/2006/ole">
            <mc:AlternateContent xmlns:mc="http://schemas.openxmlformats.org/markup-compatibility/2006">
              <mc:Choice xmlns:v="urn:schemas-microsoft-com:vml" Requires="v">
                <p:oleObj spid="_x0000_s24713" name="Equation" r:id="rId7" imgW="1282680" imgH="228600" progId="Equation.DSMT4">
                  <p:embed/>
                </p:oleObj>
              </mc:Choice>
              <mc:Fallback>
                <p:oleObj name="Equation" r:id="rId7" imgW="1282680" imgH="2286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0213" y="2514600"/>
                        <a:ext cx="2466975"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2" name="Object 6">
            <a:extLst>
              <a:ext uri="{FF2B5EF4-FFF2-40B4-BE49-F238E27FC236}">
                <a16:creationId xmlns:a16="http://schemas.microsoft.com/office/drawing/2014/main" id="{F0E42484-425C-4B74-BE76-15EA9355BD10}"/>
              </a:ext>
            </a:extLst>
          </p:cNvPr>
          <p:cNvGraphicFramePr>
            <a:graphicFrameLocks noChangeAspect="1"/>
          </p:cNvGraphicFramePr>
          <p:nvPr/>
        </p:nvGraphicFramePr>
        <p:xfrm>
          <a:off x="1752600" y="3276600"/>
          <a:ext cx="2603500" cy="544513"/>
        </p:xfrm>
        <a:graphic>
          <a:graphicData uri="http://schemas.openxmlformats.org/presentationml/2006/ole">
            <mc:AlternateContent xmlns:mc="http://schemas.openxmlformats.org/markup-compatibility/2006">
              <mc:Choice xmlns:v="urn:schemas-microsoft-com:vml" Requires="v">
                <p:oleObj spid="_x0000_s24714" name="Equation" r:id="rId9" imgW="1091880" imgH="228600" progId="Equation.DSMT4">
                  <p:embed/>
                </p:oleObj>
              </mc:Choice>
              <mc:Fallback>
                <p:oleObj name="Equation" r:id="rId9" imgW="1091880" imgH="2286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3276600"/>
                        <a:ext cx="2603500"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4592" name="Group 16">
            <a:extLst>
              <a:ext uri="{FF2B5EF4-FFF2-40B4-BE49-F238E27FC236}">
                <a16:creationId xmlns:a16="http://schemas.microsoft.com/office/drawing/2014/main" id="{22E25370-CE85-497D-9C38-3ED399F2797D}"/>
              </a:ext>
            </a:extLst>
          </p:cNvPr>
          <p:cNvGrpSpPr>
            <a:grpSpLocks/>
          </p:cNvGrpSpPr>
          <p:nvPr/>
        </p:nvGrpSpPr>
        <p:grpSpPr bwMode="auto">
          <a:xfrm>
            <a:off x="1630363" y="3870325"/>
            <a:ext cx="6113462" cy="571500"/>
            <a:chOff x="1027" y="2438"/>
            <a:chExt cx="3851" cy="360"/>
          </a:xfrm>
        </p:grpSpPr>
        <p:graphicFrame>
          <p:nvGraphicFramePr>
            <p:cNvPr id="24586" name="Object 10">
              <a:extLst>
                <a:ext uri="{FF2B5EF4-FFF2-40B4-BE49-F238E27FC236}">
                  <a16:creationId xmlns:a16="http://schemas.microsoft.com/office/drawing/2014/main" id="{A8ACAE8D-6A1A-4D26-85EB-30D52376EDDE}"/>
                </a:ext>
              </a:extLst>
            </p:cNvPr>
            <p:cNvGraphicFramePr>
              <a:graphicFrameLocks noChangeAspect="1"/>
            </p:cNvGraphicFramePr>
            <p:nvPr/>
          </p:nvGraphicFramePr>
          <p:xfrm>
            <a:off x="1027" y="2438"/>
            <a:ext cx="1166" cy="355"/>
          </p:xfrm>
          <a:graphic>
            <a:graphicData uri="http://schemas.openxmlformats.org/presentationml/2006/ole">
              <mc:AlternateContent xmlns:mc="http://schemas.openxmlformats.org/markup-compatibility/2006">
                <mc:Choice xmlns:v="urn:schemas-microsoft-com:vml" Requires="v">
                  <p:oleObj spid="_x0000_s24715" name="Equation" r:id="rId11" imgW="761760" imgH="228600" progId="Equation.DSMT4">
                    <p:embed/>
                  </p:oleObj>
                </mc:Choice>
                <mc:Fallback>
                  <p:oleObj name="Equation" r:id="rId11" imgW="761760" imgH="22860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7" y="2438"/>
                          <a:ext cx="1166" cy="3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5" name="Object 9">
              <a:extLst>
                <a:ext uri="{FF2B5EF4-FFF2-40B4-BE49-F238E27FC236}">
                  <a16:creationId xmlns:a16="http://schemas.microsoft.com/office/drawing/2014/main" id="{30D4C4DF-8024-4D09-981D-DCDE6E533593}"/>
                </a:ext>
              </a:extLst>
            </p:cNvPr>
            <p:cNvGraphicFramePr>
              <a:graphicFrameLocks noChangeAspect="1"/>
            </p:cNvGraphicFramePr>
            <p:nvPr/>
          </p:nvGraphicFramePr>
          <p:xfrm>
            <a:off x="2333" y="2438"/>
            <a:ext cx="1205" cy="355"/>
          </p:xfrm>
          <a:graphic>
            <a:graphicData uri="http://schemas.openxmlformats.org/presentationml/2006/ole">
              <mc:AlternateContent xmlns:mc="http://schemas.openxmlformats.org/markup-compatibility/2006">
                <mc:Choice xmlns:v="urn:schemas-microsoft-com:vml" Requires="v">
                  <p:oleObj spid="_x0000_s24716" name="Equation" r:id="rId13" imgW="787320" imgH="228600" progId="Equation.DSMT4">
                    <p:embed/>
                  </p:oleObj>
                </mc:Choice>
                <mc:Fallback>
                  <p:oleObj name="Equation" r:id="rId13" imgW="787320" imgH="22860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33" y="2438"/>
                          <a:ext cx="1205" cy="3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4" name="Object 8">
              <a:extLst>
                <a:ext uri="{FF2B5EF4-FFF2-40B4-BE49-F238E27FC236}">
                  <a16:creationId xmlns:a16="http://schemas.microsoft.com/office/drawing/2014/main" id="{C3A2B049-CBE8-4316-86D9-5C5E25750319}"/>
                </a:ext>
              </a:extLst>
            </p:cNvPr>
            <p:cNvGraphicFramePr>
              <a:graphicFrameLocks noChangeAspect="1"/>
            </p:cNvGraphicFramePr>
            <p:nvPr/>
          </p:nvGraphicFramePr>
          <p:xfrm>
            <a:off x="3667" y="2448"/>
            <a:ext cx="1211" cy="350"/>
          </p:xfrm>
          <a:graphic>
            <a:graphicData uri="http://schemas.openxmlformats.org/presentationml/2006/ole">
              <mc:AlternateContent xmlns:mc="http://schemas.openxmlformats.org/markup-compatibility/2006">
                <mc:Choice xmlns:v="urn:schemas-microsoft-com:vml" Requires="v">
                  <p:oleObj spid="_x0000_s24717" name="Equation" r:id="rId15" imgW="787320" imgH="228600" progId="Equation.DSMT4">
                    <p:embed/>
                  </p:oleObj>
                </mc:Choice>
                <mc:Fallback>
                  <p:oleObj name="Equation" r:id="rId15" imgW="787320" imgH="22860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67" y="2448"/>
                          <a:ext cx="1211" cy="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4588" name="Object 12">
            <a:extLst>
              <a:ext uri="{FF2B5EF4-FFF2-40B4-BE49-F238E27FC236}">
                <a16:creationId xmlns:a16="http://schemas.microsoft.com/office/drawing/2014/main" id="{612E1F37-21B0-44DD-BFC4-D609E72111FC}"/>
              </a:ext>
            </a:extLst>
          </p:cNvPr>
          <p:cNvGraphicFramePr>
            <a:graphicFrameLocks noChangeAspect="1"/>
          </p:cNvGraphicFramePr>
          <p:nvPr/>
        </p:nvGraphicFramePr>
        <p:xfrm>
          <a:off x="1574800" y="4572000"/>
          <a:ext cx="6834188" cy="615950"/>
        </p:xfrm>
        <a:graphic>
          <a:graphicData uri="http://schemas.openxmlformats.org/presentationml/2006/ole">
            <mc:AlternateContent xmlns:mc="http://schemas.openxmlformats.org/markup-compatibility/2006">
              <mc:Choice xmlns:v="urn:schemas-microsoft-com:vml" Requires="v">
                <p:oleObj spid="_x0000_s24718" name="Equation" r:id="rId17" imgW="2539800" imgH="228600" progId="Equation.DSMT4">
                  <p:embed/>
                </p:oleObj>
              </mc:Choice>
              <mc:Fallback>
                <p:oleObj name="Equation" r:id="rId17" imgW="2539800" imgH="228600" progId="Equation.DSMT4">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74800" y="4572000"/>
                        <a:ext cx="6834188"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90" name="Object 14">
            <a:extLst>
              <a:ext uri="{FF2B5EF4-FFF2-40B4-BE49-F238E27FC236}">
                <a16:creationId xmlns:a16="http://schemas.microsoft.com/office/drawing/2014/main" id="{9B444BF7-F8BC-4078-A602-2785960EBED6}"/>
              </a:ext>
            </a:extLst>
          </p:cNvPr>
          <p:cNvGraphicFramePr>
            <a:graphicFrameLocks noChangeAspect="1"/>
          </p:cNvGraphicFramePr>
          <p:nvPr/>
        </p:nvGraphicFramePr>
        <p:xfrm>
          <a:off x="1573213" y="5276850"/>
          <a:ext cx="4522787" cy="795338"/>
        </p:xfrm>
        <a:graphic>
          <a:graphicData uri="http://schemas.openxmlformats.org/presentationml/2006/ole">
            <mc:AlternateContent xmlns:mc="http://schemas.openxmlformats.org/markup-compatibility/2006">
              <mc:Choice xmlns:v="urn:schemas-microsoft-com:vml" Requires="v">
                <p:oleObj spid="_x0000_s24719" name="Equation" r:id="rId19" imgW="2222280" imgH="393480" progId="Equation.DSMT4">
                  <p:embed/>
                </p:oleObj>
              </mc:Choice>
              <mc:Fallback>
                <p:oleObj name="Equation" r:id="rId19" imgW="2222280" imgH="393480" progId="Equation.DSMT4">
                  <p:embed/>
                  <p:pic>
                    <p:nvPicPr>
                      <p:cNvPr id="0"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73213" y="5276850"/>
                        <a:ext cx="4522787" cy="795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93" name="Text Box 17">
            <a:extLst>
              <a:ext uri="{FF2B5EF4-FFF2-40B4-BE49-F238E27FC236}">
                <a16:creationId xmlns:a16="http://schemas.microsoft.com/office/drawing/2014/main" id="{03BF58F4-7835-4BF9-8C3E-F882C8CB2461}"/>
              </a:ext>
            </a:extLst>
          </p:cNvPr>
          <p:cNvSpPr txBox="1">
            <a:spLocks noChangeArrowheads="1"/>
          </p:cNvSpPr>
          <p:nvPr/>
        </p:nvSpPr>
        <p:spPr bwMode="auto">
          <a:xfrm>
            <a:off x="6443663" y="1196975"/>
            <a:ext cx="2362200" cy="1581150"/>
          </a:xfrm>
          <a:prstGeom prst="rect">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黑体" panose="02010609060101010101" pitchFamily="49" charset="-122"/>
              </a:rPr>
              <a:t>小应变张量</a:t>
            </a:r>
            <a:r>
              <a:rPr lang="en-US" altLang="zh-CN" b="1" i="1">
                <a:ea typeface="宋体" panose="02010600030101010101" pitchFamily="2" charset="-122"/>
              </a:rPr>
              <a:t>E</a:t>
            </a:r>
            <a:r>
              <a:rPr lang="zh-CN" altLang="en-US" b="1">
                <a:ea typeface="黑体" panose="02010609060101010101" pitchFamily="49" charset="-122"/>
              </a:rPr>
              <a:t>的第一不变量就是微元体积的相对增长比</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4582"/>
                                        </p:tgtEl>
                                        <p:attrNameLst>
                                          <p:attrName>style.visibility</p:attrName>
                                        </p:attrNameLst>
                                      </p:cBhvr>
                                      <p:to>
                                        <p:strVal val="visible"/>
                                      </p:to>
                                    </p:set>
                                    <p:anim calcmode="lin" valueType="num">
                                      <p:cBhvr additive="base">
                                        <p:cTn id="7" dur="500" fill="hold"/>
                                        <p:tgtEl>
                                          <p:spTgt spid="24582"/>
                                        </p:tgtEl>
                                        <p:attrNameLst>
                                          <p:attrName>ppt_x</p:attrName>
                                        </p:attrNameLst>
                                      </p:cBhvr>
                                      <p:tavLst>
                                        <p:tav tm="0">
                                          <p:val>
                                            <p:strVal val="0-#ppt_w/2"/>
                                          </p:val>
                                        </p:tav>
                                        <p:tav tm="100000">
                                          <p:val>
                                            <p:strVal val="#ppt_x"/>
                                          </p:val>
                                        </p:tav>
                                      </p:tavLst>
                                    </p:anim>
                                    <p:anim calcmode="lin" valueType="num">
                                      <p:cBhvr additive="base">
                                        <p:cTn id="8" dur="500" fill="hold"/>
                                        <p:tgtEl>
                                          <p:spTgt spid="2458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4592"/>
                                        </p:tgtEl>
                                        <p:attrNameLst>
                                          <p:attrName>style.visibility</p:attrName>
                                        </p:attrNameLst>
                                      </p:cBhvr>
                                      <p:to>
                                        <p:strVal val="visible"/>
                                      </p:to>
                                    </p:set>
                                    <p:anim calcmode="lin" valueType="num">
                                      <p:cBhvr additive="base">
                                        <p:cTn id="13" dur="500" fill="hold"/>
                                        <p:tgtEl>
                                          <p:spTgt spid="24592"/>
                                        </p:tgtEl>
                                        <p:attrNameLst>
                                          <p:attrName>ppt_x</p:attrName>
                                        </p:attrNameLst>
                                      </p:cBhvr>
                                      <p:tavLst>
                                        <p:tav tm="0">
                                          <p:val>
                                            <p:strVal val="0-#ppt_w/2"/>
                                          </p:val>
                                        </p:tav>
                                        <p:tav tm="100000">
                                          <p:val>
                                            <p:strVal val="#ppt_x"/>
                                          </p:val>
                                        </p:tav>
                                      </p:tavLst>
                                    </p:anim>
                                    <p:anim calcmode="lin" valueType="num">
                                      <p:cBhvr additive="base">
                                        <p:cTn id="14" dur="500" fill="hold"/>
                                        <p:tgtEl>
                                          <p:spTgt spid="2459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4588"/>
                                        </p:tgtEl>
                                        <p:attrNameLst>
                                          <p:attrName>style.visibility</p:attrName>
                                        </p:attrNameLst>
                                      </p:cBhvr>
                                      <p:to>
                                        <p:strVal val="visible"/>
                                      </p:to>
                                    </p:set>
                                    <p:anim calcmode="lin" valueType="num">
                                      <p:cBhvr additive="base">
                                        <p:cTn id="19" dur="500" fill="hold"/>
                                        <p:tgtEl>
                                          <p:spTgt spid="24588"/>
                                        </p:tgtEl>
                                        <p:attrNameLst>
                                          <p:attrName>ppt_x</p:attrName>
                                        </p:attrNameLst>
                                      </p:cBhvr>
                                      <p:tavLst>
                                        <p:tav tm="0">
                                          <p:val>
                                            <p:strVal val="0-#ppt_w/2"/>
                                          </p:val>
                                        </p:tav>
                                        <p:tav tm="100000">
                                          <p:val>
                                            <p:strVal val="#ppt_x"/>
                                          </p:val>
                                        </p:tav>
                                      </p:tavLst>
                                    </p:anim>
                                    <p:anim calcmode="lin" valueType="num">
                                      <p:cBhvr additive="base">
                                        <p:cTn id="20" dur="500" fill="hold"/>
                                        <p:tgtEl>
                                          <p:spTgt spid="2458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4590"/>
                                        </p:tgtEl>
                                        <p:attrNameLst>
                                          <p:attrName>style.visibility</p:attrName>
                                        </p:attrNameLst>
                                      </p:cBhvr>
                                      <p:to>
                                        <p:strVal val="visible"/>
                                      </p:to>
                                    </p:set>
                                    <p:anim calcmode="lin" valueType="num">
                                      <p:cBhvr additive="base">
                                        <p:cTn id="25" dur="500" fill="hold"/>
                                        <p:tgtEl>
                                          <p:spTgt spid="24590"/>
                                        </p:tgtEl>
                                        <p:attrNameLst>
                                          <p:attrName>ppt_x</p:attrName>
                                        </p:attrNameLst>
                                      </p:cBhvr>
                                      <p:tavLst>
                                        <p:tav tm="0">
                                          <p:val>
                                            <p:strVal val="0-#ppt_w/2"/>
                                          </p:val>
                                        </p:tav>
                                        <p:tav tm="100000">
                                          <p:val>
                                            <p:strVal val="#ppt_x"/>
                                          </p:val>
                                        </p:tav>
                                      </p:tavLst>
                                    </p:anim>
                                    <p:anim calcmode="lin" valueType="num">
                                      <p:cBhvr additive="base">
                                        <p:cTn id="26" dur="500" fill="hold"/>
                                        <p:tgtEl>
                                          <p:spTgt spid="2459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5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3"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43159110-96B6-401B-950A-9CB6D917385E}"/>
              </a:ext>
            </a:extLst>
          </p:cNvPr>
          <p:cNvSpPr txBox="1">
            <a:spLocks noChangeArrowheads="1"/>
          </p:cNvSpPr>
          <p:nvPr/>
        </p:nvSpPr>
        <p:spPr bwMode="auto">
          <a:xfrm>
            <a:off x="838200" y="685800"/>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黑体" panose="02010609060101010101" pitchFamily="49" charset="-122"/>
                <a:ea typeface="黑体" panose="02010609060101010101" pitchFamily="49" charset="-122"/>
              </a:rPr>
              <a:t>平均正应变与偏应变 </a:t>
            </a:r>
          </a:p>
        </p:txBody>
      </p:sp>
      <p:graphicFrame>
        <p:nvGraphicFramePr>
          <p:cNvPr id="25603" name="Object 3">
            <a:extLst>
              <a:ext uri="{FF2B5EF4-FFF2-40B4-BE49-F238E27FC236}">
                <a16:creationId xmlns:a16="http://schemas.microsoft.com/office/drawing/2014/main" id="{CAB92B6F-B2EC-4873-B1E9-F35F6406C43A}"/>
              </a:ext>
            </a:extLst>
          </p:cNvPr>
          <p:cNvGraphicFramePr>
            <a:graphicFrameLocks noChangeAspect="1"/>
          </p:cNvGraphicFramePr>
          <p:nvPr/>
        </p:nvGraphicFramePr>
        <p:xfrm>
          <a:off x="2705100" y="1447800"/>
          <a:ext cx="3924300" cy="817563"/>
        </p:xfrm>
        <a:graphic>
          <a:graphicData uri="http://schemas.openxmlformats.org/presentationml/2006/ole">
            <mc:AlternateContent xmlns:mc="http://schemas.openxmlformats.org/markup-compatibility/2006">
              <mc:Choice xmlns:v="urn:schemas-microsoft-com:vml" Requires="v">
                <p:oleObj spid="_x0000_s25661" r:id="rId3" imgW="2057400" imgH="431800" progId="Equation.DSMT4">
                  <p:embed/>
                </p:oleObj>
              </mc:Choice>
              <mc:Fallback>
                <p:oleObj r:id="rId3" imgW="2057400" imgH="431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5100" y="1447800"/>
                        <a:ext cx="3924300" cy="817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7" name="Text Box 7">
            <a:extLst>
              <a:ext uri="{FF2B5EF4-FFF2-40B4-BE49-F238E27FC236}">
                <a16:creationId xmlns:a16="http://schemas.microsoft.com/office/drawing/2014/main" id="{50074ED9-7AAD-47E9-9A20-5E89266D3366}"/>
              </a:ext>
            </a:extLst>
          </p:cNvPr>
          <p:cNvSpPr txBox="1">
            <a:spLocks noChangeArrowheads="1"/>
          </p:cNvSpPr>
          <p:nvPr/>
        </p:nvSpPr>
        <p:spPr bwMode="auto">
          <a:xfrm>
            <a:off x="685800" y="16002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黑体" panose="02010609060101010101" pitchFamily="49" charset="-122"/>
                <a:ea typeface="黑体" panose="02010609060101010101" pitchFamily="49" charset="-122"/>
              </a:rPr>
              <a:t>平均正应变</a:t>
            </a:r>
          </a:p>
        </p:txBody>
      </p:sp>
      <p:graphicFrame>
        <p:nvGraphicFramePr>
          <p:cNvPr id="25609" name="Object 9">
            <a:extLst>
              <a:ext uri="{FF2B5EF4-FFF2-40B4-BE49-F238E27FC236}">
                <a16:creationId xmlns:a16="http://schemas.microsoft.com/office/drawing/2014/main" id="{4F55C043-945D-4A8B-B8F7-78C186D93B68}"/>
              </a:ext>
            </a:extLst>
          </p:cNvPr>
          <p:cNvGraphicFramePr>
            <a:graphicFrameLocks noChangeAspect="1"/>
          </p:cNvGraphicFramePr>
          <p:nvPr/>
        </p:nvGraphicFramePr>
        <p:xfrm>
          <a:off x="2362200" y="2514600"/>
          <a:ext cx="3505200" cy="495300"/>
        </p:xfrm>
        <a:graphic>
          <a:graphicData uri="http://schemas.openxmlformats.org/presentationml/2006/ole">
            <mc:AlternateContent xmlns:mc="http://schemas.openxmlformats.org/markup-compatibility/2006">
              <mc:Choice xmlns:v="urn:schemas-microsoft-com:vml" Requires="v">
                <p:oleObj spid="_x0000_s25662" r:id="rId5" imgW="1409088" imgH="203112" progId="Equation.DSMT4">
                  <p:embed/>
                </p:oleObj>
              </mc:Choice>
              <mc:Fallback>
                <p:oleObj r:id="rId5" imgW="1409088" imgH="203112"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2514600"/>
                        <a:ext cx="35052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1" name="Object 11">
            <a:extLst>
              <a:ext uri="{FF2B5EF4-FFF2-40B4-BE49-F238E27FC236}">
                <a16:creationId xmlns:a16="http://schemas.microsoft.com/office/drawing/2014/main" id="{86F2D2BF-5CBB-449B-BA2B-CBD4A6468AB2}"/>
              </a:ext>
            </a:extLst>
          </p:cNvPr>
          <p:cNvGraphicFramePr>
            <a:graphicFrameLocks noChangeAspect="1"/>
          </p:cNvGraphicFramePr>
          <p:nvPr/>
        </p:nvGraphicFramePr>
        <p:xfrm>
          <a:off x="2362200" y="3276600"/>
          <a:ext cx="3100388" cy="468313"/>
        </p:xfrm>
        <a:graphic>
          <a:graphicData uri="http://schemas.openxmlformats.org/presentationml/2006/ole">
            <mc:AlternateContent xmlns:mc="http://schemas.openxmlformats.org/markup-compatibility/2006">
              <mc:Choice xmlns:v="urn:schemas-microsoft-com:vml" Requires="v">
                <p:oleObj spid="_x0000_s25663" r:id="rId7" imgW="1320227" imgH="203112" progId="Equation.DSMT4">
                  <p:embed/>
                </p:oleObj>
              </mc:Choice>
              <mc:Fallback>
                <p:oleObj r:id="rId7" imgW="1320227" imgH="203112"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3276600"/>
                        <a:ext cx="3100388"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3" name="Text Box 13">
            <a:extLst>
              <a:ext uri="{FF2B5EF4-FFF2-40B4-BE49-F238E27FC236}">
                <a16:creationId xmlns:a16="http://schemas.microsoft.com/office/drawing/2014/main" id="{25EEAF92-5CF4-467C-9883-7B42E3274F6B}"/>
              </a:ext>
            </a:extLst>
          </p:cNvPr>
          <p:cNvSpPr txBox="1">
            <a:spLocks noChangeArrowheads="1"/>
          </p:cNvSpPr>
          <p:nvPr/>
        </p:nvSpPr>
        <p:spPr bwMode="auto">
          <a:xfrm>
            <a:off x="990600" y="4114800"/>
            <a:ext cx="7758113"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华文中宋" panose="02010600040101010101" pitchFamily="2" charset="-122"/>
              </a:rPr>
              <a:t>平均正应变不反映形状的变化 ，反映了体积的变化。 </a:t>
            </a:r>
          </a:p>
        </p:txBody>
      </p:sp>
      <p:grpSp>
        <p:nvGrpSpPr>
          <p:cNvPr id="25621" name="Group 21">
            <a:extLst>
              <a:ext uri="{FF2B5EF4-FFF2-40B4-BE49-F238E27FC236}">
                <a16:creationId xmlns:a16="http://schemas.microsoft.com/office/drawing/2014/main" id="{3AB2547B-69DE-4A6D-B100-BBB23F1F6BDA}"/>
              </a:ext>
            </a:extLst>
          </p:cNvPr>
          <p:cNvGrpSpPr>
            <a:grpSpLocks/>
          </p:cNvGrpSpPr>
          <p:nvPr/>
        </p:nvGrpSpPr>
        <p:grpSpPr bwMode="auto">
          <a:xfrm>
            <a:off x="1676400" y="4800600"/>
            <a:ext cx="6172200" cy="1676400"/>
            <a:chOff x="1056" y="3024"/>
            <a:chExt cx="3888" cy="1056"/>
          </a:xfrm>
        </p:grpSpPr>
        <p:sp>
          <p:nvSpPr>
            <p:cNvPr id="25614" name="AutoShape 14">
              <a:extLst>
                <a:ext uri="{FF2B5EF4-FFF2-40B4-BE49-F238E27FC236}">
                  <a16:creationId xmlns:a16="http://schemas.microsoft.com/office/drawing/2014/main" id="{1F32F63C-8C51-4821-9D5F-5D4F1FD489E4}"/>
                </a:ext>
              </a:extLst>
            </p:cNvPr>
            <p:cNvSpPr>
              <a:spLocks noChangeArrowheads="1"/>
            </p:cNvSpPr>
            <p:nvPr/>
          </p:nvSpPr>
          <p:spPr bwMode="auto">
            <a:xfrm>
              <a:off x="1056" y="3456"/>
              <a:ext cx="384" cy="624"/>
            </a:xfrm>
            <a:prstGeom prst="can">
              <a:avLst>
                <a:gd name="adj" fmla="val 40625"/>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5" name="AutoShape 15">
              <a:extLst>
                <a:ext uri="{FF2B5EF4-FFF2-40B4-BE49-F238E27FC236}">
                  <a16:creationId xmlns:a16="http://schemas.microsoft.com/office/drawing/2014/main" id="{82DA5825-B244-4E1D-B9E8-37E903CEE638}"/>
                </a:ext>
              </a:extLst>
            </p:cNvPr>
            <p:cNvSpPr>
              <a:spLocks noChangeAspect="1" noChangeArrowheads="1"/>
            </p:cNvSpPr>
            <p:nvPr/>
          </p:nvSpPr>
          <p:spPr bwMode="auto">
            <a:xfrm>
              <a:off x="1776" y="3072"/>
              <a:ext cx="620" cy="1008"/>
            </a:xfrm>
            <a:prstGeom prst="can">
              <a:avLst>
                <a:gd name="adj" fmla="val 40645"/>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6" name="AutoShape 16">
              <a:extLst>
                <a:ext uri="{FF2B5EF4-FFF2-40B4-BE49-F238E27FC236}">
                  <a16:creationId xmlns:a16="http://schemas.microsoft.com/office/drawing/2014/main" id="{E44F821F-1C66-4D2B-BBDC-4A2453E5F0E7}"/>
                </a:ext>
              </a:extLst>
            </p:cNvPr>
            <p:cNvSpPr>
              <a:spLocks noChangeArrowheads="1"/>
            </p:cNvSpPr>
            <p:nvPr/>
          </p:nvSpPr>
          <p:spPr bwMode="auto">
            <a:xfrm>
              <a:off x="2976" y="3456"/>
              <a:ext cx="576" cy="52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7" name="AutoShape 17">
              <a:extLst>
                <a:ext uri="{FF2B5EF4-FFF2-40B4-BE49-F238E27FC236}">
                  <a16:creationId xmlns:a16="http://schemas.microsoft.com/office/drawing/2014/main" id="{93ED1CB2-95B0-499A-B04D-BFD6A93CAE65}"/>
                </a:ext>
              </a:extLst>
            </p:cNvPr>
            <p:cNvSpPr>
              <a:spLocks noChangeAspect="1" noChangeArrowheads="1"/>
            </p:cNvSpPr>
            <p:nvPr/>
          </p:nvSpPr>
          <p:spPr bwMode="auto">
            <a:xfrm>
              <a:off x="3888" y="3024"/>
              <a:ext cx="1056" cy="96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8" name="AutoShape 18">
              <a:extLst>
                <a:ext uri="{FF2B5EF4-FFF2-40B4-BE49-F238E27FC236}">
                  <a16:creationId xmlns:a16="http://schemas.microsoft.com/office/drawing/2014/main" id="{C0D73965-F5B9-4858-8DEB-4DE695617E55}"/>
                </a:ext>
              </a:extLst>
            </p:cNvPr>
            <p:cNvSpPr>
              <a:spLocks noChangeArrowheads="1"/>
            </p:cNvSpPr>
            <p:nvPr/>
          </p:nvSpPr>
          <p:spPr bwMode="auto">
            <a:xfrm>
              <a:off x="1488" y="3696"/>
              <a:ext cx="240" cy="96"/>
            </a:xfrm>
            <a:prstGeom prst="rightArrow">
              <a:avLst>
                <a:gd name="adj1" fmla="val 50000"/>
                <a:gd name="adj2" fmla="val 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9" name="AutoShape 19">
              <a:extLst>
                <a:ext uri="{FF2B5EF4-FFF2-40B4-BE49-F238E27FC236}">
                  <a16:creationId xmlns:a16="http://schemas.microsoft.com/office/drawing/2014/main" id="{8132CD59-4F8A-4A8B-97E4-1186F21FB688}"/>
                </a:ext>
              </a:extLst>
            </p:cNvPr>
            <p:cNvSpPr>
              <a:spLocks noChangeArrowheads="1"/>
            </p:cNvSpPr>
            <p:nvPr/>
          </p:nvSpPr>
          <p:spPr bwMode="auto">
            <a:xfrm>
              <a:off x="3600" y="3696"/>
              <a:ext cx="240" cy="96"/>
            </a:xfrm>
            <a:prstGeom prst="rightArrow">
              <a:avLst>
                <a:gd name="adj1" fmla="val 50000"/>
                <a:gd name="adj2" fmla="val 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609"/>
                                        </p:tgtEl>
                                        <p:attrNameLst>
                                          <p:attrName>style.visibility</p:attrName>
                                        </p:attrNameLst>
                                      </p:cBhvr>
                                      <p:to>
                                        <p:strVal val="visible"/>
                                      </p:to>
                                    </p:set>
                                    <p:animEffect transition="in" filter="wipe(left)">
                                      <p:cBhvr>
                                        <p:cTn id="7" dur="500"/>
                                        <p:tgtEl>
                                          <p:spTgt spid="256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611"/>
                                        </p:tgtEl>
                                        <p:attrNameLst>
                                          <p:attrName>style.visibility</p:attrName>
                                        </p:attrNameLst>
                                      </p:cBhvr>
                                      <p:to>
                                        <p:strVal val="visible"/>
                                      </p:to>
                                    </p:set>
                                    <p:animEffect transition="in" filter="wipe(left)">
                                      <p:cBhvr>
                                        <p:cTn id="12" dur="500"/>
                                        <p:tgtEl>
                                          <p:spTgt spid="256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5613"/>
                                        </p:tgtEl>
                                        <p:attrNameLst>
                                          <p:attrName>style.visibility</p:attrName>
                                        </p:attrNameLst>
                                      </p:cBhvr>
                                      <p:to>
                                        <p:strVal val="visible"/>
                                      </p:to>
                                    </p:set>
                                    <p:anim calcmode="lin" valueType="num">
                                      <p:cBhvr additive="base">
                                        <p:cTn id="17" dur="500" fill="hold"/>
                                        <p:tgtEl>
                                          <p:spTgt spid="25613"/>
                                        </p:tgtEl>
                                        <p:attrNameLst>
                                          <p:attrName>ppt_x</p:attrName>
                                        </p:attrNameLst>
                                      </p:cBhvr>
                                      <p:tavLst>
                                        <p:tav tm="0">
                                          <p:val>
                                            <p:strVal val="0-#ppt_w/2"/>
                                          </p:val>
                                        </p:tav>
                                        <p:tav tm="100000">
                                          <p:val>
                                            <p:strVal val="#ppt_x"/>
                                          </p:val>
                                        </p:tav>
                                      </p:tavLst>
                                    </p:anim>
                                    <p:anim calcmode="lin" valueType="num">
                                      <p:cBhvr additive="base">
                                        <p:cTn id="18" dur="500" fill="hold"/>
                                        <p:tgtEl>
                                          <p:spTgt spid="2561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25621"/>
                                        </p:tgtEl>
                                        <p:attrNameLst>
                                          <p:attrName>style.visibility</p:attrName>
                                        </p:attrNameLst>
                                      </p:cBhvr>
                                      <p:to>
                                        <p:strVal val="visible"/>
                                      </p:to>
                                    </p:set>
                                    <p:animEffect transition="in" filter="dissolve">
                                      <p:cBhvr>
                                        <p:cTn id="23" dur="500"/>
                                        <p:tgtEl>
                                          <p:spTgt spid="25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3"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a:extLst>
              <a:ext uri="{FF2B5EF4-FFF2-40B4-BE49-F238E27FC236}">
                <a16:creationId xmlns:a16="http://schemas.microsoft.com/office/drawing/2014/main" id="{E122380B-6B42-4DCB-83F0-03BDCEF2939D}"/>
              </a:ext>
            </a:extLst>
          </p:cNvPr>
          <p:cNvGraphicFramePr>
            <a:graphicFrameLocks noChangeAspect="1"/>
          </p:cNvGraphicFramePr>
          <p:nvPr/>
        </p:nvGraphicFramePr>
        <p:xfrm>
          <a:off x="3048000" y="685800"/>
          <a:ext cx="2133600" cy="874713"/>
        </p:xfrm>
        <a:graphic>
          <a:graphicData uri="http://schemas.openxmlformats.org/presentationml/2006/ole">
            <mc:AlternateContent xmlns:mc="http://schemas.openxmlformats.org/markup-compatibility/2006">
              <mc:Choice xmlns:v="urn:schemas-microsoft-com:vml" Requires="v">
                <p:oleObj spid="_x0000_s26694" r:id="rId3" imgW="952087" imgH="393529" progId="Equation.DSMT4">
                  <p:embed/>
                </p:oleObj>
              </mc:Choice>
              <mc:Fallback>
                <p:oleObj r:id="rId3" imgW="952087" imgH="393529"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685800"/>
                        <a:ext cx="2133600" cy="87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27" name="Text Box 3">
            <a:extLst>
              <a:ext uri="{FF2B5EF4-FFF2-40B4-BE49-F238E27FC236}">
                <a16:creationId xmlns:a16="http://schemas.microsoft.com/office/drawing/2014/main" id="{0B2EBCD8-6ADA-40C5-BC60-28B02A48857F}"/>
              </a:ext>
            </a:extLst>
          </p:cNvPr>
          <p:cNvSpPr txBox="1">
            <a:spLocks noChangeArrowheads="1"/>
          </p:cNvSpPr>
          <p:nvPr/>
        </p:nvSpPr>
        <p:spPr bwMode="auto">
          <a:xfrm>
            <a:off x="1066800" y="838200"/>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黑体" panose="02010609060101010101" pitchFamily="49" charset="-122"/>
                <a:ea typeface="黑体" panose="02010609060101010101" pitchFamily="49" charset="-122"/>
              </a:rPr>
              <a:t>偏应变 </a:t>
            </a:r>
          </a:p>
        </p:txBody>
      </p:sp>
      <p:graphicFrame>
        <p:nvGraphicFramePr>
          <p:cNvPr id="26628" name="Object 4">
            <a:extLst>
              <a:ext uri="{FF2B5EF4-FFF2-40B4-BE49-F238E27FC236}">
                <a16:creationId xmlns:a16="http://schemas.microsoft.com/office/drawing/2014/main" id="{25680598-9D29-40F9-9DD2-FF14629E5800}"/>
              </a:ext>
            </a:extLst>
          </p:cNvPr>
          <p:cNvGraphicFramePr>
            <a:graphicFrameLocks noChangeAspect="1"/>
          </p:cNvGraphicFramePr>
          <p:nvPr/>
        </p:nvGraphicFramePr>
        <p:xfrm>
          <a:off x="1905000" y="1752600"/>
          <a:ext cx="1943100" cy="544513"/>
        </p:xfrm>
        <a:graphic>
          <a:graphicData uri="http://schemas.openxmlformats.org/presentationml/2006/ole">
            <mc:AlternateContent xmlns:mc="http://schemas.openxmlformats.org/markup-compatibility/2006">
              <mc:Choice xmlns:v="urn:schemas-microsoft-com:vml" Requires="v">
                <p:oleObj spid="_x0000_s26695" name="Equation" r:id="rId5" imgW="825480" imgH="228600" progId="Equation.DSMT4">
                  <p:embed/>
                </p:oleObj>
              </mc:Choice>
              <mc:Fallback>
                <p:oleObj name="Equation" r:id="rId5" imgW="825480" imgH="2286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1752600"/>
                        <a:ext cx="1943100"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0" name="Object 6">
            <a:extLst>
              <a:ext uri="{FF2B5EF4-FFF2-40B4-BE49-F238E27FC236}">
                <a16:creationId xmlns:a16="http://schemas.microsoft.com/office/drawing/2014/main" id="{A6338874-A010-4906-845C-0DD1932E60D3}"/>
              </a:ext>
            </a:extLst>
          </p:cNvPr>
          <p:cNvGraphicFramePr>
            <a:graphicFrameLocks noChangeAspect="1"/>
          </p:cNvGraphicFramePr>
          <p:nvPr/>
        </p:nvGraphicFramePr>
        <p:xfrm>
          <a:off x="1905000" y="2514600"/>
          <a:ext cx="4633913" cy="731838"/>
        </p:xfrm>
        <a:graphic>
          <a:graphicData uri="http://schemas.openxmlformats.org/presentationml/2006/ole">
            <mc:AlternateContent xmlns:mc="http://schemas.openxmlformats.org/markup-compatibility/2006">
              <mc:Choice xmlns:v="urn:schemas-microsoft-com:vml" Requires="v">
                <p:oleObj spid="_x0000_s26696" name="Equation" r:id="rId7" imgW="2717800" imgH="431800" progId="Equation.DSMT4">
                  <p:embed/>
                </p:oleObj>
              </mc:Choice>
              <mc:Fallback>
                <p:oleObj name="Equation" r:id="rId7" imgW="2717800" imgH="4318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2514600"/>
                        <a:ext cx="4633913" cy="73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2" name="Text Box 8">
            <a:extLst>
              <a:ext uri="{FF2B5EF4-FFF2-40B4-BE49-F238E27FC236}">
                <a16:creationId xmlns:a16="http://schemas.microsoft.com/office/drawing/2014/main" id="{9D7F858F-0033-44C3-A902-BF1E2D88FC99}"/>
              </a:ext>
            </a:extLst>
          </p:cNvPr>
          <p:cNvSpPr txBox="1">
            <a:spLocks noChangeArrowheads="1"/>
          </p:cNvSpPr>
          <p:nvPr/>
        </p:nvSpPr>
        <p:spPr bwMode="auto">
          <a:xfrm>
            <a:off x="990600" y="3657600"/>
            <a:ext cx="71628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华文中宋" panose="02010600040101010101" pitchFamily="2" charset="-122"/>
              </a:rPr>
              <a:t>应变偏量只反映形状的变化，不反映体积的变化。 </a:t>
            </a:r>
          </a:p>
        </p:txBody>
      </p:sp>
      <p:grpSp>
        <p:nvGrpSpPr>
          <p:cNvPr id="26654" name="Group 30">
            <a:extLst>
              <a:ext uri="{FF2B5EF4-FFF2-40B4-BE49-F238E27FC236}">
                <a16:creationId xmlns:a16="http://schemas.microsoft.com/office/drawing/2014/main" id="{DF4978D7-DC09-4AA3-9555-3607B557C498}"/>
              </a:ext>
            </a:extLst>
          </p:cNvPr>
          <p:cNvGrpSpPr>
            <a:grpSpLocks/>
          </p:cNvGrpSpPr>
          <p:nvPr/>
        </p:nvGrpSpPr>
        <p:grpSpPr bwMode="auto">
          <a:xfrm>
            <a:off x="1752600" y="5029200"/>
            <a:ext cx="6096000" cy="995363"/>
            <a:chOff x="1104" y="3168"/>
            <a:chExt cx="3840" cy="627"/>
          </a:xfrm>
        </p:grpSpPr>
        <p:sp>
          <p:nvSpPr>
            <p:cNvPr id="26633" name="AutoShape 9">
              <a:extLst>
                <a:ext uri="{FF2B5EF4-FFF2-40B4-BE49-F238E27FC236}">
                  <a16:creationId xmlns:a16="http://schemas.microsoft.com/office/drawing/2014/main" id="{6741EA80-F9B7-4E8B-B3B7-4C0D8CFC4AC2}"/>
                </a:ext>
              </a:extLst>
            </p:cNvPr>
            <p:cNvSpPr>
              <a:spLocks noChangeArrowheads="1"/>
            </p:cNvSpPr>
            <p:nvPr/>
          </p:nvSpPr>
          <p:spPr bwMode="auto">
            <a:xfrm>
              <a:off x="1104" y="3168"/>
              <a:ext cx="384" cy="624"/>
            </a:xfrm>
            <a:prstGeom prst="can">
              <a:avLst>
                <a:gd name="adj" fmla="val 40625"/>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4" name="AutoShape 10">
              <a:extLst>
                <a:ext uri="{FF2B5EF4-FFF2-40B4-BE49-F238E27FC236}">
                  <a16:creationId xmlns:a16="http://schemas.microsoft.com/office/drawing/2014/main" id="{2BFC25B5-5309-4A30-ABF3-0514CDF85213}"/>
                </a:ext>
              </a:extLst>
            </p:cNvPr>
            <p:cNvSpPr>
              <a:spLocks noChangeArrowheads="1"/>
            </p:cNvSpPr>
            <p:nvPr/>
          </p:nvSpPr>
          <p:spPr bwMode="auto">
            <a:xfrm>
              <a:off x="3024" y="3168"/>
              <a:ext cx="576" cy="528"/>
            </a:xfrm>
            <a:prstGeom prst="cube">
              <a:avLst>
                <a:gd name="adj" fmla="val 25000"/>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5" name="AutoShape 11">
              <a:extLst>
                <a:ext uri="{FF2B5EF4-FFF2-40B4-BE49-F238E27FC236}">
                  <a16:creationId xmlns:a16="http://schemas.microsoft.com/office/drawing/2014/main" id="{988BDB8A-E192-46DD-8052-20A10E8E7FC9}"/>
                </a:ext>
              </a:extLst>
            </p:cNvPr>
            <p:cNvSpPr>
              <a:spLocks noChangeArrowheads="1"/>
            </p:cNvSpPr>
            <p:nvPr/>
          </p:nvSpPr>
          <p:spPr bwMode="auto">
            <a:xfrm>
              <a:off x="1632" y="3408"/>
              <a:ext cx="240" cy="96"/>
            </a:xfrm>
            <a:prstGeom prst="rightArrow">
              <a:avLst>
                <a:gd name="adj1" fmla="val 50000"/>
                <a:gd name="adj2" fmla="val 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6" name="AutoShape 12">
              <a:extLst>
                <a:ext uri="{FF2B5EF4-FFF2-40B4-BE49-F238E27FC236}">
                  <a16:creationId xmlns:a16="http://schemas.microsoft.com/office/drawing/2014/main" id="{74EC8930-6B8F-4CE4-BF89-BF79A58466D4}"/>
                </a:ext>
              </a:extLst>
            </p:cNvPr>
            <p:cNvSpPr>
              <a:spLocks noChangeArrowheads="1"/>
            </p:cNvSpPr>
            <p:nvPr/>
          </p:nvSpPr>
          <p:spPr bwMode="auto">
            <a:xfrm>
              <a:off x="3792" y="3408"/>
              <a:ext cx="240" cy="96"/>
            </a:xfrm>
            <a:prstGeom prst="rightArrow">
              <a:avLst>
                <a:gd name="adj1" fmla="val 50000"/>
                <a:gd name="adj2" fmla="val 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646" name="Group 22">
              <a:extLst>
                <a:ext uri="{FF2B5EF4-FFF2-40B4-BE49-F238E27FC236}">
                  <a16:creationId xmlns:a16="http://schemas.microsoft.com/office/drawing/2014/main" id="{F3BFD3E6-8734-416F-AA72-A83F377B5047}"/>
                </a:ext>
              </a:extLst>
            </p:cNvPr>
            <p:cNvGrpSpPr>
              <a:grpSpLocks/>
            </p:cNvGrpSpPr>
            <p:nvPr/>
          </p:nvGrpSpPr>
          <p:grpSpPr bwMode="auto">
            <a:xfrm>
              <a:off x="1872" y="3168"/>
              <a:ext cx="627" cy="627"/>
              <a:chOff x="1872" y="3168"/>
              <a:chExt cx="627" cy="627"/>
            </a:xfrm>
          </p:grpSpPr>
          <p:sp>
            <p:nvSpPr>
              <p:cNvPr id="26639" name="Oval 15">
                <a:extLst>
                  <a:ext uri="{FF2B5EF4-FFF2-40B4-BE49-F238E27FC236}">
                    <a16:creationId xmlns:a16="http://schemas.microsoft.com/office/drawing/2014/main" id="{B97C1B51-0456-4E45-A593-3FD620931F6A}"/>
                  </a:ext>
                </a:extLst>
              </p:cNvPr>
              <p:cNvSpPr>
                <a:spLocks noChangeArrowheads="1"/>
              </p:cNvSpPr>
              <p:nvPr/>
            </p:nvSpPr>
            <p:spPr bwMode="auto">
              <a:xfrm>
                <a:off x="2112" y="3168"/>
                <a:ext cx="384" cy="147"/>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0" name="Oval 16">
                <a:extLst>
                  <a:ext uri="{FF2B5EF4-FFF2-40B4-BE49-F238E27FC236}">
                    <a16:creationId xmlns:a16="http://schemas.microsoft.com/office/drawing/2014/main" id="{C5B94941-B10F-48EA-9083-8D0D83C1D13E}"/>
                  </a:ext>
                </a:extLst>
              </p:cNvPr>
              <p:cNvSpPr>
                <a:spLocks noChangeArrowheads="1"/>
              </p:cNvSpPr>
              <p:nvPr/>
            </p:nvSpPr>
            <p:spPr bwMode="auto">
              <a:xfrm>
                <a:off x="1872" y="3648"/>
                <a:ext cx="384" cy="147"/>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1" name="Freeform 17">
                <a:extLst>
                  <a:ext uri="{FF2B5EF4-FFF2-40B4-BE49-F238E27FC236}">
                    <a16:creationId xmlns:a16="http://schemas.microsoft.com/office/drawing/2014/main" id="{0FC006B7-4467-461B-8013-2570405EEF4D}"/>
                  </a:ext>
                </a:extLst>
              </p:cNvPr>
              <p:cNvSpPr>
                <a:spLocks/>
              </p:cNvSpPr>
              <p:nvPr/>
            </p:nvSpPr>
            <p:spPr bwMode="auto">
              <a:xfrm>
                <a:off x="2256" y="3240"/>
                <a:ext cx="243" cy="477"/>
              </a:xfrm>
              <a:custGeom>
                <a:avLst/>
                <a:gdLst>
                  <a:gd name="T0" fmla="*/ 243 w 243"/>
                  <a:gd name="T1" fmla="*/ 0 h 504"/>
                  <a:gd name="T2" fmla="*/ 0 w 243"/>
                  <a:gd name="T3" fmla="*/ 504 h 504"/>
                </a:gdLst>
                <a:ahLst/>
                <a:cxnLst>
                  <a:cxn ang="0">
                    <a:pos x="T0" y="T1"/>
                  </a:cxn>
                  <a:cxn ang="0">
                    <a:pos x="T2" y="T3"/>
                  </a:cxn>
                </a:cxnLst>
                <a:rect l="0" t="0" r="r" b="b"/>
                <a:pathLst>
                  <a:path w="243" h="504">
                    <a:moveTo>
                      <a:pt x="243" y="0"/>
                    </a:moveTo>
                    <a:lnTo>
                      <a:pt x="0" y="504"/>
                    </a:lnTo>
                  </a:path>
                </a:pathLst>
              </a:custGeom>
              <a:noFill/>
              <a:ln w="25400">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2" name="Freeform 18">
                <a:extLst>
                  <a:ext uri="{FF2B5EF4-FFF2-40B4-BE49-F238E27FC236}">
                    <a16:creationId xmlns:a16="http://schemas.microsoft.com/office/drawing/2014/main" id="{119D9635-A186-4670-9BC7-55FC3D27C159}"/>
                  </a:ext>
                </a:extLst>
              </p:cNvPr>
              <p:cNvSpPr>
                <a:spLocks/>
              </p:cNvSpPr>
              <p:nvPr/>
            </p:nvSpPr>
            <p:spPr bwMode="auto">
              <a:xfrm>
                <a:off x="1872" y="3237"/>
                <a:ext cx="243" cy="477"/>
              </a:xfrm>
              <a:custGeom>
                <a:avLst/>
                <a:gdLst>
                  <a:gd name="T0" fmla="*/ 243 w 243"/>
                  <a:gd name="T1" fmla="*/ 0 h 504"/>
                  <a:gd name="T2" fmla="*/ 0 w 243"/>
                  <a:gd name="T3" fmla="*/ 504 h 504"/>
                </a:gdLst>
                <a:ahLst/>
                <a:cxnLst>
                  <a:cxn ang="0">
                    <a:pos x="T0" y="T1"/>
                  </a:cxn>
                  <a:cxn ang="0">
                    <a:pos x="T2" y="T3"/>
                  </a:cxn>
                </a:cxnLst>
                <a:rect l="0" t="0" r="r" b="b"/>
                <a:pathLst>
                  <a:path w="243" h="504">
                    <a:moveTo>
                      <a:pt x="243" y="0"/>
                    </a:moveTo>
                    <a:lnTo>
                      <a:pt x="0" y="504"/>
                    </a:lnTo>
                  </a:path>
                </a:pathLst>
              </a:custGeom>
              <a:noFill/>
              <a:ln w="25400">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653" name="Group 29">
              <a:extLst>
                <a:ext uri="{FF2B5EF4-FFF2-40B4-BE49-F238E27FC236}">
                  <a16:creationId xmlns:a16="http://schemas.microsoft.com/office/drawing/2014/main" id="{641AF3BD-64B8-4DF0-8968-DAC98F6BC6C1}"/>
                </a:ext>
              </a:extLst>
            </p:cNvPr>
            <p:cNvGrpSpPr>
              <a:grpSpLocks/>
            </p:cNvGrpSpPr>
            <p:nvPr/>
          </p:nvGrpSpPr>
          <p:grpSpPr bwMode="auto">
            <a:xfrm>
              <a:off x="4176" y="3168"/>
              <a:ext cx="768" cy="528"/>
              <a:chOff x="4176" y="3168"/>
              <a:chExt cx="768" cy="528"/>
            </a:xfrm>
          </p:grpSpPr>
          <p:sp>
            <p:nvSpPr>
              <p:cNvPr id="26647" name="AutoShape 23">
                <a:extLst>
                  <a:ext uri="{FF2B5EF4-FFF2-40B4-BE49-F238E27FC236}">
                    <a16:creationId xmlns:a16="http://schemas.microsoft.com/office/drawing/2014/main" id="{83B3C3E6-9DFB-4A66-A93C-B12749C08EB8}"/>
                  </a:ext>
                </a:extLst>
              </p:cNvPr>
              <p:cNvSpPr>
                <a:spLocks noChangeArrowheads="1"/>
              </p:cNvSpPr>
              <p:nvPr/>
            </p:nvSpPr>
            <p:spPr bwMode="auto">
              <a:xfrm>
                <a:off x="4356" y="3168"/>
                <a:ext cx="588" cy="144"/>
              </a:xfrm>
              <a:prstGeom prst="parallelogram">
                <a:avLst>
                  <a:gd name="adj" fmla="val 107981"/>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8" name="AutoShape 24">
                <a:extLst>
                  <a:ext uri="{FF2B5EF4-FFF2-40B4-BE49-F238E27FC236}">
                    <a16:creationId xmlns:a16="http://schemas.microsoft.com/office/drawing/2014/main" id="{0CFA82FD-31B6-4AA1-A521-27577F650AD7}"/>
                  </a:ext>
                </a:extLst>
              </p:cNvPr>
              <p:cNvSpPr>
                <a:spLocks noChangeArrowheads="1"/>
              </p:cNvSpPr>
              <p:nvPr/>
            </p:nvSpPr>
            <p:spPr bwMode="auto">
              <a:xfrm>
                <a:off x="4176" y="3552"/>
                <a:ext cx="588" cy="144"/>
              </a:xfrm>
              <a:prstGeom prst="parallelogram">
                <a:avLst>
                  <a:gd name="adj" fmla="val 107981"/>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9" name="Line 25">
                <a:extLst>
                  <a:ext uri="{FF2B5EF4-FFF2-40B4-BE49-F238E27FC236}">
                    <a16:creationId xmlns:a16="http://schemas.microsoft.com/office/drawing/2014/main" id="{E2F43491-1092-4DD6-8E63-8CA28B6288B4}"/>
                  </a:ext>
                </a:extLst>
              </p:cNvPr>
              <p:cNvSpPr>
                <a:spLocks noChangeShapeType="1"/>
              </p:cNvSpPr>
              <p:nvPr/>
            </p:nvSpPr>
            <p:spPr bwMode="auto">
              <a:xfrm flipH="1">
                <a:off x="4176" y="3312"/>
                <a:ext cx="192"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50" name="Line 26">
                <a:extLst>
                  <a:ext uri="{FF2B5EF4-FFF2-40B4-BE49-F238E27FC236}">
                    <a16:creationId xmlns:a16="http://schemas.microsoft.com/office/drawing/2014/main" id="{7AEBCF87-2C6F-41B0-A7D2-E3A15001A863}"/>
                  </a:ext>
                </a:extLst>
              </p:cNvPr>
              <p:cNvSpPr>
                <a:spLocks noChangeShapeType="1"/>
              </p:cNvSpPr>
              <p:nvPr/>
            </p:nvSpPr>
            <p:spPr bwMode="auto">
              <a:xfrm flipH="1">
                <a:off x="4608" y="3312"/>
                <a:ext cx="192"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51" name="Line 27">
                <a:extLst>
                  <a:ext uri="{FF2B5EF4-FFF2-40B4-BE49-F238E27FC236}">
                    <a16:creationId xmlns:a16="http://schemas.microsoft.com/office/drawing/2014/main" id="{F982D377-D8ED-4777-9A81-74B59F83AB75}"/>
                  </a:ext>
                </a:extLst>
              </p:cNvPr>
              <p:cNvSpPr>
                <a:spLocks noChangeShapeType="1"/>
              </p:cNvSpPr>
              <p:nvPr/>
            </p:nvSpPr>
            <p:spPr bwMode="auto">
              <a:xfrm flipH="1">
                <a:off x="4752" y="3168"/>
                <a:ext cx="192"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52" name="Line 28">
                <a:extLst>
                  <a:ext uri="{FF2B5EF4-FFF2-40B4-BE49-F238E27FC236}">
                    <a16:creationId xmlns:a16="http://schemas.microsoft.com/office/drawing/2014/main" id="{8D59AB1A-3D1F-4DDB-B030-9452A11E3762}"/>
                  </a:ext>
                </a:extLst>
              </p:cNvPr>
              <p:cNvSpPr>
                <a:spLocks noChangeShapeType="1"/>
              </p:cNvSpPr>
              <p:nvPr/>
            </p:nvSpPr>
            <p:spPr bwMode="auto">
              <a:xfrm flipH="1">
                <a:off x="4320" y="3168"/>
                <a:ext cx="192"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32"/>
                                        </p:tgtEl>
                                        <p:attrNameLst>
                                          <p:attrName>style.visibility</p:attrName>
                                        </p:attrNameLst>
                                      </p:cBhvr>
                                      <p:to>
                                        <p:strVal val="visible"/>
                                      </p:to>
                                    </p:set>
                                    <p:anim calcmode="lin" valueType="num">
                                      <p:cBhvr additive="base">
                                        <p:cTn id="7" dur="500" fill="hold"/>
                                        <p:tgtEl>
                                          <p:spTgt spid="26632"/>
                                        </p:tgtEl>
                                        <p:attrNameLst>
                                          <p:attrName>ppt_x</p:attrName>
                                        </p:attrNameLst>
                                      </p:cBhvr>
                                      <p:tavLst>
                                        <p:tav tm="0">
                                          <p:val>
                                            <p:strVal val="0-#ppt_w/2"/>
                                          </p:val>
                                        </p:tav>
                                        <p:tav tm="100000">
                                          <p:val>
                                            <p:strVal val="#ppt_x"/>
                                          </p:val>
                                        </p:tav>
                                      </p:tavLst>
                                    </p:anim>
                                    <p:anim calcmode="lin" valueType="num">
                                      <p:cBhvr additive="base">
                                        <p:cTn id="8" dur="500" fill="hold"/>
                                        <p:tgtEl>
                                          <p:spTgt spid="2663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26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2"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7D2A08F0-A8C1-4D80-B64D-2F110E42622F}"/>
              </a:ext>
            </a:extLst>
          </p:cNvPr>
          <p:cNvSpPr txBox="1">
            <a:spLocks noChangeArrowheads="1"/>
          </p:cNvSpPr>
          <p:nvPr/>
        </p:nvSpPr>
        <p:spPr bwMode="auto">
          <a:xfrm>
            <a:off x="1143000" y="609600"/>
            <a:ext cx="281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ea typeface="黑体" panose="02010609060101010101" pitchFamily="49" charset="-122"/>
              </a:rPr>
              <a:t>2.3.3  </a:t>
            </a:r>
            <a:r>
              <a:rPr lang="zh-CN" altLang="en-US" sz="2800" b="1">
                <a:ea typeface="黑体" panose="02010609060101010101" pitchFamily="49" charset="-122"/>
              </a:rPr>
              <a:t>相容条件</a:t>
            </a:r>
            <a:r>
              <a:rPr lang="zh-CN" altLang="en-US" sz="2800"/>
              <a:t> </a:t>
            </a:r>
          </a:p>
        </p:txBody>
      </p:sp>
      <p:graphicFrame>
        <p:nvGraphicFramePr>
          <p:cNvPr id="27651" name="Object 3">
            <a:extLst>
              <a:ext uri="{FF2B5EF4-FFF2-40B4-BE49-F238E27FC236}">
                <a16:creationId xmlns:a16="http://schemas.microsoft.com/office/drawing/2014/main" id="{9F3FE294-1A01-4AC8-840A-8A4A8DC50940}"/>
              </a:ext>
            </a:extLst>
          </p:cNvPr>
          <p:cNvGraphicFramePr>
            <a:graphicFrameLocks noChangeAspect="1"/>
          </p:cNvGraphicFramePr>
          <p:nvPr/>
        </p:nvGraphicFramePr>
        <p:xfrm>
          <a:off x="146050" y="1752600"/>
          <a:ext cx="1530350" cy="1905000"/>
        </p:xfrm>
        <a:graphic>
          <a:graphicData uri="http://schemas.openxmlformats.org/presentationml/2006/ole">
            <mc:AlternateContent xmlns:mc="http://schemas.openxmlformats.org/markup-compatibility/2006">
              <mc:Choice xmlns:v="urn:schemas-microsoft-com:vml" Requires="v">
                <p:oleObj spid="_x0000_s58407" name="Equation" r:id="rId3" imgW="571320" imgH="711000" progId="Equation.DSMT4">
                  <p:embed/>
                </p:oleObj>
              </mc:Choice>
              <mc:Fallback>
                <p:oleObj name="Equation" r:id="rId3" imgW="571320" imgH="7110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50" y="1752600"/>
                        <a:ext cx="153035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3" name="Object 5">
            <a:extLst>
              <a:ext uri="{FF2B5EF4-FFF2-40B4-BE49-F238E27FC236}">
                <a16:creationId xmlns:a16="http://schemas.microsoft.com/office/drawing/2014/main" id="{09DB0B98-4F10-4048-A9EE-4B9A9A99E42E}"/>
              </a:ext>
            </a:extLst>
          </p:cNvPr>
          <p:cNvGraphicFramePr>
            <a:graphicFrameLocks noChangeAspect="1"/>
          </p:cNvGraphicFramePr>
          <p:nvPr/>
        </p:nvGraphicFramePr>
        <p:xfrm>
          <a:off x="2438400" y="1447800"/>
          <a:ext cx="6705600" cy="2601913"/>
        </p:xfrm>
        <a:graphic>
          <a:graphicData uri="http://schemas.openxmlformats.org/presentationml/2006/ole">
            <mc:AlternateContent xmlns:mc="http://schemas.openxmlformats.org/markup-compatibility/2006">
              <mc:Choice xmlns:v="urn:schemas-microsoft-com:vml" Requires="v">
                <p:oleObj spid="_x0000_s58408" r:id="rId5" imgW="3606800" imgH="1397000" progId="Equation.DSMT4">
                  <p:embed/>
                </p:oleObj>
              </mc:Choice>
              <mc:Fallback>
                <p:oleObj r:id="rId5" imgW="3606800" imgH="13970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1447800"/>
                        <a:ext cx="6705600" cy="2601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4" name="AutoShape 6">
            <a:extLst>
              <a:ext uri="{FF2B5EF4-FFF2-40B4-BE49-F238E27FC236}">
                <a16:creationId xmlns:a16="http://schemas.microsoft.com/office/drawing/2014/main" id="{2CC8EE93-F9FB-4AAD-8081-EB3A33B05F26}"/>
              </a:ext>
            </a:extLst>
          </p:cNvPr>
          <p:cNvSpPr>
            <a:spLocks noChangeArrowheads="1"/>
          </p:cNvSpPr>
          <p:nvPr/>
        </p:nvSpPr>
        <p:spPr bwMode="auto">
          <a:xfrm>
            <a:off x="1752600" y="2514600"/>
            <a:ext cx="609600" cy="381000"/>
          </a:xfrm>
          <a:prstGeom prst="leftRightArrow">
            <a:avLst>
              <a:gd name="adj1" fmla="val 50000"/>
              <a:gd name="adj2" fmla="val 32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7655" name="Object 7">
            <a:extLst>
              <a:ext uri="{FF2B5EF4-FFF2-40B4-BE49-F238E27FC236}">
                <a16:creationId xmlns:a16="http://schemas.microsoft.com/office/drawing/2014/main" id="{48BDD055-A3A2-430A-869C-18AC7FF25706}"/>
              </a:ext>
            </a:extLst>
          </p:cNvPr>
          <p:cNvGraphicFramePr>
            <a:graphicFrameLocks noChangeAspect="1"/>
          </p:cNvGraphicFramePr>
          <p:nvPr/>
        </p:nvGraphicFramePr>
        <p:xfrm>
          <a:off x="2514600" y="4724400"/>
          <a:ext cx="3124200" cy="663575"/>
        </p:xfrm>
        <a:graphic>
          <a:graphicData uri="http://schemas.openxmlformats.org/presentationml/2006/ole">
            <mc:AlternateContent xmlns:mc="http://schemas.openxmlformats.org/markup-compatibility/2006">
              <mc:Choice xmlns:v="urn:schemas-microsoft-com:vml" Requires="v">
                <p:oleObj spid="_x0000_s58409" r:id="rId7" imgW="939392" imgH="203112" progId="Equation.DSMT4">
                  <p:embed/>
                </p:oleObj>
              </mc:Choice>
              <mc:Fallback>
                <p:oleObj r:id="rId7" imgW="939392" imgH="203112"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4724400"/>
                        <a:ext cx="3124200"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7655"/>
                                        </p:tgtEl>
                                        <p:attrNameLst>
                                          <p:attrName>style.visibility</p:attrName>
                                        </p:attrNameLst>
                                      </p:cBhvr>
                                      <p:to>
                                        <p:strVal val="visible"/>
                                      </p:to>
                                    </p:set>
                                    <p:anim calcmode="lin" valueType="num">
                                      <p:cBhvr additive="base">
                                        <p:cTn id="7" dur="500" fill="hold"/>
                                        <p:tgtEl>
                                          <p:spTgt spid="27655"/>
                                        </p:tgtEl>
                                        <p:attrNameLst>
                                          <p:attrName>ppt_x</p:attrName>
                                        </p:attrNameLst>
                                      </p:cBhvr>
                                      <p:tavLst>
                                        <p:tav tm="0">
                                          <p:val>
                                            <p:strVal val="0-#ppt_w/2"/>
                                          </p:val>
                                        </p:tav>
                                        <p:tav tm="100000">
                                          <p:val>
                                            <p:strVal val="#ppt_x"/>
                                          </p:val>
                                        </p:tav>
                                      </p:tavLst>
                                    </p:anim>
                                    <p:anim calcmode="lin" valueType="num">
                                      <p:cBhvr additive="base">
                                        <p:cTn id="8" dur="500" fill="hold"/>
                                        <p:tgtEl>
                                          <p:spTgt spid="276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779C762-B2F5-4FD0-84DB-4F5914DFE52F}"/>
              </a:ext>
            </a:extLst>
          </p:cNvPr>
          <p:cNvSpPr>
            <a:spLocks noChangeArrowheads="1"/>
          </p:cNvSpPr>
          <p:nvPr/>
        </p:nvSpPr>
        <p:spPr bwMode="auto">
          <a:xfrm>
            <a:off x="1371600" y="1143000"/>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黑体" panose="02010609060101010101" pitchFamily="49" charset="-122"/>
                <a:ea typeface="黑体" panose="02010609060101010101" pitchFamily="49" charset="-122"/>
              </a:rPr>
              <a:t>单连域</a:t>
            </a:r>
            <a:r>
              <a:rPr lang="en-US" altLang="zh-CN">
                <a:latin typeface="黑体" panose="02010609060101010101" pitchFamily="49" charset="-122"/>
                <a:ea typeface="黑体" panose="02010609060101010101" pitchFamily="49" charset="-122"/>
              </a:rPr>
              <a:t>:  </a:t>
            </a:r>
            <a:r>
              <a:rPr lang="zh-CN" altLang="en-US">
                <a:latin typeface="宋体" panose="02010600030101010101" pitchFamily="2" charset="-122"/>
                <a:ea typeface="宋体" panose="02010600030101010101" pitchFamily="2" charset="-122"/>
              </a:rPr>
              <a:t>必要的，充分的</a:t>
            </a:r>
            <a:r>
              <a:rPr lang="zh-CN" altLang="en-US">
                <a:latin typeface="黑体" panose="02010609060101010101" pitchFamily="49" charset="-122"/>
                <a:ea typeface="黑体" panose="02010609060101010101" pitchFamily="49" charset="-122"/>
              </a:rPr>
              <a:t>  </a:t>
            </a:r>
          </a:p>
        </p:txBody>
      </p:sp>
      <p:sp>
        <p:nvSpPr>
          <p:cNvPr id="28675" name="Rectangle 3">
            <a:extLst>
              <a:ext uri="{FF2B5EF4-FFF2-40B4-BE49-F238E27FC236}">
                <a16:creationId xmlns:a16="http://schemas.microsoft.com/office/drawing/2014/main" id="{ACEACD4A-069F-4A7A-BDFB-39FC0331BD36}"/>
              </a:ext>
            </a:extLst>
          </p:cNvPr>
          <p:cNvSpPr>
            <a:spLocks noChangeArrowheads="1"/>
          </p:cNvSpPr>
          <p:nvPr/>
        </p:nvSpPr>
        <p:spPr bwMode="auto">
          <a:xfrm>
            <a:off x="1371600" y="1905000"/>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黑体" panose="02010609060101010101" pitchFamily="49" charset="-122"/>
                <a:ea typeface="黑体" panose="02010609060101010101" pitchFamily="49" charset="-122"/>
              </a:rPr>
              <a:t>多连域</a:t>
            </a:r>
            <a:r>
              <a:rPr lang="en-US" altLang="zh-CN">
                <a:latin typeface="黑体" panose="02010609060101010101" pitchFamily="49" charset="-122"/>
                <a:ea typeface="黑体" panose="02010609060101010101" pitchFamily="49" charset="-122"/>
              </a:rPr>
              <a:t>:  </a:t>
            </a:r>
            <a:r>
              <a:rPr lang="zh-CN" altLang="en-US">
                <a:latin typeface="宋体" panose="02010600030101010101" pitchFamily="2" charset="-122"/>
                <a:ea typeface="宋体" panose="02010600030101010101" pitchFamily="2" charset="-122"/>
              </a:rPr>
              <a:t>必要的，不充分的</a:t>
            </a:r>
            <a:r>
              <a:rPr lang="zh-CN" altLang="en-US">
                <a:latin typeface="黑体" panose="02010609060101010101" pitchFamily="49" charset="-122"/>
                <a:ea typeface="黑体" panose="02010609060101010101" pitchFamily="49" charset="-122"/>
              </a:rPr>
              <a:t>  </a:t>
            </a:r>
          </a:p>
        </p:txBody>
      </p:sp>
      <p:graphicFrame>
        <p:nvGraphicFramePr>
          <p:cNvPr id="28681" name="Object 9">
            <a:extLst>
              <a:ext uri="{FF2B5EF4-FFF2-40B4-BE49-F238E27FC236}">
                <a16:creationId xmlns:a16="http://schemas.microsoft.com/office/drawing/2014/main" id="{5D5A4B83-AB1E-4E62-A537-C2B6224E3F4A}"/>
              </a:ext>
            </a:extLst>
          </p:cNvPr>
          <p:cNvGraphicFramePr>
            <a:graphicFrameLocks noChangeAspect="1"/>
          </p:cNvGraphicFramePr>
          <p:nvPr/>
        </p:nvGraphicFramePr>
        <p:xfrm>
          <a:off x="3238500" y="3095625"/>
          <a:ext cx="1485900" cy="474663"/>
        </p:xfrm>
        <a:graphic>
          <a:graphicData uri="http://schemas.openxmlformats.org/presentationml/2006/ole">
            <mc:AlternateContent xmlns:mc="http://schemas.openxmlformats.org/markup-compatibility/2006">
              <mc:Choice xmlns:v="urn:schemas-microsoft-com:vml" Requires="v">
                <p:oleObj spid="_x0000_s28737" r:id="rId3" imgW="685502" imgH="215806" progId="Equation.DSMT4">
                  <p:embed/>
                </p:oleObj>
              </mc:Choice>
              <mc:Fallback>
                <p:oleObj r:id="rId3" imgW="685502" imgH="215806"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0" y="3095625"/>
                        <a:ext cx="1485900"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8688" name="Group 16">
            <a:extLst>
              <a:ext uri="{FF2B5EF4-FFF2-40B4-BE49-F238E27FC236}">
                <a16:creationId xmlns:a16="http://schemas.microsoft.com/office/drawing/2014/main" id="{E326C05B-9685-4404-A98A-731AB6FC0F36}"/>
              </a:ext>
            </a:extLst>
          </p:cNvPr>
          <p:cNvGrpSpPr>
            <a:grpSpLocks/>
          </p:cNvGrpSpPr>
          <p:nvPr/>
        </p:nvGrpSpPr>
        <p:grpSpPr bwMode="auto">
          <a:xfrm>
            <a:off x="5410200" y="2667000"/>
            <a:ext cx="2895600" cy="2209800"/>
            <a:chOff x="3408" y="1680"/>
            <a:chExt cx="1824" cy="1392"/>
          </a:xfrm>
        </p:grpSpPr>
        <p:grpSp>
          <p:nvGrpSpPr>
            <p:cNvPr id="28680" name="Group 8">
              <a:extLst>
                <a:ext uri="{FF2B5EF4-FFF2-40B4-BE49-F238E27FC236}">
                  <a16:creationId xmlns:a16="http://schemas.microsoft.com/office/drawing/2014/main" id="{497D51F7-E2EC-4EFE-B5BE-57843A02D4A6}"/>
                </a:ext>
              </a:extLst>
            </p:cNvPr>
            <p:cNvGrpSpPr>
              <a:grpSpLocks/>
            </p:cNvGrpSpPr>
            <p:nvPr/>
          </p:nvGrpSpPr>
          <p:grpSpPr bwMode="auto">
            <a:xfrm>
              <a:off x="3408" y="1680"/>
              <a:ext cx="1824" cy="1200"/>
              <a:chOff x="1920" y="1824"/>
              <a:chExt cx="1824" cy="1200"/>
            </a:xfrm>
          </p:grpSpPr>
          <p:sp>
            <p:nvSpPr>
              <p:cNvPr id="28677" name="Freeform 5">
                <a:extLst>
                  <a:ext uri="{FF2B5EF4-FFF2-40B4-BE49-F238E27FC236}">
                    <a16:creationId xmlns:a16="http://schemas.microsoft.com/office/drawing/2014/main" id="{3A6F978B-FBB2-45A8-A174-FCFAD87BC4FF}"/>
                  </a:ext>
                </a:extLst>
              </p:cNvPr>
              <p:cNvSpPr>
                <a:spLocks/>
              </p:cNvSpPr>
              <p:nvPr/>
            </p:nvSpPr>
            <p:spPr bwMode="auto">
              <a:xfrm>
                <a:off x="1920" y="1824"/>
                <a:ext cx="1824" cy="1200"/>
              </a:xfrm>
              <a:custGeom>
                <a:avLst/>
                <a:gdLst>
                  <a:gd name="T0" fmla="*/ 24 w 1593"/>
                  <a:gd name="T1" fmla="*/ 1190 h 2270"/>
                  <a:gd name="T2" fmla="*/ 138 w 1593"/>
                  <a:gd name="T3" fmla="*/ 752 h 2270"/>
                  <a:gd name="T4" fmla="*/ 312 w 1593"/>
                  <a:gd name="T5" fmla="*/ 470 h 2270"/>
                  <a:gd name="T6" fmla="*/ 600 w 1593"/>
                  <a:gd name="T7" fmla="*/ 182 h 2270"/>
                  <a:gd name="T8" fmla="*/ 963 w 1593"/>
                  <a:gd name="T9" fmla="*/ 2 h 2270"/>
                  <a:gd name="T10" fmla="*/ 1323 w 1593"/>
                  <a:gd name="T11" fmla="*/ 167 h 2270"/>
                  <a:gd name="T12" fmla="*/ 1518 w 1593"/>
                  <a:gd name="T13" fmla="*/ 494 h 2270"/>
                  <a:gd name="T14" fmla="*/ 1578 w 1593"/>
                  <a:gd name="T15" fmla="*/ 764 h 2270"/>
                  <a:gd name="T16" fmla="*/ 1578 w 1593"/>
                  <a:gd name="T17" fmla="*/ 1049 h 2270"/>
                  <a:gd name="T18" fmla="*/ 1488 w 1593"/>
                  <a:gd name="T19" fmla="*/ 1439 h 2270"/>
                  <a:gd name="T20" fmla="*/ 1320 w 1593"/>
                  <a:gd name="T21" fmla="*/ 1766 h 2270"/>
                  <a:gd name="T22" fmla="*/ 888 w 1593"/>
                  <a:gd name="T23" fmla="*/ 2198 h 2270"/>
                  <a:gd name="T24" fmla="*/ 456 w 1593"/>
                  <a:gd name="T25" fmla="*/ 2198 h 2270"/>
                  <a:gd name="T26" fmla="*/ 168 w 1593"/>
                  <a:gd name="T27" fmla="*/ 1937 h 2270"/>
                  <a:gd name="T28" fmla="*/ 24 w 1593"/>
                  <a:gd name="T29" fmla="*/ 1622 h 2270"/>
                  <a:gd name="T30" fmla="*/ 24 w 1593"/>
                  <a:gd name="T31" fmla="*/ 1190 h 2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93" h="2270">
                    <a:moveTo>
                      <a:pt x="24" y="1190"/>
                    </a:moveTo>
                    <a:cubicBezTo>
                      <a:pt x="43" y="1045"/>
                      <a:pt x="90" y="872"/>
                      <a:pt x="138" y="752"/>
                    </a:cubicBezTo>
                    <a:cubicBezTo>
                      <a:pt x="186" y="632"/>
                      <a:pt x="235" y="565"/>
                      <a:pt x="312" y="470"/>
                    </a:cubicBezTo>
                    <a:cubicBezTo>
                      <a:pt x="389" y="375"/>
                      <a:pt x="491" y="260"/>
                      <a:pt x="600" y="182"/>
                    </a:cubicBezTo>
                    <a:cubicBezTo>
                      <a:pt x="709" y="104"/>
                      <a:pt x="843" y="4"/>
                      <a:pt x="963" y="2"/>
                    </a:cubicBezTo>
                    <a:cubicBezTo>
                      <a:pt x="1083" y="0"/>
                      <a:pt x="1230" y="85"/>
                      <a:pt x="1323" y="167"/>
                    </a:cubicBezTo>
                    <a:cubicBezTo>
                      <a:pt x="1416" y="249"/>
                      <a:pt x="1476" y="395"/>
                      <a:pt x="1518" y="494"/>
                    </a:cubicBezTo>
                    <a:cubicBezTo>
                      <a:pt x="1560" y="593"/>
                      <a:pt x="1568" y="672"/>
                      <a:pt x="1578" y="764"/>
                    </a:cubicBezTo>
                    <a:cubicBezTo>
                      <a:pt x="1588" y="856"/>
                      <a:pt x="1593" y="937"/>
                      <a:pt x="1578" y="1049"/>
                    </a:cubicBezTo>
                    <a:cubicBezTo>
                      <a:pt x="1563" y="1161"/>
                      <a:pt x="1531" y="1320"/>
                      <a:pt x="1488" y="1439"/>
                    </a:cubicBezTo>
                    <a:cubicBezTo>
                      <a:pt x="1445" y="1558"/>
                      <a:pt x="1420" y="1640"/>
                      <a:pt x="1320" y="1766"/>
                    </a:cubicBezTo>
                    <a:cubicBezTo>
                      <a:pt x="1220" y="1892"/>
                      <a:pt x="1032" y="2126"/>
                      <a:pt x="888" y="2198"/>
                    </a:cubicBezTo>
                    <a:cubicBezTo>
                      <a:pt x="744" y="2270"/>
                      <a:pt x="576" y="2241"/>
                      <a:pt x="456" y="2198"/>
                    </a:cubicBezTo>
                    <a:cubicBezTo>
                      <a:pt x="336" y="2155"/>
                      <a:pt x="240" y="2033"/>
                      <a:pt x="168" y="1937"/>
                    </a:cubicBezTo>
                    <a:cubicBezTo>
                      <a:pt x="96" y="1841"/>
                      <a:pt x="48" y="1746"/>
                      <a:pt x="24" y="1622"/>
                    </a:cubicBezTo>
                    <a:cubicBezTo>
                      <a:pt x="0" y="1498"/>
                      <a:pt x="0" y="1334"/>
                      <a:pt x="24" y="1190"/>
                    </a:cubicBezTo>
                    <a:close/>
                  </a:path>
                </a:pathLst>
              </a:custGeom>
              <a:solidFill>
                <a:srgbClr val="FFFFFF"/>
              </a:solidFill>
              <a:ln w="15875" cap="flat" cmpd="sng">
                <a:solidFill>
                  <a:srgbClr val="000000"/>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678" name="Freeform 6">
                <a:extLst>
                  <a:ext uri="{FF2B5EF4-FFF2-40B4-BE49-F238E27FC236}">
                    <a16:creationId xmlns:a16="http://schemas.microsoft.com/office/drawing/2014/main" id="{FCFCA195-CFE4-40E5-97D2-B63A9F665300}"/>
                  </a:ext>
                </a:extLst>
              </p:cNvPr>
              <p:cNvSpPr>
                <a:spLocks/>
              </p:cNvSpPr>
              <p:nvPr/>
            </p:nvSpPr>
            <p:spPr bwMode="auto">
              <a:xfrm>
                <a:off x="2168" y="2274"/>
                <a:ext cx="741" cy="561"/>
              </a:xfrm>
              <a:custGeom>
                <a:avLst/>
                <a:gdLst>
                  <a:gd name="T0" fmla="*/ 23 w 883"/>
                  <a:gd name="T1" fmla="*/ 558 h 1024"/>
                  <a:gd name="T2" fmla="*/ 23 w 883"/>
                  <a:gd name="T3" fmla="*/ 318 h 1024"/>
                  <a:gd name="T4" fmla="*/ 161 w 883"/>
                  <a:gd name="T5" fmla="*/ 144 h 1024"/>
                  <a:gd name="T6" fmla="*/ 449 w 883"/>
                  <a:gd name="T7" fmla="*/ 0 h 1024"/>
                  <a:gd name="T8" fmla="*/ 737 w 883"/>
                  <a:gd name="T9" fmla="*/ 144 h 1024"/>
                  <a:gd name="T10" fmla="*/ 881 w 883"/>
                  <a:gd name="T11" fmla="*/ 432 h 1024"/>
                  <a:gd name="T12" fmla="*/ 728 w 883"/>
                  <a:gd name="T13" fmla="*/ 858 h 1024"/>
                  <a:gd name="T14" fmla="*/ 473 w 883"/>
                  <a:gd name="T15" fmla="*/ 1023 h 1024"/>
                  <a:gd name="T16" fmla="*/ 161 w 883"/>
                  <a:gd name="T17" fmla="*/ 864 h 1024"/>
                  <a:gd name="T18" fmla="*/ 23 w 883"/>
                  <a:gd name="T19" fmla="*/ 558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3" h="1024">
                    <a:moveTo>
                      <a:pt x="23" y="558"/>
                    </a:moveTo>
                    <a:cubicBezTo>
                      <a:pt x="0" y="467"/>
                      <a:pt x="0" y="387"/>
                      <a:pt x="23" y="318"/>
                    </a:cubicBezTo>
                    <a:cubicBezTo>
                      <a:pt x="46" y="249"/>
                      <a:pt x="90" y="197"/>
                      <a:pt x="161" y="144"/>
                    </a:cubicBezTo>
                    <a:cubicBezTo>
                      <a:pt x="232" y="91"/>
                      <a:pt x="353" y="0"/>
                      <a:pt x="449" y="0"/>
                    </a:cubicBezTo>
                    <a:cubicBezTo>
                      <a:pt x="545" y="0"/>
                      <a:pt x="665" y="72"/>
                      <a:pt x="737" y="144"/>
                    </a:cubicBezTo>
                    <a:cubicBezTo>
                      <a:pt x="809" y="216"/>
                      <a:pt x="883" y="313"/>
                      <a:pt x="881" y="432"/>
                    </a:cubicBezTo>
                    <a:cubicBezTo>
                      <a:pt x="879" y="551"/>
                      <a:pt x="796" y="759"/>
                      <a:pt x="728" y="858"/>
                    </a:cubicBezTo>
                    <a:cubicBezTo>
                      <a:pt x="660" y="957"/>
                      <a:pt x="567" y="1022"/>
                      <a:pt x="473" y="1023"/>
                    </a:cubicBezTo>
                    <a:cubicBezTo>
                      <a:pt x="379" y="1024"/>
                      <a:pt x="236" y="941"/>
                      <a:pt x="161" y="864"/>
                    </a:cubicBezTo>
                    <a:cubicBezTo>
                      <a:pt x="86" y="787"/>
                      <a:pt x="46" y="649"/>
                      <a:pt x="23" y="558"/>
                    </a:cubicBezTo>
                    <a:close/>
                  </a:path>
                </a:pathLst>
              </a:custGeom>
              <a:solidFill>
                <a:srgbClr val="FFCC99"/>
              </a:solidFill>
              <a:ln w="15875" cap="flat" cmpd="sng">
                <a:solidFill>
                  <a:srgbClr val="000000"/>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679" name="Line 7">
                <a:extLst>
                  <a:ext uri="{FF2B5EF4-FFF2-40B4-BE49-F238E27FC236}">
                    <a16:creationId xmlns:a16="http://schemas.microsoft.com/office/drawing/2014/main" id="{D4CAEAF4-E4EB-47CC-8680-CAB9BAAE71FF}"/>
                  </a:ext>
                </a:extLst>
              </p:cNvPr>
              <p:cNvSpPr>
                <a:spLocks noChangeShapeType="1"/>
              </p:cNvSpPr>
              <p:nvPr/>
            </p:nvSpPr>
            <p:spPr bwMode="auto">
              <a:xfrm>
                <a:off x="2525" y="2835"/>
                <a:ext cx="0" cy="17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8683" name="Object 11">
              <a:extLst>
                <a:ext uri="{FF2B5EF4-FFF2-40B4-BE49-F238E27FC236}">
                  <a16:creationId xmlns:a16="http://schemas.microsoft.com/office/drawing/2014/main" id="{AC596ED1-77CC-4826-9102-85BA24ABB961}"/>
                </a:ext>
              </a:extLst>
            </p:cNvPr>
            <p:cNvGraphicFramePr>
              <a:graphicFrameLocks noChangeAspect="1"/>
            </p:cNvGraphicFramePr>
            <p:nvPr/>
          </p:nvGraphicFramePr>
          <p:xfrm>
            <a:off x="3888" y="2448"/>
            <a:ext cx="327" cy="192"/>
          </p:xfrm>
          <a:graphic>
            <a:graphicData uri="http://schemas.openxmlformats.org/presentationml/2006/ole">
              <mc:AlternateContent xmlns:mc="http://schemas.openxmlformats.org/markup-compatibility/2006">
                <mc:Choice xmlns:v="urn:schemas-microsoft-com:vml" Requires="v">
                  <p:oleObj spid="_x0000_s28738" r:id="rId5" imgW="279279" imgH="165028" progId="Equation.DSMT4">
                    <p:embed/>
                  </p:oleObj>
                </mc:Choice>
                <mc:Fallback>
                  <p:oleObj r:id="rId5" imgW="279279" imgH="165028"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8" y="2448"/>
                          <a:ext cx="327"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5" name="Object 13">
              <a:extLst>
                <a:ext uri="{FF2B5EF4-FFF2-40B4-BE49-F238E27FC236}">
                  <a16:creationId xmlns:a16="http://schemas.microsoft.com/office/drawing/2014/main" id="{BD3F5225-1DC0-4E20-9FAF-E564531EE928}"/>
                </a:ext>
              </a:extLst>
            </p:cNvPr>
            <p:cNvGraphicFramePr>
              <a:graphicFrameLocks noChangeAspect="1"/>
            </p:cNvGraphicFramePr>
            <p:nvPr/>
          </p:nvGraphicFramePr>
          <p:xfrm>
            <a:off x="3888" y="2880"/>
            <a:ext cx="327" cy="192"/>
          </p:xfrm>
          <a:graphic>
            <a:graphicData uri="http://schemas.openxmlformats.org/presentationml/2006/ole">
              <mc:AlternateContent xmlns:mc="http://schemas.openxmlformats.org/markup-compatibility/2006">
                <mc:Choice xmlns:v="urn:schemas-microsoft-com:vml" Requires="v">
                  <p:oleObj spid="_x0000_s28739" r:id="rId7" imgW="279279" imgH="165028" progId="Equation.DSMT4">
                    <p:embed/>
                  </p:oleObj>
                </mc:Choice>
                <mc:Fallback>
                  <p:oleObj r:id="rId7" imgW="279279" imgH="165028"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8" y="2880"/>
                          <a:ext cx="327"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687" name="Rectangle 15">
            <a:extLst>
              <a:ext uri="{FF2B5EF4-FFF2-40B4-BE49-F238E27FC236}">
                <a16:creationId xmlns:a16="http://schemas.microsoft.com/office/drawing/2014/main" id="{372A6F7D-B5A8-4F2F-AEAD-D4D528A0B94E}"/>
              </a:ext>
            </a:extLst>
          </p:cNvPr>
          <p:cNvSpPr>
            <a:spLocks noChangeArrowheads="1"/>
          </p:cNvSpPr>
          <p:nvPr/>
        </p:nvSpPr>
        <p:spPr bwMode="auto">
          <a:xfrm>
            <a:off x="1066800" y="3124200"/>
            <a:ext cx="3721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latin typeface="宋体" panose="02010600030101010101" pitchFamily="2" charset="-122"/>
                <a:ea typeface="宋体" panose="02010600030101010101" pitchFamily="2" charset="-122"/>
              </a:rPr>
              <a:t>位移单值条件：</a:t>
            </a:r>
            <a:r>
              <a:rPr lang="zh-CN" altLang="en-US" b="1"/>
              <a:t> </a:t>
            </a:r>
            <a:endParaRPr lang="zh-CN" altLang="en-US" b="1">
              <a:ea typeface="宋体" panose="02010600030101010101" pitchFamily="2" charset="-122"/>
            </a:endParaRPr>
          </a:p>
        </p:txBody>
      </p:sp>
      <p:grpSp>
        <p:nvGrpSpPr>
          <p:cNvPr id="28697" name="Group 25">
            <a:extLst>
              <a:ext uri="{FF2B5EF4-FFF2-40B4-BE49-F238E27FC236}">
                <a16:creationId xmlns:a16="http://schemas.microsoft.com/office/drawing/2014/main" id="{7D6B6499-12AA-433E-B387-CF0077975C9B}"/>
              </a:ext>
            </a:extLst>
          </p:cNvPr>
          <p:cNvGrpSpPr>
            <a:grpSpLocks/>
          </p:cNvGrpSpPr>
          <p:nvPr/>
        </p:nvGrpSpPr>
        <p:grpSpPr bwMode="auto">
          <a:xfrm>
            <a:off x="1143000" y="4114800"/>
            <a:ext cx="2895600" cy="2078038"/>
            <a:chOff x="720" y="2592"/>
            <a:chExt cx="1824" cy="1309"/>
          </a:xfrm>
        </p:grpSpPr>
        <p:sp>
          <p:nvSpPr>
            <p:cNvPr id="28689" name="Text Box 17">
              <a:extLst>
                <a:ext uri="{FF2B5EF4-FFF2-40B4-BE49-F238E27FC236}">
                  <a16:creationId xmlns:a16="http://schemas.microsoft.com/office/drawing/2014/main" id="{75024E6F-D0B7-40E7-B603-78149163B20B}"/>
                </a:ext>
              </a:extLst>
            </p:cNvPr>
            <p:cNvSpPr txBox="1">
              <a:spLocks noChangeArrowheads="1"/>
            </p:cNvSpPr>
            <p:nvPr/>
          </p:nvSpPr>
          <p:spPr bwMode="auto">
            <a:xfrm>
              <a:off x="768" y="2688"/>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位移</a:t>
              </a:r>
            </a:p>
          </p:txBody>
        </p:sp>
        <p:sp>
          <p:nvSpPr>
            <p:cNvPr id="28690" name="Text Box 18">
              <a:extLst>
                <a:ext uri="{FF2B5EF4-FFF2-40B4-BE49-F238E27FC236}">
                  <a16:creationId xmlns:a16="http://schemas.microsoft.com/office/drawing/2014/main" id="{6AA0D7F8-88DF-4978-B99F-CB9B9FA86FA3}"/>
                </a:ext>
              </a:extLst>
            </p:cNvPr>
            <p:cNvSpPr txBox="1">
              <a:spLocks noChangeArrowheads="1"/>
            </p:cNvSpPr>
            <p:nvPr/>
          </p:nvSpPr>
          <p:spPr bwMode="auto">
            <a:xfrm>
              <a:off x="1968" y="2592"/>
              <a:ext cx="57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应力应变</a:t>
              </a:r>
            </a:p>
          </p:txBody>
        </p:sp>
        <p:sp>
          <p:nvSpPr>
            <p:cNvPr id="28691" name="Text Box 19">
              <a:extLst>
                <a:ext uri="{FF2B5EF4-FFF2-40B4-BE49-F238E27FC236}">
                  <a16:creationId xmlns:a16="http://schemas.microsoft.com/office/drawing/2014/main" id="{12A4D84A-F23B-4810-88FD-7130B3F0EE8D}"/>
                </a:ext>
              </a:extLst>
            </p:cNvPr>
            <p:cNvSpPr txBox="1">
              <a:spLocks noChangeArrowheads="1"/>
            </p:cNvSpPr>
            <p:nvPr/>
          </p:nvSpPr>
          <p:spPr bwMode="auto">
            <a:xfrm>
              <a:off x="1968" y="3312"/>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位移</a:t>
              </a:r>
            </a:p>
          </p:txBody>
        </p:sp>
        <p:sp>
          <p:nvSpPr>
            <p:cNvPr id="28693" name="Text Box 21">
              <a:extLst>
                <a:ext uri="{FF2B5EF4-FFF2-40B4-BE49-F238E27FC236}">
                  <a16:creationId xmlns:a16="http://schemas.microsoft.com/office/drawing/2014/main" id="{0126B392-BDEA-466C-8962-0E1576AD5F07}"/>
                </a:ext>
              </a:extLst>
            </p:cNvPr>
            <p:cNvSpPr txBox="1">
              <a:spLocks noChangeArrowheads="1"/>
            </p:cNvSpPr>
            <p:nvPr/>
          </p:nvSpPr>
          <p:spPr bwMode="auto">
            <a:xfrm>
              <a:off x="720" y="3168"/>
              <a:ext cx="57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应力应变</a:t>
              </a:r>
            </a:p>
          </p:txBody>
        </p:sp>
        <p:sp>
          <p:nvSpPr>
            <p:cNvPr id="28694" name="Line 22">
              <a:extLst>
                <a:ext uri="{FF2B5EF4-FFF2-40B4-BE49-F238E27FC236}">
                  <a16:creationId xmlns:a16="http://schemas.microsoft.com/office/drawing/2014/main" id="{20AEA43E-AE09-46CE-A4CC-C94E57A5549B}"/>
                </a:ext>
              </a:extLst>
            </p:cNvPr>
            <p:cNvSpPr>
              <a:spLocks noChangeShapeType="1"/>
            </p:cNvSpPr>
            <p:nvPr/>
          </p:nvSpPr>
          <p:spPr bwMode="auto">
            <a:xfrm>
              <a:off x="1296" y="2832"/>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95" name="Line 23">
              <a:extLst>
                <a:ext uri="{FF2B5EF4-FFF2-40B4-BE49-F238E27FC236}">
                  <a16:creationId xmlns:a16="http://schemas.microsoft.com/office/drawing/2014/main" id="{8E6FD5E2-A787-4C42-9229-58F9988A8C84}"/>
                </a:ext>
              </a:extLst>
            </p:cNvPr>
            <p:cNvSpPr>
              <a:spLocks noChangeShapeType="1"/>
            </p:cNvSpPr>
            <p:nvPr/>
          </p:nvSpPr>
          <p:spPr bwMode="auto">
            <a:xfrm>
              <a:off x="1296" y="3456"/>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96" name="Text Box 24">
              <a:extLst>
                <a:ext uri="{FF2B5EF4-FFF2-40B4-BE49-F238E27FC236}">
                  <a16:creationId xmlns:a16="http://schemas.microsoft.com/office/drawing/2014/main" id="{6F9CD454-4D88-4FDC-93B3-6BB447CEE1A8}"/>
                </a:ext>
              </a:extLst>
            </p:cNvPr>
            <p:cNvSpPr txBox="1">
              <a:spLocks noChangeArrowheads="1"/>
            </p:cNvSpPr>
            <p:nvPr/>
          </p:nvSpPr>
          <p:spPr bwMode="auto">
            <a:xfrm>
              <a:off x="1296" y="3549"/>
              <a:ext cx="576" cy="352"/>
            </a:xfrm>
            <a:prstGeom prst="rect">
              <a:avLst/>
            </a:prstGeom>
            <a:solidFill>
              <a:srgbClr val="CCFFCC"/>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50000"/>
                </a:lnSpc>
                <a:spcBef>
                  <a:spcPct val="50000"/>
                </a:spcBef>
              </a:pPr>
              <a:r>
                <a:rPr lang="zh-CN" altLang="en-US" sz="2000"/>
                <a:t>相容</a:t>
              </a:r>
            </a:p>
            <a:p>
              <a:pPr algn="ctr">
                <a:lnSpc>
                  <a:spcPct val="50000"/>
                </a:lnSpc>
                <a:spcBef>
                  <a:spcPct val="50000"/>
                </a:spcBef>
              </a:pPr>
              <a:r>
                <a:rPr lang="zh-CN" altLang="en-US" sz="2000"/>
                <a:t>条件</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8697"/>
                                        </p:tgtEl>
                                        <p:attrNameLst>
                                          <p:attrName>style.visibility</p:attrName>
                                        </p:attrNameLst>
                                      </p:cBhvr>
                                      <p:to>
                                        <p:strVal val="visible"/>
                                      </p:to>
                                    </p:set>
                                    <p:animEffect transition="in" filter="box(out)">
                                      <p:cBhvr>
                                        <p:cTn id="7" dur="500"/>
                                        <p:tgtEl>
                                          <p:spTgt spid="28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E851C69-90D8-48A5-83B1-EF4F2C2B721B}"/>
              </a:ext>
            </a:extLst>
          </p:cNvPr>
          <p:cNvSpPr>
            <a:spLocks noChangeArrowheads="1"/>
          </p:cNvSpPr>
          <p:nvPr/>
        </p:nvSpPr>
        <p:spPr bwMode="auto">
          <a:xfrm>
            <a:off x="3124200" y="533400"/>
            <a:ext cx="3048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ea typeface="黑体" panose="02010609060101010101" pitchFamily="49" charset="-122"/>
              </a:rPr>
              <a:t>2.4  </a:t>
            </a:r>
            <a:r>
              <a:rPr lang="zh-CN" altLang="en-US" sz="3200" b="1">
                <a:ea typeface="黑体" panose="02010609060101010101" pitchFamily="49" charset="-122"/>
              </a:rPr>
              <a:t>运动的描述</a:t>
            </a:r>
            <a:r>
              <a:rPr lang="zh-CN" altLang="en-US" sz="3200"/>
              <a:t> </a:t>
            </a:r>
            <a:endParaRPr lang="zh-CN" altLang="en-US" sz="3200">
              <a:ea typeface="宋体" panose="02010600030101010101" pitchFamily="2" charset="-122"/>
            </a:endParaRPr>
          </a:p>
        </p:txBody>
      </p:sp>
      <p:sp>
        <p:nvSpPr>
          <p:cNvPr id="29699" name="Rectangle 3">
            <a:extLst>
              <a:ext uri="{FF2B5EF4-FFF2-40B4-BE49-F238E27FC236}">
                <a16:creationId xmlns:a16="http://schemas.microsoft.com/office/drawing/2014/main" id="{E0EA736F-2BF5-4FCB-819B-83EE9A07F418}"/>
              </a:ext>
            </a:extLst>
          </p:cNvPr>
          <p:cNvSpPr>
            <a:spLocks noChangeArrowheads="1"/>
          </p:cNvSpPr>
          <p:nvPr/>
        </p:nvSpPr>
        <p:spPr bwMode="auto">
          <a:xfrm>
            <a:off x="762000" y="15240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黑体" panose="02010609060101010101" pitchFamily="49" charset="-122"/>
                <a:ea typeface="黑体" panose="02010609060101010101" pitchFamily="49" charset="-122"/>
              </a:rPr>
              <a:t>2.4.1  </a:t>
            </a:r>
            <a:r>
              <a:rPr lang="zh-CN" altLang="en-US" b="1">
                <a:latin typeface="黑体" panose="02010609060101010101" pitchFamily="49" charset="-122"/>
                <a:ea typeface="黑体" panose="02010609060101010101" pitchFamily="49" charset="-122"/>
              </a:rPr>
              <a:t>物质导数</a:t>
            </a:r>
            <a:r>
              <a:rPr lang="zh-CN" altLang="en-US">
                <a:latin typeface="黑体" panose="02010609060101010101" pitchFamily="49" charset="-122"/>
                <a:ea typeface="黑体" panose="02010609060101010101" pitchFamily="49" charset="-122"/>
              </a:rPr>
              <a:t> </a:t>
            </a:r>
          </a:p>
        </p:txBody>
      </p:sp>
      <p:sp>
        <p:nvSpPr>
          <p:cNvPr id="29700" name="Rectangle 4">
            <a:extLst>
              <a:ext uri="{FF2B5EF4-FFF2-40B4-BE49-F238E27FC236}">
                <a16:creationId xmlns:a16="http://schemas.microsoft.com/office/drawing/2014/main" id="{3B5CE102-7220-402F-8327-4CCC3F59541B}"/>
              </a:ext>
            </a:extLst>
          </p:cNvPr>
          <p:cNvSpPr>
            <a:spLocks noChangeArrowheads="1"/>
          </p:cNvSpPr>
          <p:nvPr/>
        </p:nvSpPr>
        <p:spPr bwMode="auto">
          <a:xfrm>
            <a:off x="1476375" y="2492375"/>
            <a:ext cx="742950" cy="12001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fontAlgn="ctr"/>
            <a:r>
              <a:rPr lang="zh-CN" altLang="en-US" sz="1800" b="1">
                <a:latin typeface="楷体_GB2312" pitchFamily="49" charset="-122"/>
                <a:ea typeface="楷体_GB2312" pitchFamily="49" charset="-122"/>
              </a:rPr>
              <a:t>空间坐标保持不变 </a:t>
            </a:r>
          </a:p>
        </p:txBody>
      </p:sp>
      <p:graphicFrame>
        <p:nvGraphicFramePr>
          <p:cNvPr id="29701" name="Object 5">
            <a:extLst>
              <a:ext uri="{FF2B5EF4-FFF2-40B4-BE49-F238E27FC236}">
                <a16:creationId xmlns:a16="http://schemas.microsoft.com/office/drawing/2014/main" id="{1458B0DD-EDE4-4060-9FEE-78A8B04C6B91}"/>
              </a:ext>
            </a:extLst>
          </p:cNvPr>
          <p:cNvGraphicFramePr>
            <a:graphicFrameLocks noChangeAspect="1"/>
          </p:cNvGraphicFramePr>
          <p:nvPr/>
        </p:nvGraphicFramePr>
        <p:xfrm>
          <a:off x="2916238" y="2636838"/>
          <a:ext cx="2095500" cy="820737"/>
        </p:xfrm>
        <a:graphic>
          <a:graphicData uri="http://schemas.openxmlformats.org/presentationml/2006/ole">
            <mc:AlternateContent xmlns:mc="http://schemas.openxmlformats.org/markup-compatibility/2006">
              <mc:Choice xmlns:v="urn:schemas-microsoft-com:vml" Requires="v">
                <p:oleObj spid="_x0000_s29734" r:id="rId3" imgW="1143000" imgH="444500" progId="Equation.DSMT4">
                  <p:embed/>
                </p:oleObj>
              </mc:Choice>
              <mc:Fallback>
                <p:oleObj r:id="rId3" imgW="1143000" imgH="4445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2636838"/>
                        <a:ext cx="2095500" cy="82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3" name="Rectangle 7">
            <a:extLst>
              <a:ext uri="{FF2B5EF4-FFF2-40B4-BE49-F238E27FC236}">
                <a16:creationId xmlns:a16="http://schemas.microsoft.com/office/drawing/2014/main" id="{32F294BA-9BC7-4F25-9041-2C9484B283DD}"/>
              </a:ext>
            </a:extLst>
          </p:cNvPr>
          <p:cNvSpPr>
            <a:spLocks noChangeArrowheads="1"/>
          </p:cNvSpPr>
          <p:nvPr/>
        </p:nvSpPr>
        <p:spPr bwMode="auto">
          <a:xfrm>
            <a:off x="6019800" y="2895600"/>
            <a:ext cx="15240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楷体_GB2312" pitchFamily="49" charset="-122"/>
                <a:ea typeface="黑体" panose="02010609060101010101" pitchFamily="49" charset="-122"/>
              </a:rPr>
              <a:t>局部导数</a:t>
            </a:r>
            <a:r>
              <a:rPr lang="zh-CN" altLang="en-US">
                <a:latin typeface="楷体_GB2312" pitchFamily="49" charset="-122"/>
                <a:ea typeface="楷体_GB2312" pitchFamily="49" charset="-122"/>
              </a:rPr>
              <a:t> </a:t>
            </a:r>
          </a:p>
        </p:txBody>
      </p:sp>
      <p:sp>
        <p:nvSpPr>
          <p:cNvPr id="29704" name="Rectangle 8">
            <a:extLst>
              <a:ext uri="{FF2B5EF4-FFF2-40B4-BE49-F238E27FC236}">
                <a16:creationId xmlns:a16="http://schemas.microsoft.com/office/drawing/2014/main" id="{6377AE6B-BE8F-4A53-9892-953D33EA4177}"/>
              </a:ext>
            </a:extLst>
          </p:cNvPr>
          <p:cNvSpPr>
            <a:spLocks noChangeArrowheads="1"/>
          </p:cNvSpPr>
          <p:nvPr/>
        </p:nvSpPr>
        <p:spPr bwMode="auto">
          <a:xfrm>
            <a:off x="1447800" y="4648200"/>
            <a:ext cx="742950" cy="12001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1800" b="1">
                <a:latin typeface="楷体_GB2312" pitchFamily="49" charset="-122"/>
                <a:ea typeface="楷体_GB2312" pitchFamily="49" charset="-122"/>
              </a:rPr>
              <a:t>物质坐标保持不变 </a:t>
            </a:r>
          </a:p>
        </p:txBody>
      </p:sp>
      <p:graphicFrame>
        <p:nvGraphicFramePr>
          <p:cNvPr id="29705" name="Object 9">
            <a:extLst>
              <a:ext uri="{FF2B5EF4-FFF2-40B4-BE49-F238E27FC236}">
                <a16:creationId xmlns:a16="http://schemas.microsoft.com/office/drawing/2014/main" id="{1B9AE9F2-EA70-45DB-A45E-EE88C33B8CA5}"/>
              </a:ext>
            </a:extLst>
          </p:cNvPr>
          <p:cNvGraphicFramePr>
            <a:graphicFrameLocks noChangeAspect="1"/>
          </p:cNvGraphicFramePr>
          <p:nvPr/>
        </p:nvGraphicFramePr>
        <p:xfrm>
          <a:off x="2819400" y="5105400"/>
          <a:ext cx="2667000" cy="763588"/>
        </p:xfrm>
        <a:graphic>
          <a:graphicData uri="http://schemas.openxmlformats.org/presentationml/2006/ole">
            <mc:AlternateContent xmlns:mc="http://schemas.openxmlformats.org/markup-compatibility/2006">
              <mc:Choice xmlns:v="urn:schemas-microsoft-com:vml" Requires="v">
                <p:oleObj spid="_x0000_s29735" r:id="rId5" imgW="1562100" imgH="444500" progId="Equation.DSMT4">
                  <p:embed/>
                </p:oleObj>
              </mc:Choice>
              <mc:Fallback>
                <p:oleObj r:id="rId5" imgW="1562100" imgH="4445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5105400"/>
                        <a:ext cx="2667000" cy="763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7" name="Rectangle 11">
            <a:extLst>
              <a:ext uri="{FF2B5EF4-FFF2-40B4-BE49-F238E27FC236}">
                <a16:creationId xmlns:a16="http://schemas.microsoft.com/office/drawing/2014/main" id="{C6A6ADD6-D840-42DD-A091-6AAA0D7DDE28}"/>
              </a:ext>
            </a:extLst>
          </p:cNvPr>
          <p:cNvSpPr>
            <a:spLocks noChangeArrowheads="1"/>
          </p:cNvSpPr>
          <p:nvPr/>
        </p:nvSpPr>
        <p:spPr bwMode="auto">
          <a:xfrm>
            <a:off x="6019800" y="5257800"/>
            <a:ext cx="15240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楷体_GB2312" pitchFamily="49" charset="-122"/>
                <a:ea typeface="黑体" panose="02010609060101010101" pitchFamily="49" charset="-122"/>
              </a:rPr>
              <a:t>物质导数</a:t>
            </a:r>
            <a:r>
              <a:rPr lang="zh-CN" altLang="en-US">
                <a:latin typeface="楷体_GB2312" pitchFamily="49" charset="-122"/>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701"/>
                                        </p:tgtEl>
                                        <p:attrNameLst>
                                          <p:attrName>style.visibility</p:attrName>
                                        </p:attrNameLst>
                                      </p:cBhvr>
                                      <p:to>
                                        <p:strVal val="visible"/>
                                      </p:to>
                                    </p:set>
                                    <p:animEffect transition="in" filter="wipe(left)">
                                      <p:cBhvr>
                                        <p:cTn id="7" dur="500"/>
                                        <p:tgtEl>
                                          <p:spTgt spid="297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700"/>
                                        </p:tgtEl>
                                        <p:attrNameLst>
                                          <p:attrName>style.visibility</p:attrName>
                                        </p:attrNameLst>
                                      </p:cBhvr>
                                      <p:to>
                                        <p:strVal val="visible"/>
                                      </p:to>
                                    </p:set>
                                    <p:animEffect transition="in" filter="wipe(left)">
                                      <p:cBhvr>
                                        <p:cTn id="12" dur="500"/>
                                        <p:tgtEl>
                                          <p:spTgt spid="297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703"/>
                                        </p:tgtEl>
                                        <p:attrNameLst>
                                          <p:attrName>style.visibility</p:attrName>
                                        </p:attrNameLst>
                                      </p:cBhvr>
                                      <p:to>
                                        <p:strVal val="visible"/>
                                      </p:to>
                                    </p:set>
                                    <p:animEffect transition="in" filter="wipe(left)">
                                      <p:cBhvr>
                                        <p:cTn id="17" dur="500"/>
                                        <p:tgtEl>
                                          <p:spTgt spid="297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704"/>
                                        </p:tgtEl>
                                        <p:attrNameLst>
                                          <p:attrName>style.visibility</p:attrName>
                                        </p:attrNameLst>
                                      </p:cBhvr>
                                      <p:to>
                                        <p:strVal val="visible"/>
                                      </p:to>
                                    </p:set>
                                    <p:animEffect transition="in" filter="wipe(left)">
                                      <p:cBhvr>
                                        <p:cTn id="22" dur="500"/>
                                        <p:tgtEl>
                                          <p:spTgt spid="297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9705"/>
                                        </p:tgtEl>
                                        <p:attrNameLst>
                                          <p:attrName>style.visibility</p:attrName>
                                        </p:attrNameLst>
                                      </p:cBhvr>
                                      <p:to>
                                        <p:strVal val="visible"/>
                                      </p:to>
                                    </p:set>
                                    <p:animEffect transition="in" filter="wipe(left)">
                                      <p:cBhvr>
                                        <p:cTn id="27" dur="500"/>
                                        <p:tgtEl>
                                          <p:spTgt spid="297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707"/>
                                        </p:tgtEl>
                                        <p:attrNameLst>
                                          <p:attrName>style.visibility</p:attrName>
                                        </p:attrNameLst>
                                      </p:cBhvr>
                                      <p:to>
                                        <p:strVal val="visible"/>
                                      </p:to>
                                    </p:set>
                                    <p:animEffect transition="in" filter="wipe(left)">
                                      <p:cBhvr>
                                        <p:cTn id="32" dur="500"/>
                                        <p:tgtEl>
                                          <p:spTgt spid="29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nimBg="1"/>
      <p:bldP spid="29703" grpId="0" animBg="1"/>
      <p:bldP spid="29704" grpId="0" animBg="1"/>
      <p:bldP spid="2970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2">
            <a:extLst>
              <a:ext uri="{FF2B5EF4-FFF2-40B4-BE49-F238E27FC236}">
                <a16:creationId xmlns:a16="http://schemas.microsoft.com/office/drawing/2014/main" id="{BC78505E-57EA-4FED-AD3A-0991F09646FE}"/>
              </a:ext>
            </a:extLst>
          </p:cNvPr>
          <p:cNvGraphicFramePr>
            <a:graphicFrameLocks noChangeAspect="1"/>
          </p:cNvGraphicFramePr>
          <p:nvPr/>
        </p:nvGraphicFramePr>
        <p:xfrm>
          <a:off x="685800" y="838200"/>
          <a:ext cx="2525713" cy="747713"/>
        </p:xfrm>
        <a:graphic>
          <a:graphicData uri="http://schemas.openxmlformats.org/presentationml/2006/ole">
            <mc:AlternateContent xmlns:mc="http://schemas.openxmlformats.org/markup-compatibility/2006">
              <mc:Choice xmlns:v="urn:schemas-microsoft-com:vml" Requires="v">
                <p:oleObj spid="_x0000_s30858" r:id="rId3" imgW="1447800" imgH="431800" progId="Equation.DSMT4">
                  <p:embed/>
                </p:oleObj>
              </mc:Choice>
              <mc:Fallback>
                <p:oleObj r:id="rId3" imgW="1447800" imgH="431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838200"/>
                        <a:ext cx="2525713"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4" name="Object 4">
            <a:extLst>
              <a:ext uri="{FF2B5EF4-FFF2-40B4-BE49-F238E27FC236}">
                <a16:creationId xmlns:a16="http://schemas.microsoft.com/office/drawing/2014/main" id="{3E544334-808B-4CB4-AC42-AD24FCF27C38}"/>
              </a:ext>
            </a:extLst>
          </p:cNvPr>
          <p:cNvGraphicFramePr>
            <a:graphicFrameLocks noChangeAspect="1"/>
          </p:cNvGraphicFramePr>
          <p:nvPr/>
        </p:nvGraphicFramePr>
        <p:xfrm>
          <a:off x="762000" y="1981200"/>
          <a:ext cx="2457450" cy="747713"/>
        </p:xfrm>
        <a:graphic>
          <a:graphicData uri="http://schemas.openxmlformats.org/presentationml/2006/ole">
            <mc:AlternateContent xmlns:mc="http://schemas.openxmlformats.org/markup-compatibility/2006">
              <mc:Choice xmlns:v="urn:schemas-microsoft-com:vml" Requires="v">
                <p:oleObj spid="_x0000_s30859" r:id="rId5" imgW="1409088" imgH="431613" progId="Equation.DSMT4">
                  <p:embed/>
                </p:oleObj>
              </mc:Choice>
              <mc:Fallback>
                <p:oleObj r:id="rId5" imgW="1409088" imgH="431613"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981200"/>
                        <a:ext cx="2457450"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6" name="Object 6">
            <a:extLst>
              <a:ext uri="{FF2B5EF4-FFF2-40B4-BE49-F238E27FC236}">
                <a16:creationId xmlns:a16="http://schemas.microsoft.com/office/drawing/2014/main" id="{2A32B51C-87AA-45F1-8243-5FCA9690C20D}"/>
              </a:ext>
            </a:extLst>
          </p:cNvPr>
          <p:cNvGraphicFramePr>
            <a:graphicFrameLocks noChangeAspect="1"/>
          </p:cNvGraphicFramePr>
          <p:nvPr/>
        </p:nvGraphicFramePr>
        <p:xfrm>
          <a:off x="762000" y="3368675"/>
          <a:ext cx="2890838" cy="746125"/>
        </p:xfrm>
        <a:graphic>
          <a:graphicData uri="http://schemas.openxmlformats.org/presentationml/2006/ole">
            <mc:AlternateContent xmlns:mc="http://schemas.openxmlformats.org/markup-compatibility/2006">
              <mc:Choice xmlns:v="urn:schemas-microsoft-com:vml" Requires="v">
                <p:oleObj spid="_x0000_s30860" r:id="rId7" imgW="1511300" imgH="393700" progId="Equation.DSMT4">
                  <p:embed/>
                </p:oleObj>
              </mc:Choice>
              <mc:Fallback>
                <p:oleObj r:id="rId7" imgW="1511300" imgH="3937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3368675"/>
                        <a:ext cx="2890838"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8" name="Object 8">
            <a:extLst>
              <a:ext uri="{FF2B5EF4-FFF2-40B4-BE49-F238E27FC236}">
                <a16:creationId xmlns:a16="http://schemas.microsoft.com/office/drawing/2014/main" id="{9016D636-8321-4CDB-9749-46EA7C4D5D58}"/>
              </a:ext>
            </a:extLst>
          </p:cNvPr>
          <p:cNvGraphicFramePr>
            <a:graphicFrameLocks noChangeAspect="1"/>
          </p:cNvGraphicFramePr>
          <p:nvPr/>
        </p:nvGraphicFramePr>
        <p:xfrm>
          <a:off x="762000" y="4402138"/>
          <a:ext cx="3862388" cy="779462"/>
        </p:xfrm>
        <a:graphic>
          <a:graphicData uri="http://schemas.openxmlformats.org/presentationml/2006/ole">
            <mc:AlternateContent xmlns:mc="http://schemas.openxmlformats.org/markup-compatibility/2006">
              <mc:Choice xmlns:v="urn:schemas-microsoft-com:vml" Requires="v">
                <p:oleObj spid="_x0000_s30861" r:id="rId9" imgW="1930400" imgH="393700" progId="Equation.DSMT4">
                  <p:embed/>
                </p:oleObj>
              </mc:Choice>
              <mc:Fallback>
                <p:oleObj r:id="rId9" imgW="1930400" imgH="3937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 y="4402138"/>
                        <a:ext cx="3862388" cy="779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30" name="Line 10">
            <a:extLst>
              <a:ext uri="{FF2B5EF4-FFF2-40B4-BE49-F238E27FC236}">
                <a16:creationId xmlns:a16="http://schemas.microsoft.com/office/drawing/2014/main" id="{846E58D1-D21C-42BD-8A40-AB9C36B2CE32}"/>
              </a:ext>
            </a:extLst>
          </p:cNvPr>
          <p:cNvSpPr>
            <a:spLocks noChangeShapeType="1"/>
          </p:cNvSpPr>
          <p:nvPr/>
        </p:nvSpPr>
        <p:spPr bwMode="auto">
          <a:xfrm>
            <a:off x="4648200" y="0"/>
            <a:ext cx="0" cy="685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0731" name="Object 11">
            <a:extLst>
              <a:ext uri="{FF2B5EF4-FFF2-40B4-BE49-F238E27FC236}">
                <a16:creationId xmlns:a16="http://schemas.microsoft.com/office/drawing/2014/main" id="{E4D34190-BACB-4F66-9C60-58F6308869A5}"/>
              </a:ext>
            </a:extLst>
          </p:cNvPr>
          <p:cNvGraphicFramePr>
            <a:graphicFrameLocks noChangeAspect="1"/>
          </p:cNvGraphicFramePr>
          <p:nvPr/>
        </p:nvGraphicFramePr>
        <p:xfrm>
          <a:off x="5105400" y="685800"/>
          <a:ext cx="3446463" cy="841375"/>
        </p:xfrm>
        <a:graphic>
          <a:graphicData uri="http://schemas.openxmlformats.org/presentationml/2006/ole">
            <mc:AlternateContent xmlns:mc="http://schemas.openxmlformats.org/markup-compatibility/2006">
              <mc:Choice xmlns:v="urn:schemas-microsoft-com:vml" Requires="v">
                <p:oleObj spid="_x0000_s30862" name="Equation" r:id="rId11" imgW="1600200" imgH="393480" progId="Equation.DSMT4">
                  <p:embed/>
                </p:oleObj>
              </mc:Choice>
              <mc:Fallback>
                <p:oleObj name="Equation" r:id="rId11" imgW="1600200" imgH="39348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0" y="685800"/>
                        <a:ext cx="3446463"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33" name="Object 13">
            <a:extLst>
              <a:ext uri="{FF2B5EF4-FFF2-40B4-BE49-F238E27FC236}">
                <a16:creationId xmlns:a16="http://schemas.microsoft.com/office/drawing/2014/main" id="{68DCA937-1B36-4549-8E77-1436CF87A304}"/>
              </a:ext>
            </a:extLst>
          </p:cNvPr>
          <p:cNvGraphicFramePr>
            <a:graphicFrameLocks noChangeAspect="1"/>
          </p:cNvGraphicFramePr>
          <p:nvPr/>
        </p:nvGraphicFramePr>
        <p:xfrm>
          <a:off x="5181600" y="1676400"/>
          <a:ext cx="1085850" cy="855663"/>
        </p:xfrm>
        <a:graphic>
          <a:graphicData uri="http://schemas.openxmlformats.org/presentationml/2006/ole">
            <mc:AlternateContent xmlns:mc="http://schemas.openxmlformats.org/markup-compatibility/2006">
              <mc:Choice xmlns:v="urn:schemas-microsoft-com:vml" Requires="v">
                <p:oleObj spid="_x0000_s30863" r:id="rId13" imgW="495085" imgH="393529" progId="Equation.DSMT4">
                  <p:embed/>
                </p:oleObj>
              </mc:Choice>
              <mc:Fallback>
                <p:oleObj r:id="rId13" imgW="495085" imgH="393529"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81600" y="1676400"/>
                        <a:ext cx="1085850" cy="855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35" name="Object 15">
            <a:extLst>
              <a:ext uri="{FF2B5EF4-FFF2-40B4-BE49-F238E27FC236}">
                <a16:creationId xmlns:a16="http://schemas.microsoft.com/office/drawing/2014/main" id="{678B6000-DEE9-44D0-8A1C-FE9CF7D0C9F1}"/>
              </a:ext>
            </a:extLst>
          </p:cNvPr>
          <p:cNvGraphicFramePr>
            <a:graphicFrameLocks noChangeAspect="1"/>
          </p:cNvGraphicFramePr>
          <p:nvPr/>
        </p:nvGraphicFramePr>
        <p:xfrm>
          <a:off x="4800600" y="2759075"/>
          <a:ext cx="4267200" cy="669925"/>
        </p:xfrm>
        <a:graphic>
          <a:graphicData uri="http://schemas.openxmlformats.org/presentationml/2006/ole">
            <mc:AlternateContent xmlns:mc="http://schemas.openxmlformats.org/markup-compatibility/2006">
              <mc:Choice xmlns:v="urn:schemas-microsoft-com:vml" Requires="v">
                <p:oleObj spid="_x0000_s30864" r:id="rId15" imgW="2489200" imgH="393700" progId="Equation.DSMT4">
                  <p:embed/>
                </p:oleObj>
              </mc:Choice>
              <mc:Fallback>
                <p:oleObj r:id="rId15" imgW="2489200" imgH="393700"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00600" y="2759075"/>
                        <a:ext cx="4267200"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37" name="Object 17">
            <a:extLst>
              <a:ext uri="{FF2B5EF4-FFF2-40B4-BE49-F238E27FC236}">
                <a16:creationId xmlns:a16="http://schemas.microsoft.com/office/drawing/2014/main" id="{1589D2A6-857C-4288-8743-521339253252}"/>
              </a:ext>
            </a:extLst>
          </p:cNvPr>
          <p:cNvGraphicFramePr>
            <a:graphicFrameLocks noChangeAspect="1"/>
          </p:cNvGraphicFramePr>
          <p:nvPr/>
        </p:nvGraphicFramePr>
        <p:xfrm>
          <a:off x="5029200" y="3962400"/>
          <a:ext cx="2133600" cy="803275"/>
        </p:xfrm>
        <a:graphic>
          <a:graphicData uri="http://schemas.openxmlformats.org/presentationml/2006/ole">
            <mc:AlternateContent xmlns:mc="http://schemas.openxmlformats.org/markup-compatibility/2006">
              <mc:Choice xmlns:v="urn:schemas-microsoft-com:vml" Requires="v">
                <p:oleObj spid="_x0000_s30865" r:id="rId17" imgW="1040948" imgH="393529" progId="Equation.DSMT4">
                  <p:embed/>
                </p:oleObj>
              </mc:Choice>
              <mc:Fallback>
                <p:oleObj r:id="rId17" imgW="1040948" imgH="393529" progId="Equation.DSMT4">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29200" y="3962400"/>
                        <a:ext cx="2133600"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39" name="Object 19">
            <a:extLst>
              <a:ext uri="{FF2B5EF4-FFF2-40B4-BE49-F238E27FC236}">
                <a16:creationId xmlns:a16="http://schemas.microsoft.com/office/drawing/2014/main" id="{FCC2AFD0-41C3-40DD-9F0F-0C6932F5142B}"/>
              </a:ext>
            </a:extLst>
          </p:cNvPr>
          <p:cNvGraphicFramePr>
            <a:graphicFrameLocks noChangeAspect="1"/>
          </p:cNvGraphicFramePr>
          <p:nvPr/>
        </p:nvGraphicFramePr>
        <p:xfrm>
          <a:off x="5105400" y="4800600"/>
          <a:ext cx="3530600" cy="1450975"/>
        </p:xfrm>
        <a:graphic>
          <a:graphicData uri="http://schemas.openxmlformats.org/presentationml/2006/ole">
            <mc:AlternateContent xmlns:mc="http://schemas.openxmlformats.org/markup-compatibility/2006">
              <mc:Choice xmlns:v="urn:schemas-microsoft-com:vml" Requires="v">
                <p:oleObj spid="_x0000_s30866" name="Equation" r:id="rId19" imgW="2057400" imgH="838080" progId="Equation.DSMT4">
                  <p:embed/>
                </p:oleObj>
              </mc:Choice>
              <mc:Fallback>
                <p:oleObj name="Equation" r:id="rId19" imgW="2057400" imgH="838080" progId="Equation.DSMT4">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05400" y="4800600"/>
                        <a:ext cx="3530600" cy="145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wipe(left)">
                                      <p:cBhvr>
                                        <p:cTn id="7" dur="500"/>
                                        <p:tgtEl>
                                          <p:spTgt spid="307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724"/>
                                        </p:tgtEl>
                                        <p:attrNameLst>
                                          <p:attrName>style.visibility</p:attrName>
                                        </p:attrNameLst>
                                      </p:cBhvr>
                                      <p:to>
                                        <p:strVal val="visible"/>
                                      </p:to>
                                    </p:set>
                                    <p:animEffect transition="in" filter="wipe(left)">
                                      <p:cBhvr>
                                        <p:cTn id="12" dur="500"/>
                                        <p:tgtEl>
                                          <p:spTgt spid="307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726"/>
                                        </p:tgtEl>
                                        <p:attrNameLst>
                                          <p:attrName>style.visibility</p:attrName>
                                        </p:attrNameLst>
                                      </p:cBhvr>
                                      <p:to>
                                        <p:strVal val="visible"/>
                                      </p:to>
                                    </p:set>
                                    <p:animEffect transition="in" filter="wipe(left)">
                                      <p:cBhvr>
                                        <p:cTn id="17" dur="500"/>
                                        <p:tgtEl>
                                          <p:spTgt spid="307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728"/>
                                        </p:tgtEl>
                                        <p:attrNameLst>
                                          <p:attrName>style.visibility</p:attrName>
                                        </p:attrNameLst>
                                      </p:cBhvr>
                                      <p:to>
                                        <p:strVal val="visible"/>
                                      </p:to>
                                    </p:set>
                                    <p:animEffect transition="in" filter="wipe(left)">
                                      <p:cBhvr>
                                        <p:cTn id="22" dur="500"/>
                                        <p:tgtEl>
                                          <p:spTgt spid="307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30731"/>
                                        </p:tgtEl>
                                        <p:attrNameLst>
                                          <p:attrName>style.visibility</p:attrName>
                                        </p:attrNameLst>
                                      </p:cBhvr>
                                      <p:to>
                                        <p:strVal val="visible"/>
                                      </p:to>
                                    </p:set>
                                    <p:anim calcmode="lin" valueType="num">
                                      <p:cBhvr additive="base">
                                        <p:cTn id="27" dur="500" fill="hold"/>
                                        <p:tgtEl>
                                          <p:spTgt spid="30731"/>
                                        </p:tgtEl>
                                        <p:attrNameLst>
                                          <p:attrName>ppt_x</p:attrName>
                                        </p:attrNameLst>
                                      </p:cBhvr>
                                      <p:tavLst>
                                        <p:tav tm="0">
                                          <p:val>
                                            <p:strVal val="#ppt_x"/>
                                          </p:val>
                                        </p:tav>
                                        <p:tav tm="100000">
                                          <p:val>
                                            <p:strVal val="#ppt_x"/>
                                          </p:val>
                                        </p:tav>
                                      </p:tavLst>
                                    </p:anim>
                                    <p:anim calcmode="lin" valueType="num">
                                      <p:cBhvr additive="base">
                                        <p:cTn id="28" dur="500" fill="hold"/>
                                        <p:tgtEl>
                                          <p:spTgt spid="30731"/>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30733"/>
                                        </p:tgtEl>
                                        <p:attrNameLst>
                                          <p:attrName>style.visibility</p:attrName>
                                        </p:attrNameLst>
                                      </p:cBhvr>
                                      <p:to>
                                        <p:strVal val="visible"/>
                                      </p:to>
                                    </p:set>
                                    <p:anim calcmode="lin" valueType="num">
                                      <p:cBhvr additive="base">
                                        <p:cTn id="33" dur="500" fill="hold"/>
                                        <p:tgtEl>
                                          <p:spTgt spid="30733"/>
                                        </p:tgtEl>
                                        <p:attrNameLst>
                                          <p:attrName>ppt_x</p:attrName>
                                        </p:attrNameLst>
                                      </p:cBhvr>
                                      <p:tavLst>
                                        <p:tav tm="0">
                                          <p:val>
                                            <p:strVal val="#ppt_x"/>
                                          </p:val>
                                        </p:tav>
                                        <p:tav tm="100000">
                                          <p:val>
                                            <p:strVal val="#ppt_x"/>
                                          </p:val>
                                        </p:tav>
                                      </p:tavLst>
                                    </p:anim>
                                    <p:anim calcmode="lin" valueType="num">
                                      <p:cBhvr additive="base">
                                        <p:cTn id="34" dur="500" fill="hold"/>
                                        <p:tgtEl>
                                          <p:spTgt spid="30733"/>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30735"/>
                                        </p:tgtEl>
                                        <p:attrNameLst>
                                          <p:attrName>style.visibility</p:attrName>
                                        </p:attrNameLst>
                                      </p:cBhvr>
                                      <p:to>
                                        <p:strVal val="visible"/>
                                      </p:to>
                                    </p:set>
                                    <p:anim calcmode="lin" valueType="num">
                                      <p:cBhvr additive="base">
                                        <p:cTn id="39" dur="500" fill="hold"/>
                                        <p:tgtEl>
                                          <p:spTgt spid="30735"/>
                                        </p:tgtEl>
                                        <p:attrNameLst>
                                          <p:attrName>ppt_x</p:attrName>
                                        </p:attrNameLst>
                                      </p:cBhvr>
                                      <p:tavLst>
                                        <p:tav tm="0">
                                          <p:val>
                                            <p:strVal val="#ppt_x"/>
                                          </p:val>
                                        </p:tav>
                                        <p:tav tm="100000">
                                          <p:val>
                                            <p:strVal val="#ppt_x"/>
                                          </p:val>
                                        </p:tav>
                                      </p:tavLst>
                                    </p:anim>
                                    <p:anim calcmode="lin" valueType="num">
                                      <p:cBhvr additive="base">
                                        <p:cTn id="40" dur="500" fill="hold"/>
                                        <p:tgtEl>
                                          <p:spTgt spid="30735"/>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30737"/>
                                        </p:tgtEl>
                                        <p:attrNameLst>
                                          <p:attrName>style.visibility</p:attrName>
                                        </p:attrNameLst>
                                      </p:cBhvr>
                                      <p:to>
                                        <p:strVal val="visible"/>
                                      </p:to>
                                    </p:set>
                                    <p:anim calcmode="lin" valueType="num">
                                      <p:cBhvr additive="base">
                                        <p:cTn id="45" dur="500" fill="hold"/>
                                        <p:tgtEl>
                                          <p:spTgt spid="30737"/>
                                        </p:tgtEl>
                                        <p:attrNameLst>
                                          <p:attrName>ppt_x</p:attrName>
                                        </p:attrNameLst>
                                      </p:cBhvr>
                                      <p:tavLst>
                                        <p:tav tm="0">
                                          <p:val>
                                            <p:strVal val="#ppt_x"/>
                                          </p:val>
                                        </p:tav>
                                        <p:tav tm="100000">
                                          <p:val>
                                            <p:strVal val="#ppt_x"/>
                                          </p:val>
                                        </p:tav>
                                      </p:tavLst>
                                    </p:anim>
                                    <p:anim calcmode="lin" valueType="num">
                                      <p:cBhvr additive="base">
                                        <p:cTn id="46" dur="500" fill="hold"/>
                                        <p:tgtEl>
                                          <p:spTgt spid="30737"/>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30739"/>
                                        </p:tgtEl>
                                        <p:attrNameLst>
                                          <p:attrName>style.visibility</p:attrName>
                                        </p:attrNameLst>
                                      </p:cBhvr>
                                      <p:to>
                                        <p:strVal val="visible"/>
                                      </p:to>
                                    </p:set>
                                    <p:anim calcmode="lin" valueType="num">
                                      <p:cBhvr additive="base">
                                        <p:cTn id="51" dur="500" fill="hold"/>
                                        <p:tgtEl>
                                          <p:spTgt spid="30739"/>
                                        </p:tgtEl>
                                        <p:attrNameLst>
                                          <p:attrName>ppt_x</p:attrName>
                                        </p:attrNameLst>
                                      </p:cBhvr>
                                      <p:tavLst>
                                        <p:tav tm="0">
                                          <p:val>
                                            <p:strVal val="#ppt_x"/>
                                          </p:val>
                                        </p:tav>
                                        <p:tav tm="100000">
                                          <p:val>
                                            <p:strVal val="#ppt_x"/>
                                          </p:val>
                                        </p:tav>
                                      </p:tavLst>
                                    </p:anim>
                                    <p:anim calcmode="lin" valueType="num">
                                      <p:cBhvr additive="base">
                                        <p:cTn id="52" dur="500" fill="hold"/>
                                        <p:tgtEl>
                                          <p:spTgt spid="307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69" name="Rectangle 25">
            <a:extLst>
              <a:ext uri="{FF2B5EF4-FFF2-40B4-BE49-F238E27FC236}">
                <a16:creationId xmlns:a16="http://schemas.microsoft.com/office/drawing/2014/main" id="{F2091CE9-74CD-4DA9-99E6-F2B525255B01}"/>
              </a:ext>
            </a:extLst>
          </p:cNvPr>
          <p:cNvSpPr>
            <a:spLocks noChangeArrowheads="1"/>
          </p:cNvSpPr>
          <p:nvPr/>
        </p:nvSpPr>
        <p:spPr bwMode="auto">
          <a:xfrm>
            <a:off x="533400" y="304800"/>
            <a:ext cx="434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ea typeface="黑体" panose="02010609060101010101" pitchFamily="49" charset="-122"/>
              </a:rPr>
              <a:t>例</a:t>
            </a:r>
            <a:r>
              <a:rPr lang="en-US" altLang="zh-CN" sz="2000" b="1">
                <a:ea typeface="黑体" panose="02010609060101010101" pitchFamily="49" charset="-122"/>
              </a:rPr>
              <a:t>2.8  </a:t>
            </a:r>
            <a:r>
              <a:rPr lang="zh-CN" altLang="en-US" sz="2000">
                <a:latin typeface="宋体" panose="02010600030101010101" pitchFamily="2" charset="-122"/>
                <a:ea typeface="宋体" panose="02010600030101010101" pitchFamily="2" charset="-122"/>
              </a:rPr>
              <a:t>物体进行着如下的运动：</a:t>
            </a:r>
            <a:r>
              <a:rPr lang="zh-CN" altLang="en-US" sz="2000"/>
              <a:t> </a:t>
            </a:r>
            <a:endParaRPr lang="zh-CN" altLang="en-US" sz="2000">
              <a:ea typeface="宋体" panose="02010600030101010101" pitchFamily="2" charset="-122"/>
            </a:endParaRPr>
          </a:p>
        </p:txBody>
      </p:sp>
      <p:graphicFrame>
        <p:nvGraphicFramePr>
          <p:cNvPr id="31772" name="Object 28">
            <a:extLst>
              <a:ext uri="{FF2B5EF4-FFF2-40B4-BE49-F238E27FC236}">
                <a16:creationId xmlns:a16="http://schemas.microsoft.com/office/drawing/2014/main" id="{46067E40-C34D-4352-893E-3FD5A50BEDEC}"/>
              </a:ext>
            </a:extLst>
          </p:cNvPr>
          <p:cNvGraphicFramePr>
            <a:graphicFrameLocks noChangeAspect="1"/>
          </p:cNvGraphicFramePr>
          <p:nvPr/>
        </p:nvGraphicFramePr>
        <p:xfrm>
          <a:off x="1447800" y="609600"/>
          <a:ext cx="2057400" cy="520700"/>
        </p:xfrm>
        <a:graphic>
          <a:graphicData uri="http://schemas.openxmlformats.org/presentationml/2006/ole">
            <mc:AlternateContent xmlns:mc="http://schemas.openxmlformats.org/markup-compatibility/2006">
              <mc:Choice xmlns:v="urn:schemas-microsoft-com:vml" Requires="v">
                <p:oleObj spid="_x0000_s32091" r:id="rId3" imgW="863225" imgH="215806" progId="Equation.3">
                  <p:embed/>
                </p:oleObj>
              </mc:Choice>
              <mc:Fallback>
                <p:oleObj r:id="rId3" imgW="863225" imgH="215806"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609600"/>
                        <a:ext cx="20574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71" name="Object 27">
            <a:extLst>
              <a:ext uri="{FF2B5EF4-FFF2-40B4-BE49-F238E27FC236}">
                <a16:creationId xmlns:a16="http://schemas.microsoft.com/office/drawing/2014/main" id="{42B5C056-65E7-47A2-AC3E-F0FB13F09D60}"/>
              </a:ext>
            </a:extLst>
          </p:cNvPr>
          <p:cNvGraphicFramePr>
            <a:graphicFrameLocks noChangeAspect="1"/>
          </p:cNvGraphicFramePr>
          <p:nvPr/>
        </p:nvGraphicFramePr>
        <p:xfrm>
          <a:off x="4038600" y="677863"/>
          <a:ext cx="1085850" cy="452437"/>
        </p:xfrm>
        <a:graphic>
          <a:graphicData uri="http://schemas.openxmlformats.org/presentationml/2006/ole">
            <mc:AlternateContent xmlns:mc="http://schemas.openxmlformats.org/markup-compatibility/2006">
              <mc:Choice xmlns:v="urn:schemas-microsoft-com:vml" Requires="v">
                <p:oleObj spid="_x0000_s32092" r:id="rId5" imgW="457200" imgH="190500" progId="Equation.3">
                  <p:embed/>
                </p:oleObj>
              </mc:Choice>
              <mc:Fallback>
                <p:oleObj r:id="rId5" imgW="457200" imgH="19050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677863"/>
                        <a:ext cx="1085850"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70" name="Object 26">
            <a:extLst>
              <a:ext uri="{FF2B5EF4-FFF2-40B4-BE49-F238E27FC236}">
                <a16:creationId xmlns:a16="http://schemas.microsoft.com/office/drawing/2014/main" id="{2969A402-70D9-4EC9-99C8-D6CB3286FA0F}"/>
              </a:ext>
            </a:extLst>
          </p:cNvPr>
          <p:cNvGraphicFramePr>
            <a:graphicFrameLocks noChangeAspect="1"/>
          </p:cNvGraphicFramePr>
          <p:nvPr/>
        </p:nvGraphicFramePr>
        <p:xfrm>
          <a:off x="5715000" y="673100"/>
          <a:ext cx="1063625" cy="452438"/>
        </p:xfrm>
        <a:graphic>
          <a:graphicData uri="http://schemas.openxmlformats.org/presentationml/2006/ole">
            <mc:AlternateContent xmlns:mc="http://schemas.openxmlformats.org/markup-compatibility/2006">
              <mc:Choice xmlns:v="urn:schemas-microsoft-com:vml" Requires="v">
                <p:oleObj spid="_x0000_s32093" r:id="rId7" imgW="444307" imgH="190417" progId="Equation.3">
                  <p:embed/>
                </p:oleObj>
              </mc:Choice>
              <mc:Fallback>
                <p:oleObj r:id="rId7" imgW="444307" imgH="190417" progId="Equation.3">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0" y="673100"/>
                        <a:ext cx="1063625"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74" name="Rectangle 30">
            <a:extLst>
              <a:ext uri="{FF2B5EF4-FFF2-40B4-BE49-F238E27FC236}">
                <a16:creationId xmlns:a16="http://schemas.microsoft.com/office/drawing/2014/main" id="{E0666EF8-DC61-400D-B490-9B56D90D0955}"/>
              </a:ext>
            </a:extLst>
          </p:cNvPr>
          <p:cNvSpPr>
            <a:spLocks noChangeArrowheads="1"/>
          </p:cNvSpPr>
          <p:nvPr/>
        </p:nvSpPr>
        <p:spPr bwMode="auto">
          <a:xfrm>
            <a:off x="609600" y="1219200"/>
            <a:ext cx="670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华文中宋" panose="02010600040101010101" pitchFamily="2" charset="-122"/>
              </a:rPr>
              <a:t>其中</a:t>
            </a:r>
            <a:r>
              <a:rPr lang="en-US" altLang="zh-CN" sz="2000" i="1">
                <a:latin typeface="华文中宋" panose="02010600040101010101" pitchFamily="2" charset="-122"/>
              </a:rPr>
              <a:t>a</a:t>
            </a:r>
            <a:r>
              <a:rPr lang="zh-CN" altLang="en-US" sz="2000">
                <a:latin typeface="华文中宋" panose="02010600040101010101" pitchFamily="2" charset="-122"/>
              </a:rPr>
              <a:t>为常数。求用两种描述表达的位移、速度和加速度。 </a:t>
            </a:r>
          </a:p>
        </p:txBody>
      </p:sp>
      <p:sp>
        <p:nvSpPr>
          <p:cNvPr id="31775" name="Rectangle 31">
            <a:extLst>
              <a:ext uri="{FF2B5EF4-FFF2-40B4-BE49-F238E27FC236}">
                <a16:creationId xmlns:a16="http://schemas.microsoft.com/office/drawing/2014/main" id="{7995EF64-0772-45A3-8218-B5887E30DF8F}"/>
              </a:ext>
            </a:extLst>
          </p:cNvPr>
          <p:cNvSpPr>
            <a:spLocks noChangeArrowheads="1"/>
          </p:cNvSpPr>
          <p:nvPr/>
        </p:nvSpPr>
        <p:spPr bwMode="auto">
          <a:xfrm>
            <a:off x="533400" y="1752600"/>
            <a:ext cx="7543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华文中宋" panose="02010600040101010101" pitchFamily="2" charset="-122"/>
              </a:rPr>
              <a:t>解</a:t>
            </a:r>
            <a:r>
              <a:rPr lang="zh-CN" altLang="en-US" sz="2000">
                <a:latin typeface="华文中宋" panose="02010600040101010101" pitchFamily="2" charset="-122"/>
              </a:rPr>
              <a:t>： 运动表达式是物质描述的</a:t>
            </a:r>
            <a:r>
              <a:rPr lang="en-US" altLang="zh-CN" sz="2000">
                <a:latin typeface="华文中宋" panose="02010600040101010101" pitchFamily="2" charset="-122"/>
              </a:rPr>
              <a:t>: </a:t>
            </a:r>
          </a:p>
        </p:txBody>
      </p:sp>
      <p:grpSp>
        <p:nvGrpSpPr>
          <p:cNvPr id="31805" name="Group 61">
            <a:extLst>
              <a:ext uri="{FF2B5EF4-FFF2-40B4-BE49-F238E27FC236}">
                <a16:creationId xmlns:a16="http://schemas.microsoft.com/office/drawing/2014/main" id="{0C0BE666-F0E7-4662-BE31-57D1975CD900}"/>
              </a:ext>
            </a:extLst>
          </p:cNvPr>
          <p:cNvGrpSpPr>
            <a:grpSpLocks/>
          </p:cNvGrpSpPr>
          <p:nvPr/>
        </p:nvGrpSpPr>
        <p:grpSpPr bwMode="auto">
          <a:xfrm>
            <a:off x="1219200" y="2233613"/>
            <a:ext cx="6934200" cy="449262"/>
            <a:chOff x="768" y="1407"/>
            <a:chExt cx="4368" cy="283"/>
          </a:xfrm>
        </p:grpSpPr>
        <p:sp>
          <p:nvSpPr>
            <p:cNvPr id="31779" name="Rectangle 35">
              <a:extLst>
                <a:ext uri="{FF2B5EF4-FFF2-40B4-BE49-F238E27FC236}">
                  <a16:creationId xmlns:a16="http://schemas.microsoft.com/office/drawing/2014/main" id="{D6DD3A3A-8086-4D0F-85E1-8410C77E52D5}"/>
                </a:ext>
              </a:extLst>
            </p:cNvPr>
            <p:cNvSpPr>
              <a:spLocks noChangeArrowheads="1"/>
            </p:cNvSpPr>
            <p:nvPr/>
          </p:nvSpPr>
          <p:spPr bwMode="auto">
            <a:xfrm>
              <a:off x="768" y="1440"/>
              <a:ext cx="1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000"/>
                <a:t>位移：</a:t>
              </a:r>
            </a:p>
          </p:txBody>
        </p:sp>
        <p:graphicFrame>
          <p:nvGraphicFramePr>
            <p:cNvPr id="31778" name="Object 34">
              <a:extLst>
                <a:ext uri="{FF2B5EF4-FFF2-40B4-BE49-F238E27FC236}">
                  <a16:creationId xmlns:a16="http://schemas.microsoft.com/office/drawing/2014/main" id="{A83363EC-29FE-482C-B845-090CC9FF9A64}"/>
                </a:ext>
              </a:extLst>
            </p:cNvPr>
            <p:cNvGraphicFramePr>
              <a:graphicFrameLocks noChangeAspect="1"/>
            </p:cNvGraphicFramePr>
            <p:nvPr/>
          </p:nvGraphicFramePr>
          <p:xfrm>
            <a:off x="1248" y="1407"/>
            <a:ext cx="1392" cy="273"/>
          </p:xfrm>
          <a:graphic>
            <a:graphicData uri="http://schemas.openxmlformats.org/presentationml/2006/ole">
              <mc:AlternateContent xmlns:mc="http://schemas.openxmlformats.org/markup-compatibility/2006">
                <mc:Choice xmlns:v="urn:schemas-microsoft-com:vml" Requires="v">
                  <p:oleObj spid="_x0000_s32094" r:id="rId9" imgW="1117115" imgH="215806" progId="Equation.3">
                    <p:embed/>
                  </p:oleObj>
                </mc:Choice>
                <mc:Fallback>
                  <p:oleObj r:id="rId9" imgW="1117115" imgH="215806" progId="Equation.3">
                    <p:embed/>
                    <p:pic>
                      <p:nvPicPr>
                        <p:cNvPr id="0"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8" y="1407"/>
                          <a:ext cx="1392" cy="2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77" name="Object 33">
              <a:extLst>
                <a:ext uri="{FF2B5EF4-FFF2-40B4-BE49-F238E27FC236}">
                  <a16:creationId xmlns:a16="http://schemas.microsoft.com/office/drawing/2014/main" id="{4CC6E04B-72D1-4567-8CCC-30EA8A7A92E2}"/>
                </a:ext>
              </a:extLst>
            </p:cNvPr>
            <p:cNvGraphicFramePr>
              <a:graphicFrameLocks noChangeAspect="1"/>
            </p:cNvGraphicFramePr>
            <p:nvPr/>
          </p:nvGraphicFramePr>
          <p:xfrm>
            <a:off x="2793" y="1440"/>
            <a:ext cx="1143" cy="238"/>
          </p:xfrm>
          <a:graphic>
            <a:graphicData uri="http://schemas.openxmlformats.org/presentationml/2006/ole">
              <mc:AlternateContent xmlns:mc="http://schemas.openxmlformats.org/markup-compatibility/2006">
                <mc:Choice xmlns:v="urn:schemas-microsoft-com:vml" Requires="v">
                  <p:oleObj spid="_x0000_s32095" r:id="rId11" imgW="914400" imgH="190500" progId="Equation.3">
                    <p:embed/>
                  </p:oleObj>
                </mc:Choice>
                <mc:Fallback>
                  <p:oleObj r:id="rId11" imgW="914400" imgH="190500" progId="Equation.3">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93" y="1440"/>
                          <a:ext cx="1143" cy="2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76" name="Object 32">
              <a:extLst>
                <a:ext uri="{FF2B5EF4-FFF2-40B4-BE49-F238E27FC236}">
                  <a16:creationId xmlns:a16="http://schemas.microsoft.com/office/drawing/2014/main" id="{32AA5FE8-B565-48CC-8BA1-EF2D0B2CD588}"/>
                </a:ext>
              </a:extLst>
            </p:cNvPr>
            <p:cNvGraphicFramePr>
              <a:graphicFrameLocks noChangeAspect="1"/>
            </p:cNvGraphicFramePr>
            <p:nvPr/>
          </p:nvGraphicFramePr>
          <p:xfrm>
            <a:off x="4028" y="1435"/>
            <a:ext cx="1108" cy="238"/>
          </p:xfrm>
          <a:graphic>
            <a:graphicData uri="http://schemas.openxmlformats.org/presentationml/2006/ole">
              <mc:AlternateContent xmlns:mc="http://schemas.openxmlformats.org/markup-compatibility/2006">
                <mc:Choice xmlns:v="urn:schemas-microsoft-com:vml" Requires="v">
                  <p:oleObj spid="_x0000_s32096" r:id="rId13" imgW="889000" imgH="190500" progId="Equation.3">
                    <p:embed/>
                  </p:oleObj>
                </mc:Choice>
                <mc:Fallback>
                  <p:oleObj r:id="rId13" imgW="889000" imgH="190500" progId="Equation.3">
                    <p:embed/>
                    <p:pic>
                      <p:nvPicPr>
                        <p:cNvPr id="0"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28" y="1435"/>
                          <a:ext cx="1108" cy="2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1780" name="Rectangle 36">
            <a:extLst>
              <a:ext uri="{FF2B5EF4-FFF2-40B4-BE49-F238E27FC236}">
                <a16:creationId xmlns:a16="http://schemas.microsoft.com/office/drawing/2014/main" id="{CEE76506-EE11-43BA-B5A7-C837EF05751A}"/>
              </a:ext>
            </a:extLst>
          </p:cNvPr>
          <p:cNvSpPr>
            <a:spLocks noChangeArrowheads="1"/>
          </p:cNvSpPr>
          <p:nvPr/>
        </p:nvSpPr>
        <p:spPr bwMode="auto">
          <a:xfrm>
            <a:off x="1219200" y="2819400"/>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000"/>
              <a:t>速度：</a:t>
            </a:r>
          </a:p>
        </p:txBody>
      </p:sp>
      <p:graphicFrame>
        <p:nvGraphicFramePr>
          <p:cNvPr id="31783" name="Object 39">
            <a:extLst>
              <a:ext uri="{FF2B5EF4-FFF2-40B4-BE49-F238E27FC236}">
                <a16:creationId xmlns:a16="http://schemas.microsoft.com/office/drawing/2014/main" id="{629038CA-5DAC-4765-9D74-D96C00A42A4A}"/>
              </a:ext>
            </a:extLst>
          </p:cNvPr>
          <p:cNvGraphicFramePr>
            <a:graphicFrameLocks noChangeAspect="1"/>
          </p:cNvGraphicFramePr>
          <p:nvPr/>
        </p:nvGraphicFramePr>
        <p:xfrm>
          <a:off x="2286000" y="2714625"/>
          <a:ext cx="1957388" cy="747713"/>
        </p:xfrm>
        <a:graphic>
          <a:graphicData uri="http://schemas.openxmlformats.org/presentationml/2006/ole">
            <mc:AlternateContent xmlns:mc="http://schemas.openxmlformats.org/markup-compatibility/2006">
              <mc:Choice xmlns:v="urn:schemas-microsoft-com:vml" Requires="v">
                <p:oleObj spid="_x0000_s32097" name="Equation" r:id="rId15" imgW="1028520" imgH="393480" progId="Equation.DSMT4">
                  <p:embed/>
                </p:oleObj>
              </mc:Choice>
              <mc:Fallback>
                <p:oleObj name="Equation" r:id="rId15" imgW="1028520" imgH="393480" progId="Equation.DSMT4">
                  <p:embed/>
                  <p:pic>
                    <p:nvPicPr>
                      <p:cNvPr id="0" name="Object 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0" y="2714625"/>
                        <a:ext cx="1957388" cy="747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82" name="Object 38">
            <a:extLst>
              <a:ext uri="{FF2B5EF4-FFF2-40B4-BE49-F238E27FC236}">
                <a16:creationId xmlns:a16="http://schemas.microsoft.com/office/drawing/2014/main" id="{9F13A136-CA19-4CE1-87CF-F33433C68DF1}"/>
              </a:ext>
            </a:extLst>
          </p:cNvPr>
          <p:cNvGraphicFramePr>
            <a:graphicFrameLocks noChangeAspect="1"/>
          </p:cNvGraphicFramePr>
          <p:nvPr/>
        </p:nvGraphicFramePr>
        <p:xfrm>
          <a:off x="4648200" y="2819400"/>
          <a:ext cx="838200" cy="454025"/>
        </p:xfrm>
        <a:graphic>
          <a:graphicData uri="http://schemas.openxmlformats.org/presentationml/2006/ole">
            <mc:AlternateContent xmlns:mc="http://schemas.openxmlformats.org/markup-compatibility/2006">
              <mc:Choice xmlns:v="urn:schemas-microsoft-com:vml" Requires="v">
                <p:oleObj spid="_x0000_s32098" r:id="rId17" imgW="355446" imgH="190417" progId="Equation.3">
                  <p:embed/>
                </p:oleObj>
              </mc:Choice>
              <mc:Fallback>
                <p:oleObj r:id="rId17" imgW="355446" imgH="190417" progId="Equation.3">
                  <p:embed/>
                  <p:pic>
                    <p:nvPicPr>
                      <p:cNvPr id="0" name="Object 3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48200" y="2819400"/>
                        <a:ext cx="838200" cy="454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81" name="Object 37">
            <a:extLst>
              <a:ext uri="{FF2B5EF4-FFF2-40B4-BE49-F238E27FC236}">
                <a16:creationId xmlns:a16="http://schemas.microsoft.com/office/drawing/2014/main" id="{2A46A10A-3A8F-4478-9F08-654EFFD5E83F}"/>
              </a:ext>
            </a:extLst>
          </p:cNvPr>
          <p:cNvGraphicFramePr>
            <a:graphicFrameLocks noChangeAspect="1"/>
          </p:cNvGraphicFramePr>
          <p:nvPr/>
        </p:nvGraphicFramePr>
        <p:xfrm>
          <a:off x="6019800" y="2819400"/>
          <a:ext cx="838200" cy="452438"/>
        </p:xfrm>
        <a:graphic>
          <a:graphicData uri="http://schemas.openxmlformats.org/presentationml/2006/ole">
            <mc:AlternateContent xmlns:mc="http://schemas.openxmlformats.org/markup-compatibility/2006">
              <mc:Choice xmlns:v="urn:schemas-microsoft-com:vml" Requires="v">
                <p:oleObj spid="_x0000_s32099" r:id="rId19" imgW="355446" imgH="190417" progId="Equation.3">
                  <p:embed/>
                </p:oleObj>
              </mc:Choice>
              <mc:Fallback>
                <p:oleObj r:id="rId19" imgW="355446" imgH="190417" progId="Equation.3">
                  <p:embed/>
                  <p:pic>
                    <p:nvPicPr>
                      <p:cNvPr id="0" name="Object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19800" y="2819400"/>
                        <a:ext cx="838200" cy="4524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1807" name="Group 63">
            <a:extLst>
              <a:ext uri="{FF2B5EF4-FFF2-40B4-BE49-F238E27FC236}">
                <a16:creationId xmlns:a16="http://schemas.microsoft.com/office/drawing/2014/main" id="{872BB0DD-71CB-422E-921E-E6FC785CAF1C}"/>
              </a:ext>
            </a:extLst>
          </p:cNvPr>
          <p:cNvGrpSpPr>
            <a:grpSpLocks/>
          </p:cNvGrpSpPr>
          <p:nvPr/>
        </p:nvGrpSpPr>
        <p:grpSpPr bwMode="auto">
          <a:xfrm>
            <a:off x="1219200" y="3505200"/>
            <a:ext cx="5453063" cy="517525"/>
            <a:chOff x="768" y="2208"/>
            <a:chExt cx="3435" cy="326"/>
          </a:xfrm>
        </p:grpSpPr>
        <p:sp>
          <p:nvSpPr>
            <p:cNvPr id="31785" name="Rectangle 41">
              <a:extLst>
                <a:ext uri="{FF2B5EF4-FFF2-40B4-BE49-F238E27FC236}">
                  <a16:creationId xmlns:a16="http://schemas.microsoft.com/office/drawing/2014/main" id="{7CE57B5B-02C3-4618-80F7-4301CCC3DEAE}"/>
                </a:ext>
              </a:extLst>
            </p:cNvPr>
            <p:cNvSpPr>
              <a:spLocks noChangeArrowheads="1"/>
            </p:cNvSpPr>
            <p:nvPr/>
          </p:nvSpPr>
          <p:spPr bwMode="auto">
            <a:xfrm>
              <a:off x="768" y="2256"/>
              <a:ext cx="1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000">
                  <a:latin typeface="华文中宋" panose="02010600040101010101" pitchFamily="2" charset="-122"/>
                </a:rPr>
                <a:t>加速度： </a:t>
              </a:r>
            </a:p>
          </p:txBody>
        </p:sp>
        <p:graphicFrame>
          <p:nvGraphicFramePr>
            <p:cNvPr id="31788" name="Object 44">
              <a:extLst>
                <a:ext uri="{FF2B5EF4-FFF2-40B4-BE49-F238E27FC236}">
                  <a16:creationId xmlns:a16="http://schemas.microsoft.com/office/drawing/2014/main" id="{FAF0A74B-F5C4-45BC-A1F2-271FD5664DE6}"/>
                </a:ext>
              </a:extLst>
            </p:cNvPr>
            <p:cNvGraphicFramePr>
              <a:graphicFrameLocks noChangeAspect="1"/>
            </p:cNvGraphicFramePr>
            <p:nvPr/>
          </p:nvGraphicFramePr>
          <p:xfrm>
            <a:off x="1488" y="2208"/>
            <a:ext cx="912" cy="326"/>
          </p:xfrm>
          <a:graphic>
            <a:graphicData uri="http://schemas.openxmlformats.org/presentationml/2006/ole">
              <mc:AlternateContent xmlns:mc="http://schemas.openxmlformats.org/markup-compatibility/2006">
                <mc:Choice xmlns:v="urn:schemas-microsoft-com:vml" Requires="v">
                  <p:oleObj spid="_x0000_s32100" name="Equation" r:id="rId21" imgW="533169" imgH="190417" progId="Equation.DSMT4">
                    <p:embed/>
                  </p:oleObj>
                </mc:Choice>
                <mc:Fallback>
                  <p:oleObj name="Equation" r:id="rId21" imgW="533169" imgH="190417" progId="Equation.DSMT4">
                    <p:embed/>
                    <p:pic>
                      <p:nvPicPr>
                        <p:cNvPr id="0" name="Object 4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88" y="2208"/>
                          <a:ext cx="912" cy="3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87" name="Object 43">
              <a:extLst>
                <a:ext uri="{FF2B5EF4-FFF2-40B4-BE49-F238E27FC236}">
                  <a16:creationId xmlns:a16="http://schemas.microsoft.com/office/drawing/2014/main" id="{4AFECE9E-DCAD-4FD7-B656-9A9F863B773E}"/>
                </a:ext>
              </a:extLst>
            </p:cNvPr>
            <p:cNvGraphicFramePr>
              <a:graphicFrameLocks noChangeAspect="1"/>
            </p:cNvGraphicFramePr>
            <p:nvPr/>
          </p:nvGraphicFramePr>
          <p:xfrm>
            <a:off x="2688" y="2208"/>
            <a:ext cx="603" cy="326"/>
          </p:xfrm>
          <a:graphic>
            <a:graphicData uri="http://schemas.openxmlformats.org/presentationml/2006/ole">
              <mc:AlternateContent xmlns:mc="http://schemas.openxmlformats.org/markup-compatibility/2006">
                <mc:Choice xmlns:v="urn:schemas-microsoft-com:vml" Requires="v">
                  <p:oleObj spid="_x0000_s32101" r:id="rId23" imgW="355446" imgH="190417" progId="Equation.3">
                    <p:embed/>
                  </p:oleObj>
                </mc:Choice>
                <mc:Fallback>
                  <p:oleObj r:id="rId23" imgW="355446" imgH="190417" progId="Equation.3">
                    <p:embed/>
                    <p:pic>
                      <p:nvPicPr>
                        <p:cNvPr id="0" name="Object 4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88" y="2208"/>
                          <a:ext cx="603" cy="3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86" name="Object 42">
              <a:extLst>
                <a:ext uri="{FF2B5EF4-FFF2-40B4-BE49-F238E27FC236}">
                  <a16:creationId xmlns:a16="http://schemas.microsoft.com/office/drawing/2014/main" id="{72906089-0B6C-4F06-81BA-981B14874EA3}"/>
                </a:ext>
              </a:extLst>
            </p:cNvPr>
            <p:cNvGraphicFramePr>
              <a:graphicFrameLocks noChangeAspect="1"/>
            </p:cNvGraphicFramePr>
            <p:nvPr/>
          </p:nvGraphicFramePr>
          <p:xfrm>
            <a:off x="3600" y="2208"/>
            <a:ext cx="603" cy="326"/>
          </p:xfrm>
          <a:graphic>
            <a:graphicData uri="http://schemas.openxmlformats.org/presentationml/2006/ole">
              <mc:AlternateContent xmlns:mc="http://schemas.openxmlformats.org/markup-compatibility/2006">
                <mc:Choice xmlns:v="urn:schemas-microsoft-com:vml" Requires="v">
                  <p:oleObj spid="_x0000_s32102" name="Equation" r:id="rId25" imgW="355446" imgH="190417" progId="Equation.DSMT4">
                    <p:embed/>
                  </p:oleObj>
                </mc:Choice>
                <mc:Fallback>
                  <p:oleObj name="Equation" r:id="rId25" imgW="355446" imgH="190417" progId="Equation.DSMT4">
                    <p:embed/>
                    <p:pic>
                      <p:nvPicPr>
                        <p:cNvPr id="0" name="Object 4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00" y="2208"/>
                          <a:ext cx="603" cy="3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1808" name="Group 64">
            <a:extLst>
              <a:ext uri="{FF2B5EF4-FFF2-40B4-BE49-F238E27FC236}">
                <a16:creationId xmlns:a16="http://schemas.microsoft.com/office/drawing/2014/main" id="{8AD1ACF6-1A74-4F6D-985F-52E7C4838F9D}"/>
              </a:ext>
            </a:extLst>
          </p:cNvPr>
          <p:cNvGrpSpPr>
            <a:grpSpLocks/>
          </p:cNvGrpSpPr>
          <p:nvPr/>
        </p:nvGrpSpPr>
        <p:grpSpPr bwMode="auto">
          <a:xfrm>
            <a:off x="1219200" y="4114800"/>
            <a:ext cx="5326063" cy="787400"/>
            <a:chOff x="768" y="2592"/>
            <a:chExt cx="3355" cy="496"/>
          </a:xfrm>
        </p:grpSpPr>
        <p:sp>
          <p:nvSpPr>
            <p:cNvPr id="31790" name="Rectangle 46">
              <a:extLst>
                <a:ext uri="{FF2B5EF4-FFF2-40B4-BE49-F238E27FC236}">
                  <a16:creationId xmlns:a16="http://schemas.microsoft.com/office/drawing/2014/main" id="{47AC7E97-6D82-4DE1-B3C5-BAB10593A1C8}"/>
                </a:ext>
              </a:extLst>
            </p:cNvPr>
            <p:cNvSpPr>
              <a:spLocks noChangeArrowheads="1"/>
            </p:cNvSpPr>
            <p:nvPr/>
          </p:nvSpPr>
          <p:spPr bwMode="auto">
            <a:xfrm>
              <a:off x="768" y="2736"/>
              <a:ext cx="1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000"/>
                <a:t>位移：</a:t>
              </a:r>
            </a:p>
          </p:txBody>
        </p:sp>
        <p:graphicFrame>
          <p:nvGraphicFramePr>
            <p:cNvPr id="31795" name="Object 51">
              <a:extLst>
                <a:ext uri="{FF2B5EF4-FFF2-40B4-BE49-F238E27FC236}">
                  <a16:creationId xmlns:a16="http://schemas.microsoft.com/office/drawing/2014/main" id="{5A937058-C0CF-4878-92B4-F38DE193AD05}"/>
                </a:ext>
              </a:extLst>
            </p:cNvPr>
            <p:cNvGraphicFramePr>
              <a:graphicFrameLocks noChangeAspect="1"/>
            </p:cNvGraphicFramePr>
            <p:nvPr/>
          </p:nvGraphicFramePr>
          <p:xfrm>
            <a:off x="1488" y="2592"/>
            <a:ext cx="864" cy="496"/>
          </p:xfrm>
          <a:graphic>
            <a:graphicData uri="http://schemas.openxmlformats.org/presentationml/2006/ole">
              <mc:AlternateContent xmlns:mc="http://schemas.openxmlformats.org/markup-compatibility/2006">
                <mc:Choice xmlns:v="urn:schemas-microsoft-com:vml" Requires="v">
                  <p:oleObj spid="_x0000_s32103" name="Equation" r:id="rId27" imgW="647700" imgH="368300" progId="Equation.DSMT4">
                    <p:embed/>
                  </p:oleObj>
                </mc:Choice>
                <mc:Fallback>
                  <p:oleObj name="Equation" r:id="rId27" imgW="647700" imgH="368300" progId="Equation.DSMT4">
                    <p:embed/>
                    <p:pic>
                      <p:nvPicPr>
                        <p:cNvPr id="0" name="Object 5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88" y="2592"/>
                          <a:ext cx="864" cy="496"/>
                        </a:xfrm>
                        <a:prstGeom prst="rect">
                          <a:avLst/>
                        </a:prstGeom>
                        <a:solidFill>
                          <a:schemeClr val="bg1"/>
                        </a:solidFill>
                        <a:ln>
                          <a:noFill/>
                        </a:ln>
                        <a:extLst>
                          <a:ext uri="{91240B29-F687-4F45-9708-019B960494DF}">
                            <a14:hiddenLine xmlns:a14="http://schemas.microsoft.com/office/drawing/2010/main" w="9525">
                              <a:solidFill>
                                <a:schemeClr val="bg1"/>
                              </a:solidFill>
                              <a:miter lim="800000"/>
                              <a:headEnd/>
                              <a:tailEnd/>
                            </a14:hiddenLine>
                          </a:ext>
                        </a:extLst>
                      </p:spPr>
                    </p:pic>
                  </p:oleObj>
                </mc:Fallback>
              </mc:AlternateContent>
            </a:graphicData>
          </a:graphic>
        </p:graphicFrame>
        <p:graphicFrame>
          <p:nvGraphicFramePr>
            <p:cNvPr id="31794" name="Object 50">
              <a:extLst>
                <a:ext uri="{FF2B5EF4-FFF2-40B4-BE49-F238E27FC236}">
                  <a16:creationId xmlns:a16="http://schemas.microsoft.com/office/drawing/2014/main" id="{D3B84E70-86D5-43FD-AC93-02EEA0F780F1}"/>
                </a:ext>
              </a:extLst>
            </p:cNvPr>
            <p:cNvGraphicFramePr>
              <a:graphicFrameLocks noChangeAspect="1"/>
            </p:cNvGraphicFramePr>
            <p:nvPr/>
          </p:nvGraphicFramePr>
          <p:xfrm>
            <a:off x="2736" y="2756"/>
            <a:ext cx="523" cy="268"/>
          </p:xfrm>
          <a:graphic>
            <a:graphicData uri="http://schemas.openxmlformats.org/presentationml/2006/ole">
              <mc:AlternateContent xmlns:mc="http://schemas.openxmlformats.org/markup-compatibility/2006">
                <mc:Choice xmlns:v="urn:schemas-microsoft-com:vml" Requires="v">
                  <p:oleObj spid="_x0000_s32104" r:id="rId29" imgW="368300" imgH="190500" progId="Equation.3">
                    <p:embed/>
                  </p:oleObj>
                </mc:Choice>
                <mc:Fallback>
                  <p:oleObj r:id="rId29" imgW="368300" imgH="190500" progId="Equation.3">
                    <p:embed/>
                    <p:pic>
                      <p:nvPicPr>
                        <p:cNvPr id="0" name="Object 5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736" y="2756"/>
                          <a:ext cx="523" cy="268"/>
                        </a:xfrm>
                        <a:prstGeom prst="rect">
                          <a:avLst/>
                        </a:prstGeom>
                        <a:solidFill>
                          <a:schemeClr val="bg1"/>
                        </a:solidFill>
                      </p:spPr>
                    </p:pic>
                  </p:oleObj>
                </mc:Fallback>
              </mc:AlternateContent>
            </a:graphicData>
          </a:graphic>
        </p:graphicFrame>
        <p:graphicFrame>
          <p:nvGraphicFramePr>
            <p:cNvPr id="31793" name="Object 49">
              <a:extLst>
                <a:ext uri="{FF2B5EF4-FFF2-40B4-BE49-F238E27FC236}">
                  <a16:creationId xmlns:a16="http://schemas.microsoft.com/office/drawing/2014/main" id="{93C5FFA4-5B07-4182-A5A5-8DFD18BAD137}"/>
                </a:ext>
              </a:extLst>
            </p:cNvPr>
            <p:cNvGraphicFramePr>
              <a:graphicFrameLocks noChangeAspect="1"/>
            </p:cNvGraphicFramePr>
            <p:nvPr/>
          </p:nvGraphicFramePr>
          <p:xfrm>
            <a:off x="3600" y="2736"/>
            <a:ext cx="523" cy="268"/>
          </p:xfrm>
          <a:graphic>
            <a:graphicData uri="http://schemas.openxmlformats.org/presentationml/2006/ole">
              <mc:AlternateContent xmlns:mc="http://schemas.openxmlformats.org/markup-compatibility/2006">
                <mc:Choice xmlns:v="urn:schemas-microsoft-com:vml" Requires="v">
                  <p:oleObj spid="_x0000_s32105" r:id="rId31" imgW="368300" imgH="190500" progId="Equation.3">
                    <p:embed/>
                  </p:oleObj>
                </mc:Choice>
                <mc:Fallback>
                  <p:oleObj r:id="rId31" imgW="368300" imgH="190500" progId="Equation.3">
                    <p:embed/>
                    <p:pic>
                      <p:nvPicPr>
                        <p:cNvPr id="0" name="Object 49"/>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600" y="2736"/>
                          <a:ext cx="523" cy="268"/>
                        </a:xfrm>
                        <a:prstGeom prst="rect">
                          <a:avLst/>
                        </a:prstGeom>
                        <a:solidFill>
                          <a:schemeClr val="bg1"/>
                        </a:solidFill>
                      </p:spPr>
                    </p:pic>
                  </p:oleObj>
                </mc:Fallback>
              </mc:AlternateContent>
            </a:graphicData>
          </a:graphic>
        </p:graphicFrame>
      </p:grpSp>
      <p:grpSp>
        <p:nvGrpSpPr>
          <p:cNvPr id="31809" name="Group 65">
            <a:extLst>
              <a:ext uri="{FF2B5EF4-FFF2-40B4-BE49-F238E27FC236}">
                <a16:creationId xmlns:a16="http://schemas.microsoft.com/office/drawing/2014/main" id="{994D9DE9-F247-47E1-B935-A1C138139BDF}"/>
              </a:ext>
            </a:extLst>
          </p:cNvPr>
          <p:cNvGrpSpPr>
            <a:grpSpLocks/>
          </p:cNvGrpSpPr>
          <p:nvPr/>
        </p:nvGrpSpPr>
        <p:grpSpPr bwMode="auto">
          <a:xfrm>
            <a:off x="1219200" y="4926013"/>
            <a:ext cx="5326063" cy="788987"/>
            <a:chOff x="768" y="3103"/>
            <a:chExt cx="3355" cy="497"/>
          </a:xfrm>
        </p:grpSpPr>
        <p:sp>
          <p:nvSpPr>
            <p:cNvPr id="31791" name="Rectangle 47">
              <a:extLst>
                <a:ext uri="{FF2B5EF4-FFF2-40B4-BE49-F238E27FC236}">
                  <a16:creationId xmlns:a16="http://schemas.microsoft.com/office/drawing/2014/main" id="{FB4FA1CD-812E-45FB-9985-C82AEE4B757E}"/>
                </a:ext>
              </a:extLst>
            </p:cNvPr>
            <p:cNvSpPr>
              <a:spLocks noChangeArrowheads="1"/>
            </p:cNvSpPr>
            <p:nvPr/>
          </p:nvSpPr>
          <p:spPr bwMode="auto">
            <a:xfrm>
              <a:off x="768" y="3184"/>
              <a:ext cx="1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000"/>
                <a:t>速度：</a:t>
              </a:r>
            </a:p>
          </p:txBody>
        </p:sp>
        <p:graphicFrame>
          <p:nvGraphicFramePr>
            <p:cNvPr id="31799" name="Object 55">
              <a:extLst>
                <a:ext uri="{FF2B5EF4-FFF2-40B4-BE49-F238E27FC236}">
                  <a16:creationId xmlns:a16="http://schemas.microsoft.com/office/drawing/2014/main" id="{1D8BD301-46AD-491C-9617-93D929BB4DFA}"/>
                </a:ext>
              </a:extLst>
            </p:cNvPr>
            <p:cNvGraphicFramePr>
              <a:graphicFrameLocks noChangeAspect="1"/>
            </p:cNvGraphicFramePr>
            <p:nvPr/>
          </p:nvGraphicFramePr>
          <p:xfrm>
            <a:off x="1488" y="3103"/>
            <a:ext cx="912" cy="497"/>
          </p:xfrm>
          <a:graphic>
            <a:graphicData uri="http://schemas.openxmlformats.org/presentationml/2006/ole">
              <mc:AlternateContent xmlns:mc="http://schemas.openxmlformats.org/markup-compatibility/2006">
                <mc:Choice xmlns:v="urn:schemas-microsoft-com:vml" Requires="v">
                  <p:oleObj spid="_x0000_s32106" r:id="rId33" imgW="647419" imgH="355446" progId="Equation.3">
                    <p:embed/>
                  </p:oleObj>
                </mc:Choice>
                <mc:Fallback>
                  <p:oleObj r:id="rId33" imgW="647419" imgH="355446" progId="Equation.3">
                    <p:embed/>
                    <p:pic>
                      <p:nvPicPr>
                        <p:cNvPr id="0" name="Object 5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488" y="3103"/>
                          <a:ext cx="912" cy="497"/>
                        </a:xfrm>
                        <a:prstGeom prst="rect">
                          <a:avLst/>
                        </a:prstGeom>
                        <a:solidFill>
                          <a:schemeClr val="bg1"/>
                        </a:solidFill>
                      </p:spPr>
                    </p:pic>
                  </p:oleObj>
                </mc:Fallback>
              </mc:AlternateContent>
            </a:graphicData>
          </a:graphic>
        </p:graphicFrame>
        <p:graphicFrame>
          <p:nvGraphicFramePr>
            <p:cNvPr id="31798" name="Object 54">
              <a:extLst>
                <a:ext uri="{FF2B5EF4-FFF2-40B4-BE49-F238E27FC236}">
                  <a16:creationId xmlns:a16="http://schemas.microsoft.com/office/drawing/2014/main" id="{9C2B8F4E-F53C-43A2-8D92-F3F178880C96}"/>
                </a:ext>
              </a:extLst>
            </p:cNvPr>
            <p:cNvGraphicFramePr>
              <a:graphicFrameLocks noChangeAspect="1"/>
            </p:cNvGraphicFramePr>
            <p:nvPr/>
          </p:nvGraphicFramePr>
          <p:xfrm>
            <a:off x="2741" y="3151"/>
            <a:ext cx="523" cy="283"/>
          </p:xfrm>
          <a:graphic>
            <a:graphicData uri="http://schemas.openxmlformats.org/presentationml/2006/ole">
              <mc:AlternateContent xmlns:mc="http://schemas.openxmlformats.org/markup-compatibility/2006">
                <mc:Choice xmlns:v="urn:schemas-microsoft-com:vml" Requires="v">
                  <p:oleObj spid="_x0000_s32107" r:id="rId35" imgW="355446" imgH="190417" progId="Equation.3">
                    <p:embed/>
                  </p:oleObj>
                </mc:Choice>
                <mc:Fallback>
                  <p:oleObj r:id="rId35" imgW="355446" imgH="190417" progId="Equation.3">
                    <p:embed/>
                    <p:pic>
                      <p:nvPicPr>
                        <p:cNvPr id="0" name="Object 54"/>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741" y="3151"/>
                          <a:ext cx="523" cy="283"/>
                        </a:xfrm>
                        <a:prstGeom prst="rect">
                          <a:avLst/>
                        </a:prstGeom>
                        <a:solidFill>
                          <a:schemeClr val="bg1"/>
                        </a:solidFill>
                      </p:spPr>
                    </p:pic>
                  </p:oleObj>
                </mc:Fallback>
              </mc:AlternateContent>
            </a:graphicData>
          </a:graphic>
        </p:graphicFrame>
        <p:graphicFrame>
          <p:nvGraphicFramePr>
            <p:cNvPr id="31797" name="Object 53">
              <a:extLst>
                <a:ext uri="{FF2B5EF4-FFF2-40B4-BE49-F238E27FC236}">
                  <a16:creationId xmlns:a16="http://schemas.microsoft.com/office/drawing/2014/main" id="{F8052452-1E93-4FEE-941F-0FBA1E4ECB9F}"/>
                </a:ext>
              </a:extLst>
            </p:cNvPr>
            <p:cNvGraphicFramePr>
              <a:graphicFrameLocks noChangeAspect="1"/>
            </p:cNvGraphicFramePr>
            <p:nvPr/>
          </p:nvGraphicFramePr>
          <p:xfrm>
            <a:off x="3600" y="3146"/>
            <a:ext cx="523" cy="283"/>
          </p:xfrm>
          <a:graphic>
            <a:graphicData uri="http://schemas.openxmlformats.org/presentationml/2006/ole">
              <mc:AlternateContent xmlns:mc="http://schemas.openxmlformats.org/markup-compatibility/2006">
                <mc:Choice xmlns:v="urn:schemas-microsoft-com:vml" Requires="v">
                  <p:oleObj spid="_x0000_s32108" r:id="rId37" imgW="355446" imgH="190417" progId="Equation.3">
                    <p:embed/>
                  </p:oleObj>
                </mc:Choice>
                <mc:Fallback>
                  <p:oleObj r:id="rId37" imgW="355446" imgH="190417" progId="Equation.3">
                    <p:embed/>
                    <p:pic>
                      <p:nvPicPr>
                        <p:cNvPr id="0" name="Object 53"/>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600" y="3146"/>
                          <a:ext cx="523" cy="283"/>
                        </a:xfrm>
                        <a:prstGeom prst="rect">
                          <a:avLst/>
                        </a:prstGeom>
                        <a:solidFill>
                          <a:schemeClr val="bg1"/>
                        </a:solidFill>
                      </p:spPr>
                    </p:pic>
                  </p:oleObj>
                </mc:Fallback>
              </mc:AlternateContent>
            </a:graphicData>
          </a:graphic>
        </p:graphicFrame>
      </p:grpSp>
      <p:grpSp>
        <p:nvGrpSpPr>
          <p:cNvPr id="31810" name="Group 66">
            <a:extLst>
              <a:ext uri="{FF2B5EF4-FFF2-40B4-BE49-F238E27FC236}">
                <a16:creationId xmlns:a16="http://schemas.microsoft.com/office/drawing/2014/main" id="{DEC8B049-CE13-4A29-AEAE-BA4C98C9C402}"/>
              </a:ext>
            </a:extLst>
          </p:cNvPr>
          <p:cNvGrpSpPr>
            <a:grpSpLocks/>
          </p:cNvGrpSpPr>
          <p:nvPr/>
        </p:nvGrpSpPr>
        <p:grpSpPr bwMode="auto">
          <a:xfrm>
            <a:off x="1219200" y="5842000"/>
            <a:ext cx="5359400" cy="787400"/>
            <a:chOff x="768" y="3680"/>
            <a:chExt cx="3376" cy="496"/>
          </a:xfrm>
        </p:grpSpPr>
        <p:sp>
          <p:nvSpPr>
            <p:cNvPr id="31792" name="Rectangle 48">
              <a:extLst>
                <a:ext uri="{FF2B5EF4-FFF2-40B4-BE49-F238E27FC236}">
                  <a16:creationId xmlns:a16="http://schemas.microsoft.com/office/drawing/2014/main" id="{94C7287B-29A6-4EF8-8682-1BD2B053C663}"/>
                </a:ext>
              </a:extLst>
            </p:cNvPr>
            <p:cNvSpPr>
              <a:spLocks noChangeArrowheads="1"/>
            </p:cNvSpPr>
            <p:nvPr/>
          </p:nvSpPr>
          <p:spPr bwMode="auto">
            <a:xfrm>
              <a:off x="768" y="3782"/>
              <a:ext cx="1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000">
                  <a:latin typeface="华文中宋" panose="02010600040101010101" pitchFamily="2" charset="-122"/>
                </a:rPr>
                <a:t>加速度： </a:t>
              </a:r>
            </a:p>
          </p:txBody>
        </p:sp>
        <p:graphicFrame>
          <p:nvGraphicFramePr>
            <p:cNvPr id="31803" name="Object 59">
              <a:extLst>
                <a:ext uri="{FF2B5EF4-FFF2-40B4-BE49-F238E27FC236}">
                  <a16:creationId xmlns:a16="http://schemas.microsoft.com/office/drawing/2014/main" id="{80A4A8A7-3928-424B-8417-1F98ACCA0D5C}"/>
                </a:ext>
              </a:extLst>
            </p:cNvPr>
            <p:cNvGraphicFramePr>
              <a:graphicFrameLocks noChangeAspect="1"/>
            </p:cNvGraphicFramePr>
            <p:nvPr/>
          </p:nvGraphicFramePr>
          <p:xfrm>
            <a:off x="1488" y="3680"/>
            <a:ext cx="912" cy="496"/>
          </p:xfrm>
          <a:graphic>
            <a:graphicData uri="http://schemas.openxmlformats.org/presentationml/2006/ole">
              <mc:AlternateContent xmlns:mc="http://schemas.openxmlformats.org/markup-compatibility/2006">
                <mc:Choice xmlns:v="urn:schemas-microsoft-com:vml" Requires="v">
                  <p:oleObj spid="_x0000_s32109" r:id="rId39" imgW="647419" imgH="355446" progId="Equation.3">
                    <p:embed/>
                  </p:oleObj>
                </mc:Choice>
                <mc:Fallback>
                  <p:oleObj r:id="rId39" imgW="647419" imgH="355446" progId="Equation.3">
                    <p:embed/>
                    <p:pic>
                      <p:nvPicPr>
                        <p:cNvPr id="0" name="Object 59"/>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488" y="3680"/>
                          <a:ext cx="912" cy="496"/>
                        </a:xfrm>
                        <a:prstGeom prst="rect">
                          <a:avLst/>
                        </a:prstGeom>
                        <a:solidFill>
                          <a:schemeClr val="bg1"/>
                        </a:solidFill>
                      </p:spPr>
                    </p:pic>
                  </p:oleObj>
                </mc:Fallback>
              </mc:AlternateContent>
            </a:graphicData>
          </a:graphic>
        </p:graphicFrame>
        <p:graphicFrame>
          <p:nvGraphicFramePr>
            <p:cNvPr id="31802" name="Object 58">
              <a:extLst>
                <a:ext uri="{FF2B5EF4-FFF2-40B4-BE49-F238E27FC236}">
                  <a16:creationId xmlns:a16="http://schemas.microsoft.com/office/drawing/2014/main" id="{4F115719-0F7C-49E0-8C27-34F221DB7F67}"/>
                </a:ext>
              </a:extLst>
            </p:cNvPr>
            <p:cNvGraphicFramePr>
              <a:graphicFrameLocks noChangeAspect="1"/>
            </p:cNvGraphicFramePr>
            <p:nvPr/>
          </p:nvGraphicFramePr>
          <p:xfrm>
            <a:off x="2784" y="3812"/>
            <a:ext cx="496" cy="268"/>
          </p:xfrm>
          <a:graphic>
            <a:graphicData uri="http://schemas.openxmlformats.org/presentationml/2006/ole">
              <mc:AlternateContent xmlns:mc="http://schemas.openxmlformats.org/markup-compatibility/2006">
                <mc:Choice xmlns:v="urn:schemas-microsoft-com:vml" Requires="v">
                  <p:oleObj spid="_x0000_s32110" r:id="rId41" imgW="355446" imgH="190417" progId="Equation.3">
                    <p:embed/>
                  </p:oleObj>
                </mc:Choice>
                <mc:Fallback>
                  <p:oleObj r:id="rId41" imgW="355446" imgH="190417" progId="Equation.3">
                    <p:embed/>
                    <p:pic>
                      <p:nvPicPr>
                        <p:cNvPr id="0" name="Object 58"/>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784" y="3812"/>
                          <a:ext cx="496" cy="268"/>
                        </a:xfrm>
                        <a:prstGeom prst="rect">
                          <a:avLst/>
                        </a:prstGeom>
                        <a:solidFill>
                          <a:schemeClr val="bg1"/>
                        </a:solidFill>
                      </p:spPr>
                    </p:pic>
                  </p:oleObj>
                </mc:Fallback>
              </mc:AlternateContent>
            </a:graphicData>
          </a:graphic>
        </p:graphicFrame>
        <p:graphicFrame>
          <p:nvGraphicFramePr>
            <p:cNvPr id="31801" name="Object 57">
              <a:extLst>
                <a:ext uri="{FF2B5EF4-FFF2-40B4-BE49-F238E27FC236}">
                  <a16:creationId xmlns:a16="http://schemas.microsoft.com/office/drawing/2014/main" id="{61BCEEE7-7022-449F-B334-9BBBCDB53AC8}"/>
                </a:ext>
              </a:extLst>
            </p:cNvPr>
            <p:cNvGraphicFramePr>
              <a:graphicFrameLocks noChangeAspect="1"/>
            </p:cNvGraphicFramePr>
            <p:nvPr/>
          </p:nvGraphicFramePr>
          <p:xfrm>
            <a:off x="3648" y="3812"/>
            <a:ext cx="496" cy="268"/>
          </p:xfrm>
          <a:graphic>
            <a:graphicData uri="http://schemas.openxmlformats.org/presentationml/2006/ole">
              <mc:AlternateContent xmlns:mc="http://schemas.openxmlformats.org/markup-compatibility/2006">
                <mc:Choice xmlns:v="urn:schemas-microsoft-com:vml" Requires="v">
                  <p:oleObj spid="_x0000_s32111" r:id="rId43" imgW="355446" imgH="190417" progId="Equation.3">
                    <p:embed/>
                  </p:oleObj>
                </mc:Choice>
                <mc:Fallback>
                  <p:oleObj r:id="rId43" imgW="355446" imgH="190417" progId="Equation.3">
                    <p:embed/>
                    <p:pic>
                      <p:nvPicPr>
                        <p:cNvPr id="0" name="Object 57"/>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648" y="3812"/>
                          <a:ext cx="496" cy="268"/>
                        </a:xfrm>
                        <a:prstGeom prst="rect">
                          <a:avLst/>
                        </a:prstGeom>
                        <a:solidFill>
                          <a:schemeClr val="bg1"/>
                        </a:solidFill>
                      </p:spPr>
                    </p:pic>
                  </p:oleObj>
                </mc:Fallback>
              </mc:AlternateContent>
            </a:graphicData>
          </a:graphic>
        </p:graphicFrame>
      </p:grpSp>
      <p:sp>
        <p:nvSpPr>
          <p:cNvPr id="31812" name="Text Box 68">
            <a:extLst>
              <a:ext uri="{FF2B5EF4-FFF2-40B4-BE49-F238E27FC236}">
                <a16:creationId xmlns:a16="http://schemas.microsoft.com/office/drawing/2014/main" id="{ABB6BE6E-2F31-47B7-821D-9BD69DD7A1F7}"/>
              </a:ext>
            </a:extLst>
          </p:cNvPr>
          <p:cNvSpPr txBox="1">
            <a:spLocks noChangeArrowheads="1"/>
          </p:cNvSpPr>
          <p:nvPr/>
        </p:nvSpPr>
        <p:spPr bwMode="auto">
          <a:xfrm>
            <a:off x="581025" y="2286000"/>
            <a:ext cx="485775" cy="1752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nSpc>
                <a:spcPct val="80000"/>
              </a:lnSpc>
              <a:spcBef>
                <a:spcPct val="50000"/>
              </a:spcBef>
            </a:pPr>
            <a:r>
              <a:rPr lang="zh-CN" altLang="en-US"/>
              <a:t>物质描述</a:t>
            </a:r>
          </a:p>
        </p:txBody>
      </p:sp>
      <p:sp>
        <p:nvSpPr>
          <p:cNvPr id="31813" name="Text Box 69">
            <a:extLst>
              <a:ext uri="{FF2B5EF4-FFF2-40B4-BE49-F238E27FC236}">
                <a16:creationId xmlns:a16="http://schemas.microsoft.com/office/drawing/2014/main" id="{8B6BCA1E-2FA7-49AF-8F7F-ACA79F8DF97B}"/>
              </a:ext>
            </a:extLst>
          </p:cNvPr>
          <p:cNvSpPr txBox="1">
            <a:spLocks noChangeArrowheads="1"/>
          </p:cNvSpPr>
          <p:nvPr/>
        </p:nvSpPr>
        <p:spPr bwMode="auto">
          <a:xfrm>
            <a:off x="581025" y="4495800"/>
            <a:ext cx="485775" cy="1752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nSpc>
                <a:spcPct val="80000"/>
              </a:lnSpc>
              <a:spcBef>
                <a:spcPct val="50000"/>
              </a:spcBef>
            </a:pPr>
            <a:r>
              <a:rPr lang="zh-CN" altLang="en-US"/>
              <a:t>空间描述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812"/>
                                        </p:tgtEl>
                                        <p:attrNameLst>
                                          <p:attrName>style.visibility</p:attrName>
                                        </p:attrNameLst>
                                      </p:cBhvr>
                                      <p:to>
                                        <p:strVal val="visible"/>
                                      </p:to>
                                    </p:set>
                                    <p:animEffect transition="in" filter="wipe(down)">
                                      <p:cBhvr>
                                        <p:cTn id="7" dur="500"/>
                                        <p:tgtEl>
                                          <p:spTgt spid="31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1805"/>
                                        </p:tgtEl>
                                        <p:attrNameLst>
                                          <p:attrName>style.visibility</p:attrName>
                                        </p:attrNameLst>
                                      </p:cBhvr>
                                      <p:to>
                                        <p:strVal val="visible"/>
                                      </p:to>
                                    </p:set>
                                    <p:anim calcmode="lin" valueType="num">
                                      <p:cBhvr additive="base">
                                        <p:cTn id="12" dur="500" fill="hold"/>
                                        <p:tgtEl>
                                          <p:spTgt spid="31805"/>
                                        </p:tgtEl>
                                        <p:attrNameLst>
                                          <p:attrName>ppt_x</p:attrName>
                                        </p:attrNameLst>
                                      </p:cBhvr>
                                      <p:tavLst>
                                        <p:tav tm="0">
                                          <p:val>
                                            <p:strVal val="0-#ppt_w/2"/>
                                          </p:val>
                                        </p:tav>
                                        <p:tav tm="100000">
                                          <p:val>
                                            <p:strVal val="#ppt_x"/>
                                          </p:val>
                                        </p:tav>
                                      </p:tavLst>
                                    </p:anim>
                                    <p:anim calcmode="lin" valueType="num">
                                      <p:cBhvr additive="base">
                                        <p:cTn id="13" dur="500" fill="hold"/>
                                        <p:tgtEl>
                                          <p:spTgt spid="3180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1780"/>
                                        </p:tgtEl>
                                        <p:attrNameLst>
                                          <p:attrName>style.visibility</p:attrName>
                                        </p:attrNameLst>
                                      </p:cBhvr>
                                      <p:to>
                                        <p:strVal val="visible"/>
                                      </p:to>
                                    </p:set>
                                    <p:animEffect transition="in" filter="wipe(down)">
                                      <p:cBhvr>
                                        <p:cTn id="18" dur="500"/>
                                        <p:tgtEl>
                                          <p:spTgt spid="3178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31783"/>
                                        </p:tgtEl>
                                        <p:attrNameLst>
                                          <p:attrName>style.visibility</p:attrName>
                                        </p:attrNameLst>
                                      </p:cBhvr>
                                      <p:to>
                                        <p:strVal val="visible"/>
                                      </p:to>
                                    </p:set>
                                    <p:animEffect transition="in" filter="wipe(down)">
                                      <p:cBhvr>
                                        <p:cTn id="23" dur="500"/>
                                        <p:tgtEl>
                                          <p:spTgt spid="3178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31782"/>
                                        </p:tgtEl>
                                        <p:attrNameLst>
                                          <p:attrName>style.visibility</p:attrName>
                                        </p:attrNameLst>
                                      </p:cBhvr>
                                      <p:to>
                                        <p:strVal val="visible"/>
                                      </p:to>
                                    </p:set>
                                    <p:animEffect transition="in" filter="wipe(down)">
                                      <p:cBhvr>
                                        <p:cTn id="28" dur="500"/>
                                        <p:tgtEl>
                                          <p:spTgt spid="3178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31781"/>
                                        </p:tgtEl>
                                        <p:attrNameLst>
                                          <p:attrName>style.visibility</p:attrName>
                                        </p:attrNameLst>
                                      </p:cBhvr>
                                      <p:to>
                                        <p:strVal val="visible"/>
                                      </p:to>
                                    </p:set>
                                    <p:animEffect transition="in" filter="wipe(down)">
                                      <p:cBhvr>
                                        <p:cTn id="33" dur="500"/>
                                        <p:tgtEl>
                                          <p:spTgt spid="3178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nodeType="clickEffect">
                                  <p:stCondLst>
                                    <p:cond delay="0"/>
                                  </p:stCondLst>
                                  <p:childTnLst>
                                    <p:set>
                                      <p:cBhvr>
                                        <p:cTn id="37" dur="1" fill="hold">
                                          <p:stCondLst>
                                            <p:cond delay="0"/>
                                          </p:stCondLst>
                                        </p:cTn>
                                        <p:tgtEl>
                                          <p:spTgt spid="31807"/>
                                        </p:tgtEl>
                                        <p:attrNameLst>
                                          <p:attrName>style.visibility</p:attrName>
                                        </p:attrNameLst>
                                      </p:cBhvr>
                                      <p:to>
                                        <p:strVal val="visible"/>
                                      </p:to>
                                    </p:set>
                                    <p:anim calcmode="lin" valueType="num">
                                      <p:cBhvr additive="base">
                                        <p:cTn id="38" dur="500" fill="hold"/>
                                        <p:tgtEl>
                                          <p:spTgt spid="31807"/>
                                        </p:tgtEl>
                                        <p:attrNameLst>
                                          <p:attrName>ppt_x</p:attrName>
                                        </p:attrNameLst>
                                      </p:cBhvr>
                                      <p:tavLst>
                                        <p:tav tm="0">
                                          <p:val>
                                            <p:strVal val="0-#ppt_w/2"/>
                                          </p:val>
                                        </p:tav>
                                        <p:tav tm="100000">
                                          <p:val>
                                            <p:strVal val="#ppt_x"/>
                                          </p:val>
                                        </p:tav>
                                      </p:tavLst>
                                    </p:anim>
                                    <p:anim calcmode="lin" valueType="num">
                                      <p:cBhvr additive="base">
                                        <p:cTn id="39" dur="500" fill="hold"/>
                                        <p:tgtEl>
                                          <p:spTgt spid="31807"/>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nodeType="clickEffect">
                                  <p:stCondLst>
                                    <p:cond delay="0"/>
                                  </p:stCondLst>
                                  <p:childTnLst>
                                    <p:set>
                                      <p:cBhvr>
                                        <p:cTn id="43" dur="1" fill="hold">
                                          <p:stCondLst>
                                            <p:cond delay="0"/>
                                          </p:stCondLst>
                                        </p:cTn>
                                        <p:tgtEl>
                                          <p:spTgt spid="31808"/>
                                        </p:tgtEl>
                                        <p:attrNameLst>
                                          <p:attrName>style.visibility</p:attrName>
                                        </p:attrNameLst>
                                      </p:cBhvr>
                                      <p:to>
                                        <p:strVal val="visible"/>
                                      </p:to>
                                    </p:set>
                                    <p:anim calcmode="lin" valueType="num">
                                      <p:cBhvr additive="base">
                                        <p:cTn id="44" dur="500" fill="hold"/>
                                        <p:tgtEl>
                                          <p:spTgt spid="31808"/>
                                        </p:tgtEl>
                                        <p:attrNameLst>
                                          <p:attrName>ppt_x</p:attrName>
                                        </p:attrNameLst>
                                      </p:cBhvr>
                                      <p:tavLst>
                                        <p:tav tm="0">
                                          <p:val>
                                            <p:strVal val="0-#ppt_w/2"/>
                                          </p:val>
                                        </p:tav>
                                        <p:tav tm="100000">
                                          <p:val>
                                            <p:strVal val="#ppt_x"/>
                                          </p:val>
                                        </p:tav>
                                      </p:tavLst>
                                    </p:anim>
                                    <p:anim calcmode="lin" valueType="num">
                                      <p:cBhvr additive="base">
                                        <p:cTn id="45" dur="500" fill="hold"/>
                                        <p:tgtEl>
                                          <p:spTgt spid="31808"/>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31813"/>
                                        </p:tgtEl>
                                        <p:attrNameLst>
                                          <p:attrName>style.visibility</p:attrName>
                                        </p:attrNameLst>
                                      </p:cBhvr>
                                      <p:to>
                                        <p:strVal val="visible"/>
                                      </p:to>
                                    </p:set>
                                    <p:animEffect transition="in" filter="wipe(down)">
                                      <p:cBhvr>
                                        <p:cTn id="50" dur="500"/>
                                        <p:tgtEl>
                                          <p:spTgt spid="3181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31809"/>
                                        </p:tgtEl>
                                        <p:attrNameLst>
                                          <p:attrName>style.visibility</p:attrName>
                                        </p:attrNameLst>
                                      </p:cBhvr>
                                      <p:to>
                                        <p:strVal val="visible"/>
                                      </p:to>
                                    </p:set>
                                    <p:anim calcmode="lin" valueType="num">
                                      <p:cBhvr additive="base">
                                        <p:cTn id="55" dur="500" fill="hold"/>
                                        <p:tgtEl>
                                          <p:spTgt spid="31809"/>
                                        </p:tgtEl>
                                        <p:attrNameLst>
                                          <p:attrName>ppt_x</p:attrName>
                                        </p:attrNameLst>
                                      </p:cBhvr>
                                      <p:tavLst>
                                        <p:tav tm="0">
                                          <p:val>
                                            <p:strVal val="0-#ppt_w/2"/>
                                          </p:val>
                                        </p:tav>
                                        <p:tav tm="100000">
                                          <p:val>
                                            <p:strVal val="#ppt_x"/>
                                          </p:val>
                                        </p:tav>
                                      </p:tavLst>
                                    </p:anim>
                                    <p:anim calcmode="lin" valueType="num">
                                      <p:cBhvr additive="base">
                                        <p:cTn id="56" dur="500" fill="hold"/>
                                        <p:tgtEl>
                                          <p:spTgt spid="31809"/>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31810"/>
                                        </p:tgtEl>
                                        <p:attrNameLst>
                                          <p:attrName>style.visibility</p:attrName>
                                        </p:attrNameLst>
                                      </p:cBhvr>
                                      <p:to>
                                        <p:strVal val="visible"/>
                                      </p:to>
                                    </p:set>
                                    <p:anim calcmode="lin" valueType="num">
                                      <p:cBhvr additive="base">
                                        <p:cTn id="61" dur="500" fill="hold"/>
                                        <p:tgtEl>
                                          <p:spTgt spid="31810"/>
                                        </p:tgtEl>
                                        <p:attrNameLst>
                                          <p:attrName>ppt_x</p:attrName>
                                        </p:attrNameLst>
                                      </p:cBhvr>
                                      <p:tavLst>
                                        <p:tav tm="0">
                                          <p:val>
                                            <p:strVal val="0-#ppt_w/2"/>
                                          </p:val>
                                        </p:tav>
                                        <p:tav tm="100000">
                                          <p:val>
                                            <p:strVal val="#ppt_x"/>
                                          </p:val>
                                        </p:tav>
                                      </p:tavLst>
                                    </p:anim>
                                    <p:anim calcmode="lin" valueType="num">
                                      <p:cBhvr additive="base">
                                        <p:cTn id="62" dur="500" fill="hold"/>
                                        <p:tgtEl>
                                          <p:spTgt spid="318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80" grpId="0"/>
      <p:bldP spid="31812" grpId="0" animBg="1"/>
      <p:bldP spid="318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DACBC63-A2F6-49A1-A5C7-11197EA4FB4E}"/>
              </a:ext>
            </a:extLst>
          </p:cNvPr>
          <p:cNvSpPr>
            <a:spLocks noChangeArrowheads="1"/>
          </p:cNvSpPr>
          <p:nvPr/>
        </p:nvSpPr>
        <p:spPr bwMode="auto">
          <a:xfrm>
            <a:off x="533400" y="228600"/>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ea typeface="黑体" panose="02010609060101010101" pitchFamily="49" charset="-122"/>
              </a:rPr>
              <a:t>2.4.2  </a:t>
            </a:r>
            <a:r>
              <a:rPr lang="zh-CN" altLang="en-US" b="1">
                <a:ea typeface="黑体" panose="02010609060101010101" pitchFamily="49" charset="-122"/>
              </a:rPr>
              <a:t>速度场及速度梯度张量</a:t>
            </a:r>
            <a:r>
              <a:rPr lang="zh-CN" altLang="en-US"/>
              <a:t> </a:t>
            </a:r>
            <a:endParaRPr lang="zh-CN" altLang="en-US">
              <a:ea typeface="宋体" panose="02010600030101010101" pitchFamily="2" charset="-122"/>
            </a:endParaRPr>
          </a:p>
        </p:txBody>
      </p:sp>
      <p:grpSp>
        <p:nvGrpSpPr>
          <p:cNvPr id="32771" name="Group 3">
            <a:extLst>
              <a:ext uri="{FF2B5EF4-FFF2-40B4-BE49-F238E27FC236}">
                <a16:creationId xmlns:a16="http://schemas.microsoft.com/office/drawing/2014/main" id="{88ECC522-929E-4F2C-8BD0-4E4E064E468E}"/>
              </a:ext>
            </a:extLst>
          </p:cNvPr>
          <p:cNvGrpSpPr>
            <a:grpSpLocks noChangeAspect="1"/>
          </p:cNvGrpSpPr>
          <p:nvPr/>
        </p:nvGrpSpPr>
        <p:grpSpPr bwMode="auto">
          <a:xfrm>
            <a:off x="1676400" y="1295400"/>
            <a:ext cx="2400300" cy="1439863"/>
            <a:chOff x="2520" y="6432"/>
            <a:chExt cx="4508" cy="1872"/>
          </a:xfrm>
        </p:grpSpPr>
        <p:sp>
          <p:nvSpPr>
            <p:cNvPr id="32772" name="Arc 4">
              <a:extLst>
                <a:ext uri="{FF2B5EF4-FFF2-40B4-BE49-F238E27FC236}">
                  <a16:creationId xmlns:a16="http://schemas.microsoft.com/office/drawing/2014/main" id="{6A1C46E4-656B-4113-BA8F-FE17B422A5C2}"/>
                </a:ext>
              </a:extLst>
            </p:cNvPr>
            <p:cNvSpPr>
              <a:spLocks noChangeAspect="1"/>
            </p:cNvSpPr>
            <p:nvPr/>
          </p:nvSpPr>
          <p:spPr bwMode="auto">
            <a:xfrm flipV="1">
              <a:off x="2520" y="6432"/>
              <a:ext cx="1620" cy="124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73" name="Arc 5">
              <a:extLst>
                <a:ext uri="{FF2B5EF4-FFF2-40B4-BE49-F238E27FC236}">
                  <a16:creationId xmlns:a16="http://schemas.microsoft.com/office/drawing/2014/main" id="{3428F87D-1CE8-4156-B020-A214C36FBC55}"/>
                </a:ext>
              </a:extLst>
            </p:cNvPr>
            <p:cNvSpPr>
              <a:spLocks noChangeAspect="1"/>
            </p:cNvSpPr>
            <p:nvPr/>
          </p:nvSpPr>
          <p:spPr bwMode="auto">
            <a:xfrm flipV="1">
              <a:off x="2520" y="6432"/>
              <a:ext cx="2340" cy="140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74" name="Arc 6">
              <a:extLst>
                <a:ext uri="{FF2B5EF4-FFF2-40B4-BE49-F238E27FC236}">
                  <a16:creationId xmlns:a16="http://schemas.microsoft.com/office/drawing/2014/main" id="{8FFB43C4-0BBD-4A6F-8EC9-1BE2FAE7AADB}"/>
                </a:ext>
              </a:extLst>
            </p:cNvPr>
            <p:cNvSpPr>
              <a:spLocks noChangeAspect="1"/>
            </p:cNvSpPr>
            <p:nvPr/>
          </p:nvSpPr>
          <p:spPr bwMode="auto">
            <a:xfrm flipV="1">
              <a:off x="2520" y="6432"/>
              <a:ext cx="3240" cy="15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75" name="Arc 7">
              <a:extLst>
                <a:ext uri="{FF2B5EF4-FFF2-40B4-BE49-F238E27FC236}">
                  <a16:creationId xmlns:a16="http://schemas.microsoft.com/office/drawing/2014/main" id="{EF14220C-1676-412D-BC1F-CF3C1F7BD56C}"/>
                </a:ext>
              </a:extLst>
            </p:cNvPr>
            <p:cNvSpPr>
              <a:spLocks noChangeAspect="1"/>
            </p:cNvSpPr>
            <p:nvPr/>
          </p:nvSpPr>
          <p:spPr bwMode="auto">
            <a:xfrm flipV="1">
              <a:off x="2520" y="6432"/>
              <a:ext cx="1260" cy="10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76" name="Arc 8">
              <a:extLst>
                <a:ext uri="{FF2B5EF4-FFF2-40B4-BE49-F238E27FC236}">
                  <a16:creationId xmlns:a16="http://schemas.microsoft.com/office/drawing/2014/main" id="{7AA97277-9D4C-4D87-B560-1C79E018894A}"/>
                </a:ext>
              </a:extLst>
            </p:cNvPr>
            <p:cNvSpPr>
              <a:spLocks noChangeAspect="1"/>
            </p:cNvSpPr>
            <p:nvPr/>
          </p:nvSpPr>
          <p:spPr bwMode="auto">
            <a:xfrm flipV="1">
              <a:off x="2520" y="6432"/>
              <a:ext cx="900" cy="9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77" name="Arc 9">
              <a:extLst>
                <a:ext uri="{FF2B5EF4-FFF2-40B4-BE49-F238E27FC236}">
                  <a16:creationId xmlns:a16="http://schemas.microsoft.com/office/drawing/2014/main" id="{E2501DC1-3C21-4FC6-9F43-CD055230F441}"/>
                </a:ext>
              </a:extLst>
            </p:cNvPr>
            <p:cNvSpPr>
              <a:spLocks noChangeAspect="1"/>
            </p:cNvSpPr>
            <p:nvPr/>
          </p:nvSpPr>
          <p:spPr bwMode="auto">
            <a:xfrm flipV="1">
              <a:off x="2520" y="6432"/>
              <a:ext cx="540" cy="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78" name="Arc 10">
              <a:extLst>
                <a:ext uri="{FF2B5EF4-FFF2-40B4-BE49-F238E27FC236}">
                  <a16:creationId xmlns:a16="http://schemas.microsoft.com/office/drawing/2014/main" id="{4D3EBBAC-106F-49CC-83B3-F465AD3A5D0B}"/>
                </a:ext>
              </a:extLst>
            </p:cNvPr>
            <p:cNvSpPr>
              <a:spLocks noChangeAspect="1"/>
            </p:cNvSpPr>
            <p:nvPr/>
          </p:nvSpPr>
          <p:spPr bwMode="auto">
            <a:xfrm flipV="1">
              <a:off x="2520" y="6432"/>
              <a:ext cx="360" cy="62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79" name="Arc 11">
              <a:extLst>
                <a:ext uri="{FF2B5EF4-FFF2-40B4-BE49-F238E27FC236}">
                  <a16:creationId xmlns:a16="http://schemas.microsoft.com/office/drawing/2014/main" id="{F191D77F-A18E-4927-9618-CC2742ABEBA5}"/>
                </a:ext>
              </a:extLst>
            </p:cNvPr>
            <p:cNvSpPr>
              <a:spLocks noChangeAspect="1"/>
            </p:cNvSpPr>
            <p:nvPr/>
          </p:nvSpPr>
          <p:spPr bwMode="auto">
            <a:xfrm flipV="1">
              <a:off x="2520" y="6432"/>
              <a:ext cx="4501" cy="1716"/>
            </a:xfrm>
            <a:custGeom>
              <a:avLst/>
              <a:gdLst>
                <a:gd name="G0" fmla="+- 0 0 0"/>
                <a:gd name="G1" fmla="+- 21600 0 0"/>
                <a:gd name="G2" fmla="+- 21600 0 0"/>
                <a:gd name="T0" fmla="*/ 0 w 20774"/>
                <a:gd name="T1" fmla="*/ 0 h 21600"/>
                <a:gd name="T2" fmla="*/ 20774 w 20774"/>
                <a:gd name="T3" fmla="*/ 15684 h 21600"/>
                <a:gd name="T4" fmla="*/ 0 w 20774"/>
                <a:gd name="T5" fmla="*/ 21600 h 21600"/>
              </a:gdLst>
              <a:ahLst/>
              <a:cxnLst>
                <a:cxn ang="0">
                  <a:pos x="T0" y="T1"/>
                </a:cxn>
                <a:cxn ang="0">
                  <a:pos x="T2" y="T3"/>
                </a:cxn>
                <a:cxn ang="0">
                  <a:pos x="T4" y="T5"/>
                </a:cxn>
              </a:cxnLst>
              <a:rect l="0" t="0" r="r" b="b"/>
              <a:pathLst>
                <a:path w="20774" h="21600" fill="none" extrusionOk="0">
                  <a:moveTo>
                    <a:pt x="-1" y="0"/>
                  </a:moveTo>
                  <a:cubicBezTo>
                    <a:pt x="9650" y="0"/>
                    <a:pt x="18130" y="6402"/>
                    <a:pt x="20774" y="15683"/>
                  </a:cubicBezTo>
                </a:path>
                <a:path w="20774" h="21600" stroke="0" extrusionOk="0">
                  <a:moveTo>
                    <a:pt x="-1" y="0"/>
                  </a:moveTo>
                  <a:cubicBezTo>
                    <a:pt x="9650" y="0"/>
                    <a:pt x="18130" y="6402"/>
                    <a:pt x="20774" y="15683"/>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80" name="Line 12">
              <a:extLst>
                <a:ext uri="{FF2B5EF4-FFF2-40B4-BE49-F238E27FC236}">
                  <a16:creationId xmlns:a16="http://schemas.microsoft.com/office/drawing/2014/main" id="{533CA502-345B-4F25-9BE2-B6C8D17BA0A4}"/>
                </a:ext>
              </a:extLst>
            </p:cNvPr>
            <p:cNvSpPr>
              <a:spLocks noChangeAspect="1" noChangeShapeType="1"/>
            </p:cNvSpPr>
            <p:nvPr/>
          </p:nvSpPr>
          <p:spPr bwMode="auto">
            <a:xfrm>
              <a:off x="2520" y="6432"/>
              <a:ext cx="0" cy="18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1" name="Line 13">
              <a:extLst>
                <a:ext uri="{FF2B5EF4-FFF2-40B4-BE49-F238E27FC236}">
                  <a16:creationId xmlns:a16="http://schemas.microsoft.com/office/drawing/2014/main" id="{164622B5-5FC3-4FD1-AFC7-7E48C61E5843}"/>
                </a:ext>
              </a:extLst>
            </p:cNvPr>
            <p:cNvSpPr>
              <a:spLocks noChangeAspect="1" noChangeShapeType="1"/>
            </p:cNvSpPr>
            <p:nvPr/>
          </p:nvSpPr>
          <p:spPr bwMode="auto">
            <a:xfrm>
              <a:off x="2520" y="6432"/>
              <a:ext cx="4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2" name="Line 14">
              <a:extLst>
                <a:ext uri="{FF2B5EF4-FFF2-40B4-BE49-F238E27FC236}">
                  <a16:creationId xmlns:a16="http://schemas.microsoft.com/office/drawing/2014/main" id="{44D91835-CC21-489E-B039-FDCD90F78750}"/>
                </a:ext>
              </a:extLst>
            </p:cNvPr>
            <p:cNvSpPr>
              <a:spLocks noChangeAspect="1" noChangeShapeType="1"/>
            </p:cNvSpPr>
            <p:nvPr/>
          </p:nvSpPr>
          <p:spPr bwMode="auto">
            <a:xfrm>
              <a:off x="7020" y="6432"/>
              <a:ext cx="0" cy="18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3" name="Line 15">
              <a:extLst>
                <a:ext uri="{FF2B5EF4-FFF2-40B4-BE49-F238E27FC236}">
                  <a16:creationId xmlns:a16="http://schemas.microsoft.com/office/drawing/2014/main" id="{913D938F-56BB-4B4D-9F8E-CCE33C174484}"/>
                </a:ext>
              </a:extLst>
            </p:cNvPr>
            <p:cNvSpPr>
              <a:spLocks noChangeAspect="1" noChangeShapeType="1"/>
            </p:cNvSpPr>
            <p:nvPr/>
          </p:nvSpPr>
          <p:spPr bwMode="auto">
            <a:xfrm>
              <a:off x="2520" y="8304"/>
              <a:ext cx="4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4" name="Arc 16">
              <a:extLst>
                <a:ext uri="{FF2B5EF4-FFF2-40B4-BE49-F238E27FC236}">
                  <a16:creationId xmlns:a16="http://schemas.microsoft.com/office/drawing/2014/main" id="{C5F70ABD-448A-4CAF-B096-6B91EBF35501}"/>
                </a:ext>
              </a:extLst>
            </p:cNvPr>
            <p:cNvSpPr>
              <a:spLocks noChangeAspect="1"/>
            </p:cNvSpPr>
            <p:nvPr/>
          </p:nvSpPr>
          <p:spPr bwMode="auto">
            <a:xfrm flipV="1">
              <a:off x="2520" y="7056"/>
              <a:ext cx="4508" cy="1248"/>
            </a:xfrm>
            <a:custGeom>
              <a:avLst/>
              <a:gdLst>
                <a:gd name="G0" fmla="+- 0 0 0"/>
                <a:gd name="G1" fmla="+- 21600 0 0"/>
                <a:gd name="G2" fmla="+- 21600 0 0"/>
                <a:gd name="T0" fmla="*/ 0 w 15024"/>
                <a:gd name="T1" fmla="*/ 0 h 21600"/>
                <a:gd name="T2" fmla="*/ 15024 w 15024"/>
                <a:gd name="T3" fmla="*/ 6081 h 21600"/>
                <a:gd name="T4" fmla="*/ 0 w 15024"/>
                <a:gd name="T5" fmla="*/ 21600 h 21600"/>
              </a:gdLst>
              <a:ahLst/>
              <a:cxnLst>
                <a:cxn ang="0">
                  <a:pos x="T0" y="T1"/>
                </a:cxn>
                <a:cxn ang="0">
                  <a:pos x="T2" y="T3"/>
                </a:cxn>
                <a:cxn ang="0">
                  <a:pos x="T4" y="T5"/>
                </a:cxn>
              </a:cxnLst>
              <a:rect l="0" t="0" r="r" b="b"/>
              <a:pathLst>
                <a:path w="15024" h="21600" fill="none" extrusionOk="0">
                  <a:moveTo>
                    <a:pt x="-1" y="0"/>
                  </a:moveTo>
                  <a:cubicBezTo>
                    <a:pt x="5607" y="0"/>
                    <a:pt x="10995" y="2180"/>
                    <a:pt x="15024" y="6080"/>
                  </a:cubicBezTo>
                </a:path>
                <a:path w="15024" h="21600" stroke="0" extrusionOk="0">
                  <a:moveTo>
                    <a:pt x="-1" y="0"/>
                  </a:moveTo>
                  <a:cubicBezTo>
                    <a:pt x="5607" y="0"/>
                    <a:pt x="10995" y="2180"/>
                    <a:pt x="15024" y="608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2785" name="Group 17">
            <a:extLst>
              <a:ext uri="{FF2B5EF4-FFF2-40B4-BE49-F238E27FC236}">
                <a16:creationId xmlns:a16="http://schemas.microsoft.com/office/drawing/2014/main" id="{CDFCC2C4-9106-4517-B64D-713D3D2EC411}"/>
              </a:ext>
            </a:extLst>
          </p:cNvPr>
          <p:cNvGrpSpPr>
            <a:grpSpLocks noChangeAspect="1"/>
          </p:cNvGrpSpPr>
          <p:nvPr/>
        </p:nvGrpSpPr>
        <p:grpSpPr bwMode="auto">
          <a:xfrm>
            <a:off x="5181600" y="1295400"/>
            <a:ext cx="2614613" cy="1439863"/>
            <a:chOff x="4140" y="5340"/>
            <a:chExt cx="4140" cy="2028"/>
          </a:xfrm>
        </p:grpSpPr>
        <p:sp>
          <p:nvSpPr>
            <p:cNvPr id="32786" name="Arc 18">
              <a:extLst>
                <a:ext uri="{FF2B5EF4-FFF2-40B4-BE49-F238E27FC236}">
                  <a16:creationId xmlns:a16="http://schemas.microsoft.com/office/drawing/2014/main" id="{7D5FB35C-CE5D-4715-BB64-07B81F9958FE}"/>
                </a:ext>
              </a:extLst>
            </p:cNvPr>
            <p:cNvSpPr>
              <a:spLocks noChangeAspect="1"/>
            </p:cNvSpPr>
            <p:nvPr/>
          </p:nvSpPr>
          <p:spPr bwMode="auto">
            <a:xfrm flipV="1">
              <a:off x="4140" y="5370"/>
              <a:ext cx="540" cy="784"/>
            </a:xfrm>
            <a:custGeom>
              <a:avLst/>
              <a:gdLst>
                <a:gd name="G0" fmla="+- 0 0 0"/>
                <a:gd name="G1" fmla="+- 21600 0 0"/>
                <a:gd name="G2" fmla="+- 21600 0 0"/>
                <a:gd name="T0" fmla="*/ 0 w 21600"/>
                <a:gd name="T1" fmla="*/ 0 h 36179"/>
                <a:gd name="T2" fmla="*/ 15937 w 21600"/>
                <a:gd name="T3" fmla="*/ 36179 h 36179"/>
                <a:gd name="T4" fmla="*/ 0 w 21600"/>
                <a:gd name="T5" fmla="*/ 21600 h 36179"/>
              </a:gdLst>
              <a:ahLst/>
              <a:cxnLst>
                <a:cxn ang="0">
                  <a:pos x="T0" y="T1"/>
                </a:cxn>
                <a:cxn ang="0">
                  <a:pos x="T2" y="T3"/>
                </a:cxn>
                <a:cxn ang="0">
                  <a:pos x="T4" y="T5"/>
                </a:cxn>
              </a:cxnLst>
              <a:rect l="0" t="0" r="r" b="b"/>
              <a:pathLst>
                <a:path w="21600" h="36179" fill="none" extrusionOk="0">
                  <a:moveTo>
                    <a:pt x="-1" y="0"/>
                  </a:moveTo>
                  <a:cubicBezTo>
                    <a:pt x="11929" y="0"/>
                    <a:pt x="21600" y="9670"/>
                    <a:pt x="21600" y="21600"/>
                  </a:cubicBezTo>
                  <a:cubicBezTo>
                    <a:pt x="21600" y="26996"/>
                    <a:pt x="19579" y="32197"/>
                    <a:pt x="15937" y="36179"/>
                  </a:cubicBezTo>
                </a:path>
                <a:path w="21600" h="36179" stroke="0" extrusionOk="0">
                  <a:moveTo>
                    <a:pt x="-1" y="0"/>
                  </a:moveTo>
                  <a:cubicBezTo>
                    <a:pt x="11929" y="0"/>
                    <a:pt x="21600" y="9670"/>
                    <a:pt x="21600" y="21600"/>
                  </a:cubicBezTo>
                  <a:cubicBezTo>
                    <a:pt x="21600" y="26996"/>
                    <a:pt x="19579" y="32197"/>
                    <a:pt x="15937" y="36179"/>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87" name="Arc 19">
              <a:extLst>
                <a:ext uri="{FF2B5EF4-FFF2-40B4-BE49-F238E27FC236}">
                  <a16:creationId xmlns:a16="http://schemas.microsoft.com/office/drawing/2014/main" id="{F65F9CC0-0A0D-4F07-970C-00BE06F27E4A}"/>
                </a:ext>
              </a:extLst>
            </p:cNvPr>
            <p:cNvSpPr>
              <a:spLocks noChangeAspect="1"/>
            </p:cNvSpPr>
            <p:nvPr/>
          </p:nvSpPr>
          <p:spPr bwMode="auto">
            <a:xfrm flipV="1">
              <a:off x="4140" y="5404"/>
              <a:ext cx="1080" cy="906"/>
            </a:xfrm>
            <a:custGeom>
              <a:avLst/>
              <a:gdLst>
                <a:gd name="G0" fmla="+- 0 0 0"/>
                <a:gd name="G1" fmla="+- 21600 0 0"/>
                <a:gd name="G2" fmla="+- 21600 0 0"/>
                <a:gd name="T0" fmla="*/ 0 w 21600"/>
                <a:gd name="T1" fmla="*/ 0 h 31359"/>
                <a:gd name="T2" fmla="*/ 19270 w 21600"/>
                <a:gd name="T3" fmla="*/ 31359 h 31359"/>
                <a:gd name="T4" fmla="*/ 0 w 21600"/>
                <a:gd name="T5" fmla="*/ 21600 h 31359"/>
              </a:gdLst>
              <a:ahLst/>
              <a:cxnLst>
                <a:cxn ang="0">
                  <a:pos x="T0" y="T1"/>
                </a:cxn>
                <a:cxn ang="0">
                  <a:pos x="T2" y="T3"/>
                </a:cxn>
                <a:cxn ang="0">
                  <a:pos x="T4" y="T5"/>
                </a:cxn>
              </a:cxnLst>
              <a:rect l="0" t="0" r="r" b="b"/>
              <a:pathLst>
                <a:path w="21600" h="31359" fill="none" extrusionOk="0">
                  <a:moveTo>
                    <a:pt x="-1" y="0"/>
                  </a:moveTo>
                  <a:cubicBezTo>
                    <a:pt x="11929" y="0"/>
                    <a:pt x="21600" y="9670"/>
                    <a:pt x="21600" y="21600"/>
                  </a:cubicBezTo>
                  <a:cubicBezTo>
                    <a:pt x="21600" y="24990"/>
                    <a:pt x="20801" y="28333"/>
                    <a:pt x="19269" y="31358"/>
                  </a:cubicBezTo>
                </a:path>
                <a:path w="21600" h="31359" stroke="0" extrusionOk="0">
                  <a:moveTo>
                    <a:pt x="-1" y="0"/>
                  </a:moveTo>
                  <a:cubicBezTo>
                    <a:pt x="11929" y="0"/>
                    <a:pt x="21600" y="9670"/>
                    <a:pt x="21600" y="21600"/>
                  </a:cubicBezTo>
                  <a:cubicBezTo>
                    <a:pt x="21600" y="24990"/>
                    <a:pt x="20801" y="28333"/>
                    <a:pt x="19269" y="31358"/>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88" name="Line 20">
              <a:extLst>
                <a:ext uri="{FF2B5EF4-FFF2-40B4-BE49-F238E27FC236}">
                  <a16:creationId xmlns:a16="http://schemas.microsoft.com/office/drawing/2014/main" id="{EA87CFCB-1311-4867-89D9-5023C6E45DE6}"/>
                </a:ext>
              </a:extLst>
            </p:cNvPr>
            <p:cNvSpPr>
              <a:spLocks noChangeAspect="1" noChangeShapeType="1"/>
            </p:cNvSpPr>
            <p:nvPr/>
          </p:nvSpPr>
          <p:spPr bwMode="auto">
            <a:xfrm>
              <a:off x="4140" y="5340"/>
              <a:ext cx="41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9" name="Arc 21">
              <a:extLst>
                <a:ext uri="{FF2B5EF4-FFF2-40B4-BE49-F238E27FC236}">
                  <a16:creationId xmlns:a16="http://schemas.microsoft.com/office/drawing/2014/main" id="{2BB01588-38D0-4E72-86A0-426A6B81E30E}"/>
                </a:ext>
              </a:extLst>
            </p:cNvPr>
            <p:cNvSpPr>
              <a:spLocks noChangeAspect="1"/>
            </p:cNvSpPr>
            <p:nvPr/>
          </p:nvSpPr>
          <p:spPr bwMode="auto">
            <a:xfrm flipV="1">
              <a:off x="4140" y="5370"/>
              <a:ext cx="1980" cy="1096"/>
            </a:xfrm>
            <a:custGeom>
              <a:avLst/>
              <a:gdLst>
                <a:gd name="G0" fmla="+- 0 0 0"/>
                <a:gd name="G1" fmla="+- 21600 0 0"/>
                <a:gd name="G2" fmla="+- 21600 0 0"/>
                <a:gd name="T0" fmla="*/ 0 w 21600"/>
                <a:gd name="T1" fmla="*/ 0 h 30336"/>
                <a:gd name="T2" fmla="*/ 19755 w 21600"/>
                <a:gd name="T3" fmla="*/ 30336 h 30336"/>
                <a:gd name="T4" fmla="*/ 0 w 21600"/>
                <a:gd name="T5" fmla="*/ 21600 h 30336"/>
              </a:gdLst>
              <a:ahLst/>
              <a:cxnLst>
                <a:cxn ang="0">
                  <a:pos x="T0" y="T1"/>
                </a:cxn>
                <a:cxn ang="0">
                  <a:pos x="T2" y="T3"/>
                </a:cxn>
                <a:cxn ang="0">
                  <a:pos x="T4" y="T5"/>
                </a:cxn>
              </a:cxnLst>
              <a:rect l="0" t="0" r="r" b="b"/>
              <a:pathLst>
                <a:path w="21600" h="30336" fill="none" extrusionOk="0">
                  <a:moveTo>
                    <a:pt x="-1" y="0"/>
                  </a:moveTo>
                  <a:cubicBezTo>
                    <a:pt x="11929" y="0"/>
                    <a:pt x="21600" y="9670"/>
                    <a:pt x="21600" y="21600"/>
                  </a:cubicBezTo>
                  <a:cubicBezTo>
                    <a:pt x="21600" y="24608"/>
                    <a:pt x="20971" y="27584"/>
                    <a:pt x="19754" y="30335"/>
                  </a:cubicBezTo>
                </a:path>
                <a:path w="21600" h="30336" stroke="0" extrusionOk="0">
                  <a:moveTo>
                    <a:pt x="-1" y="0"/>
                  </a:moveTo>
                  <a:cubicBezTo>
                    <a:pt x="11929" y="0"/>
                    <a:pt x="21600" y="9670"/>
                    <a:pt x="21600" y="21600"/>
                  </a:cubicBezTo>
                  <a:cubicBezTo>
                    <a:pt x="21600" y="24608"/>
                    <a:pt x="20971" y="27584"/>
                    <a:pt x="19754" y="30335"/>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90" name="Arc 22">
              <a:extLst>
                <a:ext uri="{FF2B5EF4-FFF2-40B4-BE49-F238E27FC236}">
                  <a16:creationId xmlns:a16="http://schemas.microsoft.com/office/drawing/2014/main" id="{6E9ABBD5-8209-4207-8B81-E812AC36F9DA}"/>
                </a:ext>
              </a:extLst>
            </p:cNvPr>
            <p:cNvSpPr>
              <a:spLocks noChangeAspect="1"/>
            </p:cNvSpPr>
            <p:nvPr/>
          </p:nvSpPr>
          <p:spPr bwMode="auto">
            <a:xfrm flipV="1">
              <a:off x="4140" y="5385"/>
              <a:ext cx="2880" cy="1203"/>
            </a:xfrm>
            <a:custGeom>
              <a:avLst/>
              <a:gdLst>
                <a:gd name="G0" fmla="+- 0 0 0"/>
                <a:gd name="G1" fmla="+- 21600 0 0"/>
                <a:gd name="G2" fmla="+- 21600 0 0"/>
                <a:gd name="T0" fmla="*/ 0 w 21600"/>
                <a:gd name="T1" fmla="*/ 0 h 28535"/>
                <a:gd name="T2" fmla="*/ 20456 w 21600"/>
                <a:gd name="T3" fmla="*/ 28535 h 28535"/>
                <a:gd name="T4" fmla="*/ 0 w 21600"/>
                <a:gd name="T5" fmla="*/ 21600 h 28535"/>
              </a:gdLst>
              <a:ahLst/>
              <a:cxnLst>
                <a:cxn ang="0">
                  <a:pos x="T0" y="T1"/>
                </a:cxn>
                <a:cxn ang="0">
                  <a:pos x="T2" y="T3"/>
                </a:cxn>
                <a:cxn ang="0">
                  <a:pos x="T4" y="T5"/>
                </a:cxn>
              </a:cxnLst>
              <a:rect l="0" t="0" r="r" b="b"/>
              <a:pathLst>
                <a:path w="21600" h="28535" fill="none" extrusionOk="0">
                  <a:moveTo>
                    <a:pt x="-1" y="0"/>
                  </a:moveTo>
                  <a:cubicBezTo>
                    <a:pt x="11929" y="0"/>
                    <a:pt x="21600" y="9670"/>
                    <a:pt x="21600" y="21600"/>
                  </a:cubicBezTo>
                  <a:cubicBezTo>
                    <a:pt x="21600" y="23958"/>
                    <a:pt x="21213" y="26301"/>
                    <a:pt x="20456" y="28535"/>
                  </a:cubicBezTo>
                </a:path>
                <a:path w="21600" h="28535" stroke="0" extrusionOk="0">
                  <a:moveTo>
                    <a:pt x="-1" y="0"/>
                  </a:moveTo>
                  <a:cubicBezTo>
                    <a:pt x="11929" y="0"/>
                    <a:pt x="21600" y="9670"/>
                    <a:pt x="21600" y="21600"/>
                  </a:cubicBezTo>
                  <a:cubicBezTo>
                    <a:pt x="21600" y="23958"/>
                    <a:pt x="21213" y="26301"/>
                    <a:pt x="20456" y="28535"/>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91" name="Arc 23">
              <a:extLst>
                <a:ext uri="{FF2B5EF4-FFF2-40B4-BE49-F238E27FC236}">
                  <a16:creationId xmlns:a16="http://schemas.microsoft.com/office/drawing/2014/main" id="{24894640-2CD4-4A79-A7B5-ADF1EAC6FE84}"/>
                </a:ext>
              </a:extLst>
            </p:cNvPr>
            <p:cNvSpPr>
              <a:spLocks noChangeAspect="1"/>
            </p:cNvSpPr>
            <p:nvPr/>
          </p:nvSpPr>
          <p:spPr bwMode="auto">
            <a:xfrm flipV="1">
              <a:off x="4140" y="5368"/>
              <a:ext cx="3780" cy="1409"/>
            </a:xfrm>
            <a:custGeom>
              <a:avLst/>
              <a:gdLst>
                <a:gd name="G0" fmla="+- 0 0 0"/>
                <a:gd name="G1" fmla="+- 21600 0 0"/>
                <a:gd name="G2" fmla="+- 21600 0 0"/>
                <a:gd name="T0" fmla="*/ 0 w 21600"/>
                <a:gd name="T1" fmla="*/ 0 h 27859"/>
                <a:gd name="T2" fmla="*/ 20673 w 21600"/>
                <a:gd name="T3" fmla="*/ 27859 h 27859"/>
                <a:gd name="T4" fmla="*/ 0 w 21600"/>
                <a:gd name="T5" fmla="*/ 21600 h 27859"/>
              </a:gdLst>
              <a:ahLst/>
              <a:cxnLst>
                <a:cxn ang="0">
                  <a:pos x="T0" y="T1"/>
                </a:cxn>
                <a:cxn ang="0">
                  <a:pos x="T2" y="T3"/>
                </a:cxn>
                <a:cxn ang="0">
                  <a:pos x="T4" y="T5"/>
                </a:cxn>
              </a:cxnLst>
              <a:rect l="0" t="0" r="r" b="b"/>
              <a:pathLst>
                <a:path w="21600" h="27859" fill="none" extrusionOk="0">
                  <a:moveTo>
                    <a:pt x="-1" y="0"/>
                  </a:moveTo>
                  <a:cubicBezTo>
                    <a:pt x="11929" y="0"/>
                    <a:pt x="21600" y="9670"/>
                    <a:pt x="21600" y="21600"/>
                  </a:cubicBezTo>
                  <a:cubicBezTo>
                    <a:pt x="21600" y="23720"/>
                    <a:pt x="21287" y="25829"/>
                    <a:pt x="20673" y="27859"/>
                  </a:cubicBezTo>
                </a:path>
                <a:path w="21600" h="27859" stroke="0" extrusionOk="0">
                  <a:moveTo>
                    <a:pt x="-1" y="0"/>
                  </a:moveTo>
                  <a:cubicBezTo>
                    <a:pt x="11929" y="0"/>
                    <a:pt x="21600" y="9670"/>
                    <a:pt x="21600" y="21600"/>
                  </a:cubicBezTo>
                  <a:cubicBezTo>
                    <a:pt x="21600" y="23720"/>
                    <a:pt x="21287" y="25829"/>
                    <a:pt x="20673" y="27859"/>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92" name="Arc 24">
              <a:extLst>
                <a:ext uri="{FF2B5EF4-FFF2-40B4-BE49-F238E27FC236}">
                  <a16:creationId xmlns:a16="http://schemas.microsoft.com/office/drawing/2014/main" id="{1D3C44DE-BBF0-4CFD-A61C-86A2A47CE17A}"/>
                </a:ext>
              </a:extLst>
            </p:cNvPr>
            <p:cNvSpPr>
              <a:spLocks noChangeAspect="1"/>
            </p:cNvSpPr>
            <p:nvPr/>
          </p:nvSpPr>
          <p:spPr bwMode="auto">
            <a:xfrm flipV="1">
              <a:off x="4140" y="5652"/>
              <a:ext cx="4119" cy="1248"/>
            </a:xfrm>
            <a:custGeom>
              <a:avLst/>
              <a:gdLst>
                <a:gd name="G0" fmla="+- 0 0 0"/>
                <a:gd name="G1" fmla="+- 21600 0 0"/>
                <a:gd name="G2" fmla="+- 21600 0 0"/>
                <a:gd name="T0" fmla="*/ 0 w 17657"/>
                <a:gd name="T1" fmla="*/ 0 h 21600"/>
                <a:gd name="T2" fmla="*/ 17657 w 17657"/>
                <a:gd name="T3" fmla="*/ 9158 h 21600"/>
                <a:gd name="T4" fmla="*/ 0 w 17657"/>
                <a:gd name="T5" fmla="*/ 21600 h 21600"/>
              </a:gdLst>
              <a:ahLst/>
              <a:cxnLst>
                <a:cxn ang="0">
                  <a:pos x="T0" y="T1"/>
                </a:cxn>
                <a:cxn ang="0">
                  <a:pos x="T2" y="T3"/>
                </a:cxn>
                <a:cxn ang="0">
                  <a:pos x="T4" y="T5"/>
                </a:cxn>
              </a:cxnLst>
              <a:rect l="0" t="0" r="r" b="b"/>
              <a:pathLst>
                <a:path w="17657" h="21600" fill="none" extrusionOk="0">
                  <a:moveTo>
                    <a:pt x="-1" y="0"/>
                  </a:moveTo>
                  <a:cubicBezTo>
                    <a:pt x="7024" y="0"/>
                    <a:pt x="13610" y="3415"/>
                    <a:pt x="17656" y="9158"/>
                  </a:cubicBezTo>
                </a:path>
                <a:path w="17657" h="21600" stroke="0" extrusionOk="0">
                  <a:moveTo>
                    <a:pt x="-1" y="0"/>
                  </a:moveTo>
                  <a:cubicBezTo>
                    <a:pt x="7024" y="0"/>
                    <a:pt x="13610" y="3415"/>
                    <a:pt x="17656" y="9158"/>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93" name="Arc 25">
              <a:extLst>
                <a:ext uri="{FF2B5EF4-FFF2-40B4-BE49-F238E27FC236}">
                  <a16:creationId xmlns:a16="http://schemas.microsoft.com/office/drawing/2014/main" id="{BA898A49-CE80-4C9A-A88D-C159377EECF6}"/>
                </a:ext>
              </a:extLst>
            </p:cNvPr>
            <p:cNvSpPr>
              <a:spLocks noChangeAspect="1"/>
            </p:cNvSpPr>
            <p:nvPr/>
          </p:nvSpPr>
          <p:spPr bwMode="auto">
            <a:xfrm flipV="1">
              <a:off x="4140" y="5652"/>
              <a:ext cx="4120" cy="1404"/>
            </a:xfrm>
            <a:custGeom>
              <a:avLst/>
              <a:gdLst>
                <a:gd name="G0" fmla="+- 0 0 0"/>
                <a:gd name="G1" fmla="+- 21600 0 0"/>
                <a:gd name="G2" fmla="+- 21600 0 0"/>
                <a:gd name="T0" fmla="*/ 0 w 11776"/>
                <a:gd name="T1" fmla="*/ 0 h 21600"/>
                <a:gd name="T2" fmla="*/ 11776 w 11776"/>
                <a:gd name="T3" fmla="*/ 3493 h 21600"/>
                <a:gd name="T4" fmla="*/ 0 w 11776"/>
                <a:gd name="T5" fmla="*/ 21600 h 21600"/>
              </a:gdLst>
              <a:ahLst/>
              <a:cxnLst>
                <a:cxn ang="0">
                  <a:pos x="T0" y="T1"/>
                </a:cxn>
                <a:cxn ang="0">
                  <a:pos x="T2" y="T3"/>
                </a:cxn>
                <a:cxn ang="0">
                  <a:pos x="T4" y="T5"/>
                </a:cxn>
              </a:cxnLst>
              <a:rect l="0" t="0" r="r" b="b"/>
              <a:pathLst>
                <a:path w="11776" h="21600" fill="none" extrusionOk="0">
                  <a:moveTo>
                    <a:pt x="-1" y="0"/>
                  </a:moveTo>
                  <a:cubicBezTo>
                    <a:pt x="4180" y="0"/>
                    <a:pt x="8271" y="1213"/>
                    <a:pt x="11776" y="3492"/>
                  </a:cubicBezTo>
                </a:path>
                <a:path w="11776" h="21600" stroke="0" extrusionOk="0">
                  <a:moveTo>
                    <a:pt x="-1" y="0"/>
                  </a:moveTo>
                  <a:cubicBezTo>
                    <a:pt x="4180" y="0"/>
                    <a:pt x="8271" y="1213"/>
                    <a:pt x="11776" y="3492"/>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94" name="Arc 26">
              <a:extLst>
                <a:ext uri="{FF2B5EF4-FFF2-40B4-BE49-F238E27FC236}">
                  <a16:creationId xmlns:a16="http://schemas.microsoft.com/office/drawing/2014/main" id="{F68CDEE7-6382-444B-9F0A-6A3BDB096781}"/>
                </a:ext>
              </a:extLst>
            </p:cNvPr>
            <p:cNvSpPr>
              <a:spLocks noChangeAspect="1"/>
            </p:cNvSpPr>
            <p:nvPr/>
          </p:nvSpPr>
          <p:spPr bwMode="auto">
            <a:xfrm flipV="1">
              <a:off x="4140" y="6276"/>
              <a:ext cx="4118" cy="936"/>
            </a:xfrm>
            <a:custGeom>
              <a:avLst/>
              <a:gdLst>
                <a:gd name="G0" fmla="+- 0 0 0"/>
                <a:gd name="G1" fmla="+- 21600 0 0"/>
                <a:gd name="G2" fmla="+- 21600 0 0"/>
                <a:gd name="T0" fmla="*/ 0 w 9323"/>
                <a:gd name="T1" fmla="*/ 0 h 21600"/>
                <a:gd name="T2" fmla="*/ 9323 w 9323"/>
                <a:gd name="T3" fmla="*/ 2115 h 21600"/>
                <a:gd name="T4" fmla="*/ 0 w 9323"/>
                <a:gd name="T5" fmla="*/ 21600 h 21600"/>
              </a:gdLst>
              <a:ahLst/>
              <a:cxnLst>
                <a:cxn ang="0">
                  <a:pos x="T0" y="T1"/>
                </a:cxn>
                <a:cxn ang="0">
                  <a:pos x="T2" y="T3"/>
                </a:cxn>
                <a:cxn ang="0">
                  <a:pos x="T4" y="T5"/>
                </a:cxn>
              </a:cxnLst>
              <a:rect l="0" t="0" r="r" b="b"/>
              <a:pathLst>
                <a:path w="9323" h="21600" fill="none" extrusionOk="0">
                  <a:moveTo>
                    <a:pt x="-1" y="0"/>
                  </a:moveTo>
                  <a:cubicBezTo>
                    <a:pt x="3226" y="0"/>
                    <a:pt x="6412" y="722"/>
                    <a:pt x="9322" y="2115"/>
                  </a:cubicBezTo>
                </a:path>
                <a:path w="9323" h="21600" stroke="0" extrusionOk="0">
                  <a:moveTo>
                    <a:pt x="-1" y="0"/>
                  </a:moveTo>
                  <a:cubicBezTo>
                    <a:pt x="3226" y="0"/>
                    <a:pt x="6412" y="722"/>
                    <a:pt x="9322" y="2115"/>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95" name="Line 27">
              <a:extLst>
                <a:ext uri="{FF2B5EF4-FFF2-40B4-BE49-F238E27FC236}">
                  <a16:creationId xmlns:a16="http://schemas.microsoft.com/office/drawing/2014/main" id="{81D14536-B62D-4BC9-8FB0-A2C645144F40}"/>
                </a:ext>
              </a:extLst>
            </p:cNvPr>
            <p:cNvSpPr>
              <a:spLocks noChangeAspect="1" noChangeShapeType="1"/>
            </p:cNvSpPr>
            <p:nvPr/>
          </p:nvSpPr>
          <p:spPr bwMode="auto">
            <a:xfrm>
              <a:off x="4140" y="5340"/>
              <a:ext cx="0" cy="20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6" name="Line 28">
              <a:extLst>
                <a:ext uri="{FF2B5EF4-FFF2-40B4-BE49-F238E27FC236}">
                  <a16:creationId xmlns:a16="http://schemas.microsoft.com/office/drawing/2014/main" id="{7F9B92EA-D6CA-45ED-BA3C-710666234CB3}"/>
                </a:ext>
              </a:extLst>
            </p:cNvPr>
            <p:cNvSpPr>
              <a:spLocks noChangeAspect="1" noChangeShapeType="1"/>
            </p:cNvSpPr>
            <p:nvPr/>
          </p:nvSpPr>
          <p:spPr bwMode="auto">
            <a:xfrm>
              <a:off x="4140" y="7368"/>
              <a:ext cx="41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7" name="Line 29">
              <a:extLst>
                <a:ext uri="{FF2B5EF4-FFF2-40B4-BE49-F238E27FC236}">
                  <a16:creationId xmlns:a16="http://schemas.microsoft.com/office/drawing/2014/main" id="{9EE4FE68-7FFB-4A8F-83DE-0E1257D226CB}"/>
                </a:ext>
              </a:extLst>
            </p:cNvPr>
            <p:cNvSpPr>
              <a:spLocks noChangeAspect="1" noChangeShapeType="1"/>
            </p:cNvSpPr>
            <p:nvPr/>
          </p:nvSpPr>
          <p:spPr bwMode="auto">
            <a:xfrm>
              <a:off x="8280" y="5340"/>
              <a:ext cx="0" cy="20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8" name="Line 30">
              <a:extLst>
                <a:ext uri="{FF2B5EF4-FFF2-40B4-BE49-F238E27FC236}">
                  <a16:creationId xmlns:a16="http://schemas.microsoft.com/office/drawing/2014/main" id="{99407022-D152-4812-9BCD-E7314ADA90CB}"/>
                </a:ext>
              </a:extLst>
            </p:cNvPr>
            <p:cNvSpPr>
              <a:spLocks noChangeAspect="1" noChangeShapeType="1"/>
            </p:cNvSpPr>
            <p:nvPr/>
          </p:nvSpPr>
          <p:spPr bwMode="auto">
            <a:xfrm>
              <a:off x="4140" y="6591"/>
              <a:ext cx="360" cy="0"/>
            </a:xfrm>
            <a:prstGeom prst="line">
              <a:avLst/>
            </a:prstGeom>
            <a:noFill/>
            <a:ln w="1587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2799" name="Line 31">
              <a:extLst>
                <a:ext uri="{FF2B5EF4-FFF2-40B4-BE49-F238E27FC236}">
                  <a16:creationId xmlns:a16="http://schemas.microsoft.com/office/drawing/2014/main" id="{7B1BA854-5AD7-4E7E-AB12-F5EA4B582578}"/>
                </a:ext>
              </a:extLst>
            </p:cNvPr>
            <p:cNvSpPr>
              <a:spLocks noChangeAspect="1" noChangeShapeType="1"/>
            </p:cNvSpPr>
            <p:nvPr/>
          </p:nvSpPr>
          <p:spPr bwMode="auto">
            <a:xfrm flipV="1">
              <a:off x="6660" y="5967"/>
              <a:ext cx="360" cy="156"/>
            </a:xfrm>
            <a:prstGeom prst="line">
              <a:avLst/>
            </a:prstGeom>
            <a:noFill/>
            <a:ln w="1587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2800" name="Line 32">
              <a:extLst>
                <a:ext uri="{FF2B5EF4-FFF2-40B4-BE49-F238E27FC236}">
                  <a16:creationId xmlns:a16="http://schemas.microsoft.com/office/drawing/2014/main" id="{80EAD899-0857-41B4-B0FC-B77A3966D572}"/>
                </a:ext>
              </a:extLst>
            </p:cNvPr>
            <p:cNvSpPr>
              <a:spLocks noChangeAspect="1" noChangeShapeType="1"/>
            </p:cNvSpPr>
            <p:nvPr/>
          </p:nvSpPr>
          <p:spPr bwMode="auto">
            <a:xfrm flipV="1">
              <a:off x="7020" y="5343"/>
              <a:ext cx="0" cy="312"/>
            </a:xfrm>
            <a:prstGeom prst="line">
              <a:avLst/>
            </a:prstGeom>
            <a:noFill/>
            <a:ln w="1587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2801" name="Freeform 33">
              <a:extLst>
                <a:ext uri="{FF2B5EF4-FFF2-40B4-BE49-F238E27FC236}">
                  <a16:creationId xmlns:a16="http://schemas.microsoft.com/office/drawing/2014/main" id="{F8B5CE48-B3E4-4ECB-90E5-BB68657BACB5}"/>
                </a:ext>
              </a:extLst>
            </p:cNvPr>
            <p:cNvSpPr>
              <a:spLocks noChangeAspect="1"/>
            </p:cNvSpPr>
            <p:nvPr/>
          </p:nvSpPr>
          <p:spPr bwMode="auto">
            <a:xfrm>
              <a:off x="5040" y="6501"/>
              <a:ext cx="345" cy="60"/>
            </a:xfrm>
            <a:custGeom>
              <a:avLst/>
              <a:gdLst>
                <a:gd name="T0" fmla="*/ 0 w 345"/>
                <a:gd name="T1" fmla="*/ 60 h 60"/>
                <a:gd name="T2" fmla="*/ 345 w 345"/>
                <a:gd name="T3" fmla="*/ 0 h 60"/>
              </a:gdLst>
              <a:ahLst/>
              <a:cxnLst>
                <a:cxn ang="0">
                  <a:pos x="T0" y="T1"/>
                </a:cxn>
                <a:cxn ang="0">
                  <a:pos x="T2" y="T3"/>
                </a:cxn>
              </a:cxnLst>
              <a:rect l="0" t="0" r="r" b="b"/>
              <a:pathLst>
                <a:path w="345" h="60">
                  <a:moveTo>
                    <a:pt x="0" y="60"/>
                  </a:moveTo>
                  <a:lnTo>
                    <a:pt x="345" y="0"/>
                  </a:lnTo>
                </a:path>
              </a:pathLst>
            </a:custGeom>
            <a:noFill/>
            <a:ln w="15875">
              <a:solidFill>
                <a:srgbClr val="000000"/>
              </a:solidFill>
              <a:round/>
              <a:headEnd type="none" w="med" len="med"/>
              <a:tailEnd type="triangl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02" name="Freeform 34">
              <a:extLst>
                <a:ext uri="{FF2B5EF4-FFF2-40B4-BE49-F238E27FC236}">
                  <a16:creationId xmlns:a16="http://schemas.microsoft.com/office/drawing/2014/main" id="{90CBEE2E-EDF0-491C-B961-7D3CC77967F7}"/>
                </a:ext>
              </a:extLst>
            </p:cNvPr>
            <p:cNvSpPr>
              <a:spLocks noChangeAspect="1"/>
            </p:cNvSpPr>
            <p:nvPr/>
          </p:nvSpPr>
          <p:spPr bwMode="auto">
            <a:xfrm>
              <a:off x="5895" y="6351"/>
              <a:ext cx="375" cy="60"/>
            </a:xfrm>
            <a:custGeom>
              <a:avLst/>
              <a:gdLst>
                <a:gd name="T0" fmla="*/ 0 w 375"/>
                <a:gd name="T1" fmla="*/ 60 h 60"/>
                <a:gd name="T2" fmla="*/ 375 w 375"/>
                <a:gd name="T3" fmla="*/ 0 h 60"/>
              </a:gdLst>
              <a:ahLst/>
              <a:cxnLst>
                <a:cxn ang="0">
                  <a:pos x="T0" y="T1"/>
                </a:cxn>
                <a:cxn ang="0">
                  <a:pos x="T2" y="T3"/>
                </a:cxn>
              </a:cxnLst>
              <a:rect l="0" t="0" r="r" b="b"/>
              <a:pathLst>
                <a:path w="375" h="60">
                  <a:moveTo>
                    <a:pt x="0" y="60"/>
                  </a:moveTo>
                  <a:lnTo>
                    <a:pt x="375" y="0"/>
                  </a:lnTo>
                </a:path>
              </a:pathLst>
            </a:custGeom>
            <a:noFill/>
            <a:ln w="15875">
              <a:solidFill>
                <a:srgbClr val="000000"/>
              </a:solidFill>
              <a:round/>
              <a:headEnd type="none" w="med" len="med"/>
              <a:tailEnd type="triangl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03" name="Freeform 35">
              <a:extLst>
                <a:ext uri="{FF2B5EF4-FFF2-40B4-BE49-F238E27FC236}">
                  <a16:creationId xmlns:a16="http://schemas.microsoft.com/office/drawing/2014/main" id="{CD4F1B75-E409-4AAB-B637-042A0E5378C1}"/>
                </a:ext>
              </a:extLst>
            </p:cNvPr>
            <p:cNvSpPr>
              <a:spLocks noChangeAspect="1"/>
            </p:cNvSpPr>
            <p:nvPr/>
          </p:nvSpPr>
          <p:spPr bwMode="auto">
            <a:xfrm>
              <a:off x="6360" y="6171"/>
              <a:ext cx="330" cy="120"/>
            </a:xfrm>
            <a:custGeom>
              <a:avLst/>
              <a:gdLst>
                <a:gd name="T0" fmla="*/ 0 w 330"/>
                <a:gd name="T1" fmla="*/ 120 h 120"/>
                <a:gd name="T2" fmla="*/ 330 w 330"/>
                <a:gd name="T3" fmla="*/ 0 h 120"/>
              </a:gdLst>
              <a:ahLst/>
              <a:cxnLst>
                <a:cxn ang="0">
                  <a:pos x="T0" y="T1"/>
                </a:cxn>
                <a:cxn ang="0">
                  <a:pos x="T2" y="T3"/>
                </a:cxn>
              </a:cxnLst>
              <a:rect l="0" t="0" r="r" b="b"/>
              <a:pathLst>
                <a:path w="330" h="120">
                  <a:moveTo>
                    <a:pt x="0" y="120"/>
                  </a:moveTo>
                  <a:lnTo>
                    <a:pt x="330" y="0"/>
                  </a:lnTo>
                </a:path>
              </a:pathLst>
            </a:custGeom>
            <a:noFill/>
            <a:ln w="15875">
              <a:solidFill>
                <a:srgbClr val="000000"/>
              </a:solidFill>
              <a:round/>
              <a:headEnd type="none" w="med" len="med"/>
              <a:tailEnd type="triangl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04" name="Freeform 36">
              <a:extLst>
                <a:ext uri="{FF2B5EF4-FFF2-40B4-BE49-F238E27FC236}">
                  <a16:creationId xmlns:a16="http://schemas.microsoft.com/office/drawing/2014/main" id="{DC079E70-C7B2-4422-8052-137AC79D488A}"/>
                </a:ext>
              </a:extLst>
            </p:cNvPr>
            <p:cNvSpPr>
              <a:spLocks noChangeAspect="1"/>
            </p:cNvSpPr>
            <p:nvPr/>
          </p:nvSpPr>
          <p:spPr bwMode="auto">
            <a:xfrm>
              <a:off x="6900" y="5571"/>
              <a:ext cx="270" cy="405"/>
            </a:xfrm>
            <a:custGeom>
              <a:avLst/>
              <a:gdLst>
                <a:gd name="T0" fmla="*/ 0 w 270"/>
                <a:gd name="T1" fmla="*/ 405 h 405"/>
                <a:gd name="T2" fmla="*/ 270 w 270"/>
                <a:gd name="T3" fmla="*/ 0 h 405"/>
              </a:gdLst>
              <a:ahLst/>
              <a:cxnLst>
                <a:cxn ang="0">
                  <a:pos x="T0" y="T1"/>
                </a:cxn>
                <a:cxn ang="0">
                  <a:pos x="T2" y="T3"/>
                </a:cxn>
              </a:cxnLst>
              <a:rect l="0" t="0" r="r" b="b"/>
              <a:pathLst>
                <a:path w="270" h="405">
                  <a:moveTo>
                    <a:pt x="0" y="405"/>
                  </a:moveTo>
                  <a:lnTo>
                    <a:pt x="270" y="0"/>
                  </a:lnTo>
                </a:path>
              </a:pathLst>
            </a:custGeom>
            <a:noFill/>
            <a:ln w="15875">
              <a:solidFill>
                <a:srgbClr val="000000"/>
              </a:solidFill>
              <a:round/>
              <a:headEnd type="none" w="med" len="med"/>
              <a:tailEnd type="triangl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2805" name="Rectangle 37">
            <a:extLst>
              <a:ext uri="{FF2B5EF4-FFF2-40B4-BE49-F238E27FC236}">
                <a16:creationId xmlns:a16="http://schemas.microsoft.com/office/drawing/2014/main" id="{EC230767-C993-4067-AC10-C6DD556CFB13}"/>
              </a:ext>
            </a:extLst>
          </p:cNvPr>
          <p:cNvSpPr>
            <a:spLocks noChangeArrowheads="1"/>
          </p:cNvSpPr>
          <p:nvPr/>
        </p:nvSpPr>
        <p:spPr bwMode="auto">
          <a:xfrm>
            <a:off x="2362200" y="28194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b="1">
                <a:ea typeface="黑体" panose="02010609060101010101" pitchFamily="49" charset="-122"/>
              </a:rPr>
              <a:t>迹线</a:t>
            </a:r>
            <a:r>
              <a:rPr lang="zh-CN" altLang="en-US" sz="1800"/>
              <a:t> </a:t>
            </a:r>
            <a:endParaRPr lang="zh-CN" altLang="en-US" sz="1800">
              <a:ea typeface="宋体" panose="02010600030101010101" pitchFamily="2" charset="-122"/>
            </a:endParaRPr>
          </a:p>
        </p:txBody>
      </p:sp>
      <p:sp>
        <p:nvSpPr>
          <p:cNvPr id="32806" name="Rectangle 38">
            <a:extLst>
              <a:ext uri="{FF2B5EF4-FFF2-40B4-BE49-F238E27FC236}">
                <a16:creationId xmlns:a16="http://schemas.microsoft.com/office/drawing/2014/main" id="{04A7F414-53D1-400C-8FE2-3F5F4AE65D61}"/>
              </a:ext>
            </a:extLst>
          </p:cNvPr>
          <p:cNvSpPr>
            <a:spLocks noChangeArrowheads="1"/>
          </p:cNvSpPr>
          <p:nvPr/>
        </p:nvSpPr>
        <p:spPr bwMode="auto">
          <a:xfrm>
            <a:off x="6096000" y="28956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b="1">
                <a:ea typeface="黑体" panose="02010609060101010101" pitchFamily="49" charset="-122"/>
              </a:rPr>
              <a:t>流线</a:t>
            </a:r>
            <a:r>
              <a:rPr lang="zh-CN" altLang="en-US" sz="1800"/>
              <a:t> </a:t>
            </a:r>
            <a:endParaRPr lang="zh-CN" altLang="en-US" sz="1800">
              <a:ea typeface="宋体" panose="02010600030101010101" pitchFamily="2" charset="-122"/>
            </a:endParaRPr>
          </a:p>
        </p:txBody>
      </p:sp>
      <p:sp>
        <p:nvSpPr>
          <p:cNvPr id="32807" name="Text Box 39">
            <a:extLst>
              <a:ext uri="{FF2B5EF4-FFF2-40B4-BE49-F238E27FC236}">
                <a16:creationId xmlns:a16="http://schemas.microsoft.com/office/drawing/2014/main" id="{4143DDBC-3404-46F6-969D-E54D2E40DF61}"/>
              </a:ext>
            </a:extLst>
          </p:cNvPr>
          <p:cNvSpPr txBox="1">
            <a:spLocks noChangeArrowheads="1"/>
          </p:cNvSpPr>
          <p:nvPr/>
        </p:nvSpPr>
        <p:spPr bwMode="auto">
          <a:xfrm>
            <a:off x="1676400" y="33528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华文中宋" panose="02010600040101010101" pitchFamily="2" charset="-122"/>
              </a:rPr>
              <a:t>质点的运动轨迹 </a:t>
            </a:r>
          </a:p>
        </p:txBody>
      </p:sp>
      <p:sp>
        <p:nvSpPr>
          <p:cNvPr id="32808" name="Text Box 40">
            <a:extLst>
              <a:ext uri="{FF2B5EF4-FFF2-40B4-BE49-F238E27FC236}">
                <a16:creationId xmlns:a16="http://schemas.microsoft.com/office/drawing/2014/main" id="{4AC239C5-CEB6-4B89-9D95-9F94AC82A661}"/>
              </a:ext>
            </a:extLst>
          </p:cNvPr>
          <p:cNvSpPr txBox="1">
            <a:spLocks noChangeArrowheads="1"/>
          </p:cNvSpPr>
          <p:nvPr/>
        </p:nvSpPr>
        <p:spPr bwMode="auto">
          <a:xfrm>
            <a:off x="5181600" y="3384550"/>
            <a:ext cx="2667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华文中宋" panose="02010600040101010101" pitchFamily="2" charset="-122"/>
              </a:rPr>
              <a:t>某一瞬时流经这些空间点的质点的速度。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9E34D58-BF64-4B93-924C-005304E35EB0}"/>
              </a:ext>
            </a:extLst>
          </p:cNvPr>
          <p:cNvSpPr>
            <a:spLocks noChangeArrowheads="1"/>
          </p:cNvSpPr>
          <p:nvPr/>
        </p:nvSpPr>
        <p:spPr bwMode="auto">
          <a:xfrm>
            <a:off x="838200" y="4572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华文中宋" panose="02010600040101010101" pitchFamily="2" charset="-122"/>
              </a:rPr>
              <a:t>2.1  </a:t>
            </a:r>
            <a:r>
              <a:rPr lang="zh-CN" altLang="en-US" b="1">
                <a:latin typeface="华文中宋" panose="02010600040101010101" pitchFamily="2" charset="-122"/>
              </a:rPr>
              <a:t>构形</a:t>
            </a:r>
            <a:r>
              <a:rPr lang="zh-CN" altLang="en-US">
                <a:latin typeface="华文中宋" panose="02010600040101010101" pitchFamily="2" charset="-122"/>
              </a:rPr>
              <a:t> </a:t>
            </a:r>
          </a:p>
        </p:txBody>
      </p:sp>
      <p:sp>
        <p:nvSpPr>
          <p:cNvPr id="4099" name="Rectangle 3">
            <a:extLst>
              <a:ext uri="{FF2B5EF4-FFF2-40B4-BE49-F238E27FC236}">
                <a16:creationId xmlns:a16="http://schemas.microsoft.com/office/drawing/2014/main" id="{7908586D-E9B9-4EBF-984E-97C8B6B49328}"/>
              </a:ext>
            </a:extLst>
          </p:cNvPr>
          <p:cNvSpPr>
            <a:spLocks noChangeArrowheads="1"/>
          </p:cNvSpPr>
          <p:nvPr/>
        </p:nvSpPr>
        <p:spPr bwMode="auto">
          <a:xfrm>
            <a:off x="1066800" y="1295400"/>
            <a:ext cx="6553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华文中宋" panose="02010600040101010101" pitchFamily="2" charset="-122"/>
              </a:rPr>
              <a:t>系统所有质点在给定时刻的位置的集合称为系统在该时刻的</a:t>
            </a:r>
            <a:r>
              <a:rPr lang="zh-CN" altLang="en-US" b="1">
                <a:solidFill>
                  <a:srgbClr val="FF0000"/>
                </a:solidFill>
                <a:latin typeface="黑体" panose="02010609060101010101" pitchFamily="49" charset="-122"/>
                <a:ea typeface="黑体" panose="02010609060101010101" pitchFamily="49" charset="-122"/>
              </a:rPr>
              <a:t>构形</a:t>
            </a:r>
            <a:r>
              <a:rPr lang="zh-CN" altLang="en-US">
                <a:latin typeface="华文中宋" panose="02010600040101010101" pitchFamily="2" charset="-122"/>
              </a:rPr>
              <a:t> </a:t>
            </a:r>
          </a:p>
        </p:txBody>
      </p:sp>
      <p:grpSp>
        <p:nvGrpSpPr>
          <p:cNvPr id="4110" name="Group 14">
            <a:extLst>
              <a:ext uri="{FF2B5EF4-FFF2-40B4-BE49-F238E27FC236}">
                <a16:creationId xmlns:a16="http://schemas.microsoft.com/office/drawing/2014/main" id="{8E0B9894-9110-4DEF-BB23-7F88B7B98B36}"/>
              </a:ext>
            </a:extLst>
          </p:cNvPr>
          <p:cNvGrpSpPr>
            <a:grpSpLocks/>
          </p:cNvGrpSpPr>
          <p:nvPr/>
        </p:nvGrpSpPr>
        <p:grpSpPr bwMode="auto">
          <a:xfrm>
            <a:off x="1143000" y="3048000"/>
            <a:ext cx="2298700" cy="2222500"/>
            <a:chOff x="912" y="2352"/>
            <a:chExt cx="1448" cy="1400"/>
          </a:xfrm>
        </p:grpSpPr>
        <p:sp>
          <p:nvSpPr>
            <p:cNvPr id="4102" name="Freeform 6">
              <a:extLst>
                <a:ext uri="{FF2B5EF4-FFF2-40B4-BE49-F238E27FC236}">
                  <a16:creationId xmlns:a16="http://schemas.microsoft.com/office/drawing/2014/main" id="{2472C7DA-B1B0-49F1-B902-A4AD2341E00C}"/>
                </a:ext>
              </a:extLst>
            </p:cNvPr>
            <p:cNvSpPr>
              <a:spLocks/>
            </p:cNvSpPr>
            <p:nvPr/>
          </p:nvSpPr>
          <p:spPr bwMode="auto">
            <a:xfrm>
              <a:off x="912" y="2352"/>
              <a:ext cx="1448" cy="1400"/>
            </a:xfrm>
            <a:custGeom>
              <a:avLst/>
              <a:gdLst>
                <a:gd name="T0" fmla="*/ 96 w 1448"/>
                <a:gd name="T1" fmla="*/ 952 h 1400"/>
                <a:gd name="T2" fmla="*/ 96 w 1448"/>
                <a:gd name="T3" fmla="*/ 424 h 1400"/>
                <a:gd name="T4" fmla="*/ 432 w 1448"/>
                <a:gd name="T5" fmla="*/ 88 h 1400"/>
                <a:gd name="T6" fmla="*/ 960 w 1448"/>
                <a:gd name="T7" fmla="*/ 40 h 1400"/>
                <a:gd name="T8" fmla="*/ 1392 w 1448"/>
                <a:gd name="T9" fmla="*/ 328 h 1400"/>
                <a:gd name="T10" fmla="*/ 1296 w 1448"/>
                <a:gd name="T11" fmla="*/ 1048 h 1400"/>
                <a:gd name="T12" fmla="*/ 672 w 1448"/>
                <a:gd name="T13" fmla="*/ 1384 h 1400"/>
                <a:gd name="T14" fmla="*/ 96 w 1448"/>
                <a:gd name="T15" fmla="*/ 952 h 14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8" h="1400">
                  <a:moveTo>
                    <a:pt x="96" y="952"/>
                  </a:moveTo>
                  <a:cubicBezTo>
                    <a:pt x="0" y="792"/>
                    <a:pt x="40" y="568"/>
                    <a:pt x="96" y="424"/>
                  </a:cubicBezTo>
                  <a:cubicBezTo>
                    <a:pt x="152" y="280"/>
                    <a:pt x="288" y="152"/>
                    <a:pt x="432" y="88"/>
                  </a:cubicBezTo>
                  <a:cubicBezTo>
                    <a:pt x="576" y="24"/>
                    <a:pt x="800" y="0"/>
                    <a:pt x="960" y="40"/>
                  </a:cubicBezTo>
                  <a:cubicBezTo>
                    <a:pt x="1120" y="80"/>
                    <a:pt x="1336" y="160"/>
                    <a:pt x="1392" y="328"/>
                  </a:cubicBezTo>
                  <a:cubicBezTo>
                    <a:pt x="1448" y="496"/>
                    <a:pt x="1416" y="872"/>
                    <a:pt x="1296" y="1048"/>
                  </a:cubicBezTo>
                  <a:cubicBezTo>
                    <a:pt x="1176" y="1224"/>
                    <a:pt x="872" y="1400"/>
                    <a:pt x="672" y="1384"/>
                  </a:cubicBezTo>
                  <a:cubicBezTo>
                    <a:pt x="472" y="1368"/>
                    <a:pt x="192" y="1112"/>
                    <a:pt x="96" y="952"/>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5" name="Text Box 9">
              <a:extLst>
                <a:ext uri="{FF2B5EF4-FFF2-40B4-BE49-F238E27FC236}">
                  <a16:creationId xmlns:a16="http://schemas.microsoft.com/office/drawing/2014/main" id="{2E0FDBE1-B044-4EC3-BE91-43FA71EA77A4}"/>
                </a:ext>
              </a:extLst>
            </p:cNvPr>
            <p:cNvSpPr txBox="1">
              <a:spLocks noChangeArrowheads="1"/>
            </p:cNvSpPr>
            <p:nvPr/>
          </p:nvSpPr>
          <p:spPr bwMode="auto">
            <a:xfrm>
              <a:off x="1200" y="2880"/>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参考构形</a:t>
              </a:r>
            </a:p>
          </p:txBody>
        </p:sp>
      </p:grpSp>
      <p:grpSp>
        <p:nvGrpSpPr>
          <p:cNvPr id="4111" name="Group 15">
            <a:extLst>
              <a:ext uri="{FF2B5EF4-FFF2-40B4-BE49-F238E27FC236}">
                <a16:creationId xmlns:a16="http://schemas.microsoft.com/office/drawing/2014/main" id="{681F936C-5DF5-4A48-9BB1-1E3106C9693A}"/>
              </a:ext>
            </a:extLst>
          </p:cNvPr>
          <p:cNvGrpSpPr>
            <a:grpSpLocks/>
          </p:cNvGrpSpPr>
          <p:nvPr/>
        </p:nvGrpSpPr>
        <p:grpSpPr bwMode="auto">
          <a:xfrm>
            <a:off x="5486400" y="2971800"/>
            <a:ext cx="2286000" cy="2362200"/>
            <a:chOff x="3264" y="2208"/>
            <a:chExt cx="1440" cy="1488"/>
          </a:xfrm>
        </p:grpSpPr>
        <p:sp>
          <p:nvSpPr>
            <p:cNvPr id="4103" name="Freeform 7">
              <a:extLst>
                <a:ext uri="{FF2B5EF4-FFF2-40B4-BE49-F238E27FC236}">
                  <a16:creationId xmlns:a16="http://schemas.microsoft.com/office/drawing/2014/main" id="{D84D0BC7-495A-404D-AB90-AE8372E9ADEC}"/>
                </a:ext>
              </a:extLst>
            </p:cNvPr>
            <p:cNvSpPr>
              <a:spLocks/>
            </p:cNvSpPr>
            <p:nvPr/>
          </p:nvSpPr>
          <p:spPr bwMode="auto">
            <a:xfrm>
              <a:off x="3264" y="2208"/>
              <a:ext cx="1440" cy="1488"/>
            </a:xfrm>
            <a:custGeom>
              <a:avLst/>
              <a:gdLst>
                <a:gd name="T0" fmla="*/ 152 w 1232"/>
                <a:gd name="T1" fmla="*/ 968 h 1488"/>
                <a:gd name="T2" fmla="*/ 8 w 1232"/>
                <a:gd name="T3" fmla="*/ 488 h 1488"/>
                <a:gd name="T4" fmla="*/ 200 w 1232"/>
                <a:gd name="T5" fmla="*/ 248 h 1488"/>
                <a:gd name="T6" fmla="*/ 584 w 1232"/>
                <a:gd name="T7" fmla="*/ 8 h 1488"/>
                <a:gd name="T8" fmla="*/ 872 w 1232"/>
                <a:gd name="T9" fmla="*/ 296 h 1488"/>
                <a:gd name="T10" fmla="*/ 1160 w 1232"/>
                <a:gd name="T11" fmla="*/ 440 h 1488"/>
                <a:gd name="T12" fmla="*/ 1160 w 1232"/>
                <a:gd name="T13" fmla="*/ 968 h 1488"/>
                <a:gd name="T14" fmla="*/ 728 w 1232"/>
                <a:gd name="T15" fmla="*/ 1448 h 1488"/>
                <a:gd name="T16" fmla="*/ 344 w 1232"/>
                <a:gd name="T17" fmla="*/ 1208 h 1488"/>
                <a:gd name="T18" fmla="*/ 152 w 1232"/>
                <a:gd name="T19" fmla="*/ 968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2" h="1488">
                  <a:moveTo>
                    <a:pt x="152" y="968"/>
                  </a:moveTo>
                  <a:cubicBezTo>
                    <a:pt x="96" y="848"/>
                    <a:pt x="0" y="608"/>
                    <a:pt x="8" y="488"/>
                  </a:cubicBezTo>
                  <a:cubicBezTo>
                    <a:pt x="16" y="368"/>
                    <a:pt x="104" y="328"/>
                    <a:pt x="200" y="248"/>
                  </a:cubicBezTo>
                  <a:cubicBezTo>
                    <a:pt x="296" y="168"/>
                    <a:pt x="472" y="0"/>
                    <a:pt x="584" y="8"/>
                  </a:cubicBezTo>
                  <a:cubicBezTo>
                    <a:pt x="696" y="16"/>
                    <a:pt x="776" y="224"/>
                    <a:pt x="872" y="296"/>
                  </a:cubicBezTo>
                  <a:cubicBezTo>
                    <a:pt x="968" y="368"/>
                    <a:pt x="1112" y="328"/>
                    <a:pt x="1160" y="440"/>
                  </a:cubicBezTo>
                  <a:cubicBezTo>
                    <a:pt x="1208" y="552"/>
                    <a:pt x="1232" y="800"/>
                    <a:pt x="1160" y="968"/>
                  </a:cubicBezTo>
                  <a:cubicBezTo>
                    <a:pt x="1088" y="1136"/>
                    <a:pt x="864" y="1408"/>
                    <a:pt x="728" y="1448"/>
                  </a:cubicBezTo>
                  <a:cubicBezTo>
                    <a:pt x="592" y="1488"/>
                    <a:pt x="448" y="1288"/>
                    <a:pt x="344" y="1208"/>
                  </a:cubicBezTo>
                  <a:cubicBezTo>
                    <a:pt x="240" y="1128"/>
                    <a:pt x="208" y="1088"/>
                    <a:pt x="152" y="968"/>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6" name="Text Box 10">
              <a:extLst>
                <a:ext uri="{FF2B5EF4-FFF2-40B4-BE49-F238E27FC236}">
                  <a16:creationId xmlns:a16="http://schemas.microsoft.com/office/drawing/2014/main" id="{90246C26-28E7-4693-9E57-A8CB96E04268}"/>
                </a:ext>
              </a:extLst>
            </p:cNvPr>
            <p:cNvSpPr txBox="1">
              <a:spLocks noChangeArrowheads="1"/>
            </p:cNvSpPr>
            <p:nvPr/>
          </p:nvSpPr>
          <p:spPr bwMode="auto">
            <a:xfrm>
              <a:off x="3648" y="2832"/>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即时构形</a:t>
              </a:r>
            </a:p>
          </p:txBody>
        </p:sp>
      </p:grpSp>
      <p:sp>
        <p:nvSpPr>
          <p:cNvPr id="4108" name="Text Box 12">
            <a:extLst>
              <a:ext uri="{FF2B5EF4-FFF2-40B4-BE49-F238E27FC236}">
                <a16:creationId xmlns:a16="http://schemas.microsoft.com/office/drawing/2014/main" id="{E6B29265-C334-4FF4-9BE6-E13D9264714E}"/>
              </a:ext>
            </a:extLst>
          </p:cNvPr>
          <p:cNvSpPr txBox="1">
            <a:spLocks noChangeArrowheads="1"/>
          </p:cNvSpPr>
          <p:nvPr/>
        </p:nvSpPr>
        <p:spPr bwMode="auto">
          <a:xfrm>
            <a:off x="1905000" y="54864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t</a:t>
            </a:r>
            <a:r>
              <a:rPr lang="zh-CN" altLang="en-US"/>
              <a:t>＝</a:t>
            </a:r>
            <a:r>
              <a:rPr lang="en-US" altLang="zh-CN"/>
              <a:t>0</a:t>
            </a:r>
          </a:p>
        </p:txBody>
      </p:sp>
      <p:sp>
        <p:nvSpPr>
          <p:cNvPr id="4109" name="Text Box 13">
            <a:extLst>
              <a:ext uri="{FF2B5EF4-FFF2-40B4-BE49-F238E27FC236}">
                <a16:creationId xmlns:a16="http://schemas.microsoft.com/office/drawing/2014/main" id="{29B2D66D-BBD1-4D30-8B81-F0D525B9EAF0}"/>
              </a:ext>
            </a:extLst>
          </p:cNvPr>
          <p:cNvSpPr txBox="1">
            <a:spLocks noChangeArrowheads="1"/>
          </p:cNvSpPr>
          <p:nvPr/>
        </p:nvSpPr>
        <p:spPr bwMode="auto">
          <a:xfrm>
            <a:off x="6477000" y="54102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t</a:t>
            </a:r>
            <a:r>
              <a:rPr lang="zh-CN" altLang="en-US"/>
              <a:t>＝</a:t>
            </a:r>
            <a:r>
              <a:rPr lang="en-US" altLang="zh-CN"/>
              <a:t>T</a:t>
            </a:r>
          </a:p>
        </p:txBody>
      </p:sp>
      <p:sp>
        <p:nvSpPr>
          <p:cNvPr id="4112" name="AutoShape 16">
            <a:extLst>
              <a:ext uri="{FF2B5EF4-FFF2-40B4-BE49-F238E27FC236}">
                <a16:creationId xmlns:a16="http://schemas.microsoft.com/office/drawing/2014/main" id="{BFE8169D-4041-4549-8DAA-042F6D5EAF0E}"/>
              </a:ext>
            </a:extLst>
          </p:cNvPr>
          <p:cNvSpPr>
            <a:spLocks noChangeArrowheads="1"/>
          </p:cNvSpPr>
          <p:nvPr/>
        </p:nvSpPr>
        <p:spPr bwMode="auto">
          <a:xfrm>
            <a:off x="3733800" y="3733800"/>
            <a:ext cx="1524000" cy="457200"/>
          </a:xfrm>
          <a:prstGeom prst="rightArrow">
            <a:avLst>
              <a:gd name="adj1" fmla="val 50000"/>
              <a:gd name="adj2" fmla="val 8333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3" name="Text Box 17">
            <a:extLst>
              <a:ext uri="{FF2B5EF4-FFF2-40B4-BE49-F238E27FC236}">
                <a16:creationId xmlns:a16="http://schemas.microsoft.com/office/drawing/2014/main" id="{005B3110-D478-429D-A4F2-42FB52E2876D}"/>
              </a:ext>
            </a:extLst>
          </p:cNvPr>
          <p:cNvSpPr txBox="1">
            <a:spLocks noChangeArrowheads="1"/>
          </p:cNvSpPr>
          <p:nvPr/>
        </p:nvSpPr>
        <p:spPr bwMode="auto">
          <a:xfrm>
            <a:off x="3886200" y="4191000"/>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ea typeface="黑体" panose="02010609060101010101" pitchFamily="49" charset="-122"/>
              </a:rPr>
              <a:t>运动</a:t>
            </a:r>
          </a:p>
        </p:txBody>
      </p:sp>
      <p:graphicFrame>
        <p:nvGraphicFramePr>
          <p:cNvPr id="4114" name="Object 18">
            <a:extLst>
              <a:ext uri="{FF2B5EF4-FFF2-40B4-BE49-F238E27FC236}">
                <a16:creationId xmlns:a16="http://schemas.microsoft.com/office/drawing/2014/main" id="{45AE322E-67C6-4F00-AF35-150962EC231B}"/>
              </a:ext>
            </a:extLst>
          </p:cNvPr>
          <p:cNvGraphicFramePr>
            <a:graphicFrameLocks noChangeAspect="1"/>
          </p:cNvGraphicFramePr>
          <p:nvPr/>
        </p:nvGraphicFramePr>
        <p:xfrm>
          <a:off x="2057400" y="3276600"/>
          <a:ext cx="547688" cy="571500"/>
        </p:xfrm>
        <a:graphic>
          <a:graphicData uri="http://schemas.openxmlformats.org/presentationml/2006/ole">
            <mc:AlternateContent xmlns:mc="http://schemas.openxmlformats.org/markup-compatibility/2006">
              <mc:Choice xmlns:v="urn:schemas-microsoft-com:vml" Requires="v">
                <p:oleObj spid="_x0000_s4144" r:id="rId3" imgW="215806" imgH="228501" progId="Equation.DSMT4">
                  <p:embed/>
                </p:oleObj>
              </mc:Choice>
              <mc:Fallback>
                <p:oleObj r:id="rId3" imgW="215806" imgH="228501"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276600"/>
                        <a:ext cx="547688"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16" name="Object 20">
            <a:extLst>
              <a:ext uri="{FF2B5EF4-FFF2-40B4-BE49-F238E27FC236}">
                <a16:creationId xmlns:a16="http://schemas.microsoft.com/office/drawing/2014/main" id="{F4C0EC1C-274F-4646-B31D-341BC569E341}"/>
              </a:ext>
            </a:extLst>
          </p:cNvPr>
          <p:cNvGraphicFramePr>
            <a:graphicFrameLocks noChangeAspect="1"/>
          </p:cNvGraphicFramePr>
          <p:nvPr/>
        </p:nvGraphicFramePr>
        <p:xfrm>
          <a:off x="6477000" y="3276600"/>
          <a:ext cx="422275" cy="471488"/>
        </p:xfrm>
        <a:graphic>
          <a:graphicData uri="http://schemas.openxmlformats.org/presentationml/2006/ole">
            <mc:AlternateContent xmlns:mc="http://schemas.openxmlformats.org/markup-compatibility/2006">
              <mc:Choice xmlns:v="urn:schemas-microsoft-com:vml" Requires="v">
                <p:oleObj spid="_x0000_s4145" r:id="rId5" imgW="164814" imgH="177492" progId="Equation.DSMT4">
                  <p:embed/>
                </p:oleObj>
              </mc:Choice>
              <mc:Fallback>
                <p:oleObj r:id="rId5" imgW="164814" imgH="177492" progId="Equation.DSMT4">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3276600"/>
                        <a:ext cx="422275"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C39803F-04F7-4953-97A0-3AE4FB264B5F}"/>
              </a:ext>
            </a:extLst>
          </p:cNvPr>
          <p:cNvSpPr>
            <a:spLocks noChangeArrowheads="1"/>
          </p:cNvSpPr>
          <p:nvPr/>
        </p:nvSpPr>
        <p:spPr bwMode="auto">
          <a:xfrm>
            <a:off x="914400" y="3810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latin typeface="华文中宋" panose="02010600040101010101" pitchFamily="2" charset="-122"/>
                <a:ea typeface="黑体" panose="02010609060101010101" pitchFamily="49" charset="-122"/>
              </a:rPr>
              <a:t>速度梯度张量</a:t>
            </a:r>
            <a:r>
              <a:rPr lang="zh-CN" altLang="en-US">
                <a:latin typeface="华文中宋" panose="02010600040101010101" pitchFamily="2" charset="-122"/>
              </a:rPr>
              <a:t> </a:t>
            </a:r>
          </a:p>
        </p:txBody>
      </p:sp>
      <p:graphicFrame>
        <p:nvGraphicFramePr>
          <p:cNvPr id="33795" name="Object 3">
            <a:extLst>
              <a:ext uri="{FF2B5EF4-FFF2-40B4-BE49-F238E27FC236}">
                <a16:creationId xmlns:a16="http://schemas.microsoft.com/office/drawing/2014/main" id="{8E0E9F30-2F68-4D54-8FC2-41A0F0628D06}"/>
              </a:ext>
            </a:extLst>
          </p:cNvPr>
          <p:cNvGraphicFramePr>
            <a:graphicFrameLocks noChangeAspect="1"/>
          </p:cNvGraphicFramePr>
          <p:nvPr/>
        </p:nvGraphicFramePr>
        <p:xfrm>
          <a:off x="1752600" y="838200"/>
          <a:ext cx="1557338" cy="733425"/>
        </p:xfrm>
        <a:graphic>
          <a:graphicData uri="http://schemas.openxmlformats.org/presentationml/2006/ole">
            <mc:AlternateContent xmlns:mc="http://schemas.openxmlformats.org/markup-compatibility/2006">
              <mc:Choice xmlns:v="urn:schemas-microsoft-com:vml" Requires="v">
                <p:oleObj spid="_x0000_s33918" r:id="rId3" imgW="825500" imgH="393700" progId="Equation.DSMT4">
                  <p:embed/>
                </p:oleObj>
              </mc:Choice>
              <mc:Fallback>
                <p:oleObj r:id="rId3" imgW="825500" imgH="3937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838200"/>
                        <a:ext cx="1557338"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7" name="Object 5">
            <a:extLst>
              <a:ext uri="{FF2B5EF4-FFF2-40B4-BE49-F238E27FC236}">
                <a16:creationId xmlns:a16="http://schemas.microsoft.com/office/drawing/2014/main" id="{E7A206E1-1186-4D54-895C-A3B1AB2076E1}"/>
              </a:ext>
            </a:extLst>
          </p:cNvPr>
          <p:cNvGraphicFramePr>
            <a:graphicFrameLocks noChangeAspect="1"/>
          </p:cNvGraphicFramePr>
          <p:nvPr/>
        </p:nvGraphicFramePr>
        <p:xfrm>
          <a:off x="4343400" y="990600"/>
          <a:ext cx="1281113" cy="525463"/>
        </p:xfrm>
        <a:graphic>
          <a:graphicData uri="http://schemas.openxmlformats.org/presentationml/2006/ole">
            <mc:AlternateContent xmlns:mc="http://schemas.openxmlformats.org/markup-compatibility/2006">
              <mc:Choice xmlns:v="urn:schemas-microsoft-com:vml" Requires="v">
                <p:oleObj spid="_x0000_s33919" r:id="rId5" imgW="583947" imgH="241195" progId="Equation.DSMT4">
                  <p:embed/>
                </p:oleObj>
              </mc:Choice>
              <mc:Fallback>
                <p:oleObj r:id="rId5" imgW="583947" imgH="241195"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990600"/>
                        <a:ext cx="1281113" cy="525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9" name="Object 7">
            <a:extLst>
              <a:ext uri="{FF2B5EF4-FFF2-40B4-BE49-F238E27FC236}">
                <a16:creationId xmlns:a16="http://schemas.microsoft.com/office/drawing/2014/main" id="{48543B70-AB9A-48AF-A350-1FAA1CC85555}"/>
              </a:ext>
            </a:extLst>
          </p:cNvPr>
          <p:cNvGraphicFramePr>
            <a:graphicFrameLocks noChangeAspect="1"/>
          </p:cNvGraphicFramePr>
          <p:nvPr/>
        </p:nvGraphicFramePr>
        <p:xfrm>
          <a:off x="1752600" y="1600200"/>
          <a:ext cx="1676400" cy="436563"/>
        </p:xfrm>
        <a:graphic>
          <a:graphicData uri="http://schemas.openxmlformats.org/presentationml/2006/ole">
            <mc:AlternateContent xmlns:mc="http://schemas.openxmlformats.org/markup-compatibility/2006">
              <mc:Choice xmlns:v="urn:schemas-microsoft-com:vml" Requires="v">
                <p:oleObj spid="_x0000_s33920" r:id="rId7" imgW="698197" imgH="177723" progId="Equation.DSMT4">
                  <p:embed/>
                </p:oleObj>
              </mc:Choice>
              <mc:Fallback>
                <p:oleObj r:id="rId7" imgW="698197" imgH="177723"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1600200"/>
                        <a:ext cx="1676400"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2" name="Rectangle 10">
            <a:extLst>
              <a:ext uri="{FF2B5EF4-FFF2-40B4-BE49-F238E27FC236}">
                <a16:creationId xmlns:a16="http://schemas.microsoft.com/office/drawing/2014/main" id="{038CE265-BD26-435D-9211-08F1F20D0CBE}"/>
              </a:ext>
            </a:extLst>
          </p:cNvPr>
          <p:cNvSpPr>
            <a:spLocks noChangeArrowheads="1"/>
          </p:cNvSpPr>
          <p:nvPr/>
        </p:nvSpPr>
        <p:spPr bwMode="auto">
          <a:xfrm>
            <a:off x="990600" y="21336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i="1">
                <a:latin typeface="华文中宋" panose="02010600040101010101" pitchFamily="2" charset="-122"/>
              </a:rPr>
              <a:t>x</a:t>
            </a:r>
            <a:r>
              <a:rPr lang="zh-CN" altLang="en-US" sz="2000">
                <a:latin typeface="华文中宋" panose="02010600040101010101" pitchFamily="2" charset="-122"/>
              </a:rPr>
              <a:t>点邻域的</a:t>
            </a:r>
            <a:r>
              <a:rPr lang="en-US" altLang="zh-CN" sz="2000">
                <a:latin typeface="华文中宋" panose="02010600040101010101" pitchFamily="2" charset="-122"/>
              </a:rPr>
              <a:t>d</a:t>
            </a:r>
            <a:r>
              <a:rPr lang="en-US" altLang="zh-CN" sz="2000" b="1" i="1">
                <a:latin typeface="华文中宋" panose="02010600040101010101" pitchFamily="2" charset="-122"/>
              </a:rPr>
              <a:t>v</a:t>
            </a:r>
            <a:r>
              <a:rPr lang="zh-CN" altLang="en-US" sz="2000">
                <a:latin typeface="华文中宋" panose="02010600040101010101" pitchFamily="2" charset="-122"/>
              </a:rPr>
              <a:t>是          处的速度对</a:t>
            </a:r>
            <a:r>
              <a:rPr lang="en-US" altLang="zh-CN" sz="2000" b="1" i="1">
                <a:latin typeface="华文中宋" panose="02010600040101010101" pitchFamily="2" charset="-122"/>
              </a:rPr>
              <a:t>x</a:t>
            </a:r>
            <a:r>
              <a:rPr lang="zh-CN" altLang="en-US" sz="2000">
                <a:latin typeface="华文中宋" panose="02010600040101010101" pitchFamily="2" charset="-122"/>
              </a:rPr>
              <a:t>点处的速度的偏离 </a:t>
            </a:r>
          </a:p>
        </p:txBody>
      </p:sp>
      <p:graphicFrame>
        <p:nvGraphicFramePr>
          <p:cNvPr id="33801" name="Object 9">
            <a:extLst>
              <a:ext uri="{FF2B5EF4-FFF2-40B4-BE49-F238E27FC236}">
                <a16:creationId xmlns:a16="http://schemas.microsoft.com/office/drawing/2014/main" id="{79C61236-EE96-4006-B10D-0E6B71CA9F26}"/>
              </a:ext>
            </a:extLst>
          </p:cNvPr>
          <p:cNvGraphicFramePr>
            <a:graphicFrameLocks noChangeAspect="1"/>
          </p:cNvGraphicFramePr>
          <p:nvPr/>
        </p:nvGraphicFramePr>
        <p:xfrm>
          <a:off x="2743200" y="2190750"/>
          <a:ext cx="838200" cy="338138"/>
        </p:xfrm>
        <a:graphic>
          <a:graphicData uri="http://schemas.openxmlformats.org/presentationml/2006/ole">
            <mc:AlternateContent xmlns:mc="http://schemas.openxmlformats.org/markup-compatibility/2006">
              <mc:Choice xmlns:v="urn:schemas-microsoft-com:vml" Requires="v">
                <p:oleObj spid="_x0000_s33921" r:id="rId9" imgW="444114" imgH="177646" progId="Equation.3">
                  <p:embed/>
                </p:oleObj>
              </mc:Choice>
              <mc:Fallback>
                <p:oleObj r:id="rId9" imgW="444114" imgH="177646"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3200" y="2190750"/>
                        <a:ext cx="838200"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3813" name="Group 21">
            <a:extLst>
              <a:ext uri="{FF2B5EF4-FFF2-40B4-BE49-F238E27FC236}">
                <a16:creationId xmlns:a16="http://schemas.microsoft.com/office/drawing/2014/main" id="{C6E4C8D5-45CD-4AF4-93E3-9C4F2C84CD3A}"/>
              </a:ext>
            </a:extLst>
          </p:cNvPr>
          <p:cNvGrpSpPr>
            <a:grpSpLocks/>
          </p:cNvGrpSpPr>
          <p:nvPr/>
        </p:nvGrpSpPr>
        <p:grpSpPr bwMode="auto">
          <a:xfrm>
            <a:off x="990600" y="2897188"/>
            <a:ext cx="6400800" cy="3503612"/>
            <a:chOff x="624" y="1825"/>
            <a:chExt cx="4032" cy="2207"/>
          </a:xfrm>
        </p:grpSpPr>
        <p:graphicFrame>
          <p:nvGraphicFramePr>
            <p:cNvPr id="33803" name="Object 11">
              <a:extLst>
                <a:ext uri="{FF2B5EF4-FFF2-40B4-BE49-F238E27FC236}">
                  <a16:creationId xmlns:a16="http://schemas.microsoft.com/office/drawing/2014/main" id="{F5906D98-A0A0-4E0D-95AA-D3A9630FFB55}"/>
                </a:ext>
              </a:extLst>
            </p:cNvPr>
            <p:cNvGraphicFramePr>
              <a:graphicFrameLocks noChangeAspect="1"/>
            </p:cNvGraphicFramePr>
            <p:nvPr/>
          </p:nvGraphicFramePr>
          <p:xfrm>
            <a:off x="1626" y="1837"/>
            <a:ext cx="1140" cy="285"/>
          </p:xfrm>
          <a:graphic>
            <a:graphicData uri="http://schemas.openxmlformats.org/presentationml/2006/ole">
              <mc:AlternateContent xmlns:mc="http://schemas.openxmlformats.org/markup-compatibility/2006">
                <mc:Choice xmlns:v="urn:schemas-microsoft-com:vml" Requires="v">
                  <p:oleObj spid="_x0000_s33922" r:id="rId11" imgW="723272" imgH="177646" progId="Equation.DSMT4">
                    <p:embed/>
                  </p:oleObj>
                </mc:Choice>
                <mc:Fallback>
                  <p:oleObj r:id="rId11" imgW="723272" imgH="177646"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26" y="1837"/>
                          <a:ext cx="1140" cy="2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5" name="Text Box 13">
              <a:extLst>
                <a:ext uri="{FF2B5EF4-FFF2-40B4-BE49-F238E27FC236}">
                  <a16:creationId xmlns:a16="http://schemas.microsoft.com/office/drawing/2014/main" id="{D272D796-5B59-4FD4-9FDC-966BEE016C30}"/>
                </a:ext>
              </a:extLst>
            </p:cNvPr>
            <p:cNvSpPr txBox="1">
              <a:spLocks noChangeArrowheads="1"/>
            </p:cNvSpPr>
            <p:nvPr/>
          </p:nvSpPr>
          <p:spPr bwMode="auto">
            <a:xfrm>
              <a:off x="624" y="1825"/>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加法分解</a:t>
              </a:r>
            </a:p>
          </p:txBody>
        </p:sp>
        <p:graphicFrame>
          <p:nvGraphicFramePr>
            <p:cNvPr id="33806" name="Object 14">
              <a:extLst>
                <a:ext uri="{FF2B5EF4-FFF2-40B4-BE49-F238E27FC236}">
                  <a16:creationId xmlns:a16="http://schemas.microsoft.com/office/drawing/2014/main" id="{586563C3-968A-4E63-9E90-593EF0DDFA78}"/>
                </a:ext>
              </a:extLst>
            </p:cNvPr>
            <p:cNvGraphicFramePr>
              <a:graphicFrameLocks noChangeAspect="1"/>
            </p:cNvGraphicFramePr>
            <p:nvPr/>
          </p:nvGraphicFramePr>
          <p:xfrm>
            <a:off x="1632" y="2113"/>
            <a:ext cx="1245" cy="459"/>
          </p:xfrm>
          <a:graphic>
            <a:graphicData uri="http://schemas.openxmlformats.org/presentationml/2006/ole">
              <mc:AlternateContent xmlns:mc="http://schemas.openxmlformats.org/markup-compatibility/2006">
                <mc:Choice xmlns:v="urn:schemas-microsoft-com:vml" Requires="v">
                  <p:oleObj spid="_x0000_s33923" r:id="rId13" imgW="1054100" imgH="393700" progId="Equation.DSMT4">
                    <p:embed/>
                  </p:oleObj>
                </mc:Choice>
                <mc:Fallback>
                  <p:oleObj r:id="rId13" imgW="1054100" imgH="39370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32" y="2113"/>
                          <a:ext cx="1245" cy="4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8" name="Object 16">
              <a:extLst>
                <a:ext uri="{FF2B5EF4-FFF2-40B4-BE49-F238E27FC236}">
                  <a16:creationId xmlns:a16="http://schemas.microsoft.com/office/drawing/2014/main" id="{803B22E2-E9D7-4BA1-AE11-70C6235FF1B1}"/>
                </a:ext>
              </a:extLst>
            </p:cNvPr>
            <p:cNvGraphicFramePr>
              <a:graphicFrameLocks noChangeAspect="1"/>
            </p:cNvGraphicFramePr>
            <p:nvPr/>
          </p:nvGraphicFramePr>
          <p:xfrm>
            <a:off x="3168" y="2065"/>
            <a:ext cx="1488" cy="479"/>
          </p:xfrm>
          <a:graphic>
            <a:graphicData uri="http://schemas.openxmlformats.org/presentationml/2006/ole">
              <mc:AlternateContent xmlns:mc="http://schemas.openxmlformats.org/markup-compatibility/2006">
                <mc:Choice xmlns:v="urn:schemas-microsoft-com:vml" Requires="v">
                  <p:oleObj spid="_x0000_s33924" r:id="rId15" imgW="1205977" imgH="393529" progId="Equation.DSMT4">
                    <p:embed/>
                  </p:oleObj>
                </mc:Choice>
                <mc:Fallback>
                  <p:oleObj r:id="rId15" imgW="1205977" imgH="393529" progId="Equation.DSMT4">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68" y="2065"/>
                          <a:ext cx="1488" cy="4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10" name="Object 18">
              <a:extLst>
                <a:ext uri="{FF2B5EF4-FFF2-40B4-BE49-F238E27FC236}">
                  <a16:creationId xmlns:a16="http://schemas.microsoft.com/office/drawing/2014/main" id="{D6DD6512-05F0-4B1D-B39F-8FC2E8421854}"/>
                </a:ext>
              </a:extLst>
            </p:cNvPr>
            <p:cNvGraphicFramePr>
              <a:graphicFrameLocks noChangeAspect="1"/>
            </p:cNvGraphicFramePr>
            <p:nvPr/>
          </p:nvGraphicFramePr>
          <p:xfrm>
            <a:off x="1200" y="2641"/>
            <a:ext cx="3360" cy="1391"/>
          </p:xfrm>
          <a:graphic>
            <a:graphicData uri="http://schemas.openxmlformats.org/presentationml/2006/ole">
              <mc:AlternateContent xmlns:mc="http://schemas.openxmlformats.org/markup-compatibility/2006">
                <mc:Choice xmlns:v="urn:schemas-microsoft-com:vml" Requires="v">
                  <p:oleObj spid="_x0000_s33925" r:id="rId17" imgW="3378200" imgH="1397000" progId="Equation.DSMT4">
                    <p:embed/>
                  </p:oleObj>
                </mc:Choice>
                <mc:Fallback>
                  <p:oleObj r:id="rId17" imgW="3378200" imgH="1397000" progId="Equation.DSMT4">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00" y="2641"/>
                          <a:ext cx="3360" cy="13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12" name="Text Box 20">
              <a:extLst>
                <a:ext uri="{FF2B5EF4-FFF2-40B4-BE49-F238E27FC236}">
                  <a16:creationId xmlns:a16="http://schemas.microsoft.com/office/drawing/2014/main" id="{9AC7BAA6-2616-4511-A249-B1EAEC344F83}"/>
                </a:ext>
              </a:extLst>
            </p:cNvPr>
            <p:cNvSpPr txBox="1">
              <a:spLocks noChangeArrowheads="1"/>
            </p:cNvSpPr>
            <p:nvPr/>
          </p:nvSpPr>
          <p:spPr bwMode="auto">
            <a:xfrm>
              <a:off x="624" y="2208"/>
              <a:ext cx="14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ea typeface="黑体" panose="02010609060101010101" pitchFamily="49" charset="-122"/>
                </a:rPr>
                <a:t>形变率张量</a:t>
              </a:r>
              <a:r>
                <a:rPr lang="zh-CN" altLang="en-US" sz="2000"/>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813"/>
                                        </p:tgtEl>
                                        <p:attrNameLst>
                                          <p:attrName>style.visibility</p:attrName>
                                        </p:attrNameLst>
                                      </p:cBhvr>
                                      <p:to>
                                        <p:strVal val="visible"/>
                                      </p:to>
                                    </p:set>
                                    <p:anim calcmode="lin" valueType="num">
                                      <p:cBhvr additive="base">
                                        <p:cTn id="7" dur="500" fill="hold"/>
                                        <p:tgtEl>
                                          <p:spTgt spid="33813"/>
                                        </p:tgtEl>
                                        <p:attrNameLst>
                                          <p:attrName>ppt_x</p:attrName>
                                        </p:attrNameLst>
                                      </p:cBhvr>
                                      <p:tavLst>
                                        <p:tav tm="0">
                                          <p:val>
                                            <p:strVal val="#ppt_x"/>
                                          </p:val>
                                        </p:tav>
                                        <p:tav tm="100000">
                                          <p:val>
                                            <p:strVal val="#ppt_x"/>
                                          </p:val>
                                        </p:tav>
                                      </p:tavLst>
                                    </p:anim>
                                    <p:anim calcmode="lin" valueType="num">
                                      <p:cBhvr additive="base">
                                        <p:cTn id="8" dur="500" fill="hold"/>
                                        <p:tgtEl>
                                          <p:spTgt spid="338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Object 2">
            <a:extLst>
              <a:ext uri="{FF2B5EF4-FFF2-40B4-BE49-F238E27FC236}">
                <a16:creationId xmlns:a16="http://schemas.microsoft.com/office/drawing/2014/main" id="{97BA4B38-FFF5-4116-ABA2-C51AA2FD2F54}"/>
              </a:ext>
            </a:extLst>
          </p:cNvPr>
          <p:cNvGraphicFramePr>
            <a:graphicFrameLocks noChangeAspect="1"/>
          </p:cNvGraphicFramePr>
          <p:nvPr/>
        </p:nvGraphicFramePr>
        <p:xfrm>
          <a:off x="1592263" y="1238250"/>
          <a:ext cx="3821112" cy="1276350"/>
        </p:xfrm>
        <a:graphic>
          <a:graphicData uri="http://schemas.openxmlformats.org/presentationml/2006/ole">
            <mc:AlternateContent xmlns:mc="http://schemas.openxmlformats.org/markup-compatibility/2006">
              <mc:Choice xmlns:v="urn:schemas-microsoft-com:vml" Requires="v">
                <p:oleObj spid="_x0000_s34913" name="Equation" r:id="rId3" imgW="2489040" imgH="838080" progId="Equation.DSMT4">
                  <p:embed/>
                </p:oleObj>
              </mc:Choice>
              <mc:Fallback>
                <p:oleObj name="Equation" r:id="rId3" imgW="2489040" imgH="8380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2263" y="1238250"/>
                        <a:ext cx="3821112" cy="1276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0" name="Text Box 4">
            <a:extLst>
              <a:ext uri="{FF2B5EF4-FFF2-40B4-BE49-F238E27FC236}">
                <a16:creationId xmlns:a16="http://schemas.microsoft.com/office/drawing/2014/main" id="{34FEA66F-ABC1-4550-BD3A-1320F721530E}"/>
              </a:ext>
            </a:extLst>
          </p:cNvPr>
          <p:cNvSpPr txBox="1">
            <a:spLocks noChangeArrowheads="1"/>
          </p:cNvSpPr>
          <p:nvPr/>
        </p:nvSpPr>
        <p:spPr bwMode="auto">
          <a:xfrm>
            <a:off x="685800" y="746125"/>
            <a:ext cx="3733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latin typeface="宋体" panose="02010600030101010101" pitchFamily="2" charset="-122"/>
                <a:ea typeface="宋体" panose="02010600030101010101" pitchFamily="2" charset="-122"/>
              </a:rPr>
              <a:t>微元线段</a:t>
            </a:r>
            <a:r>
              <a:rPr lang="en-US" altLang="zh-CN" sz="2000">
                <a:ea typeface="宋体" panose="02010600030101010101" pitchFamily="2" charset="-122"/>
              </a:rPr>
              <a:t>d</a:t>
            </a:r>
            <a:r>
              <a:rPr lang="en-US" altLang="zh-CN" sz="2000" b="1" i="1">
                <a:ea typeface="宋体" panose="02010600030101010101" pitchFamily="2" charset="-122"/>
              </a:rPr>
              <a:t>x</a:t>
            </a:r>
            <a:r>
              <a:rPr lang="zh-CN" altLang="en-US" sz="2000">
                <a:latin typeface="宋体" panose="02010600030101010101" pitchFamily="2" charset="-122"/>
                <a:ea typeface="宋体" panose="02010600030101010101" pitchFamily="2" charset="-122"/>
              </a:rPr>
              <a:t>的物质导数：</a:t>
            </a:r>
            <a:r>
              <a:rPr lang="zh-CN" altLang="en-US" sz="2000"/>
              <a:t> </a:t>
            </a:r>
          </a:p>
        </p:txBody>
      </p:sp>
      <p:sp>
        <p:nvSpPr>
          <p:cNvPr id="34823" name="Text Box 7">
            <a:extLst>
              <a:ext uri="{FF2B5EF4-FFF2-40B4-BE49-F238E27FC236}">
                <a16:creationId xmlns:a16="http://schemas.microsoft.com/office/drawing/2014/main" id="{3EF95DA5-56CC-4A07-B95C-936E951A3A1A}"/>
              </a:ext>
            </a:extLst>
          </p:cNvPr>
          <p:cNvSpPr txBox="1">
            <a:spLocks noChangeArrowheads="1"/>
          </p:cNvSpPr>
          <p:nvPr/>
        </p:nvSpPr>
        <p:spPr bwMode="auto">
          <a:xfrm>
            <a:off x="685800" y="2667000"/>
            <a:ext cx="579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latin typeface="宋体" panose="02010600030101010101" pitchFamily="2" charset="-122"/>
                <a:ea typeface="宋体" panose="02010600030101010101" pitchFamily="2" charset="-122"/>
              </a:rPr>
              <a:t>记</a:t>
            </a:r>
            <a:r>
              <a:rPr lang="en-US" altLang="zh-CN" sz="2000">
                <a:ea typeface="宋体" panose="02010600030101010101" pitchFamily="2" charset="-122"/>
              </a:rPr>
              <a:t>d</a:t>
            </a:r>
            <a:r>
              <a:rPr lang="en-US" altLang="zh-CN" sz="2000" i="1">
                <a:ea typeface="宋体" panose="02010600030101010101" pitchFamily="2" charset="-122"/>
              </a:rPr>
              <a:t>s</a:t>
            </a:r>
            <a:r>
              <a:rPr lang="zh-CN" altLang="en-US" sz="2000">
                <a:latin typeface="宋体" panose="02010600030101010101" pitchFamily="2" charset="-122"/>
                <a:ea typeface="宋体" panose="02010600030101010101" pitchFamily="2" charset="-122"/>
              </a:rPr>
              <a:t>是微元线段</a:t>
            </a:r>
            <a:r>
              <a:rPr lang="en-US" altLang="zh-CN" sz="2000">
                <a:ea typeface="宋体" panose="02010600030101010101" pitchFamily="2" charset="-122"/>
              </a:rPr>
              <a:t>d</a:t>
            </a:r>
            <a:r>
              <a:rPr lang="en-US" altLang="zh-CN" sz="2000" b="1" i="1">
                <a:ea typeface="宋体" panose="02010600030101010101" pitchFamily="2" charset="-122"/>
              </a:rPr>
              <a:t>x</a:t>
            </a:r>
            <a:r>
              <a:rPr lang="zh-CN" altLang="en-US" sz="2000">
                <a:latin typeface="宋体" panose="02010600030101010101" pitchFamily="2" charset="-122"/>
                <a:ea typeface="宋体" panose="02010600030101010101" pitchFamily="2" charset="-122"/>
              </a:rPr>
              <a:t>的长度（即</a:t>
            </a:r>
            <a:r>
              <a:rPr lang="zh-CN" altLang="en-US" sz="2000">
                <a:ea typeface="宋体" panose="02010600030101010101" pitchFamily="2" charset="-122"/>
              </a:rPr>
              <a:t> </a:t>
            </a:r>
            <a:r>
              <a:rPr lang="en-US" altLang="zh-CN" sz="2000">
                <a:ea typeface="宋体" panose="02010600030101010101" pitchFamily="2" charset="-122"/>
              </a:rPr>
              <a:t>d</a:t>
            </a:r>
            <a:r>
              <a:rPr lang="en-US" altLang="zh-CN" sz="2000" b="1" i="1">
                <a:ea typeface="宋体" panose="02010600030101010101" pitchFamily="2" charset="-122"/>
              </a:rPr>
              <a:t>x </a:t>
            </a:r>
            <a:r>
              <a:rPr lang="en-US" altLang="zh-CN" sz="2000">
                <a:ea typeface="宋体" panose="02010600030101010101" pitchFamily="2" charset="-122"/>
              </a:rPr>
              <a:t>= </a:t>
            </a:r>
            <a:r>
              <a:rPr lang="en-US" altLang="zh-CN" sz="2000" b="1" i="1">
                <a:ea typeface="宋体" panose="02010600030101010101" pitchFamily="2" charset="-122"/>
              </a:rPr>
              <a:t>n</a:t>
            </a:r>
            <a:r>
              <a:rPr lang="en-US" altLang="zh-CN" sz="2000">
                <a:ea typeface="宋体" panose="02010600030101010101" pitchFamily="2" charset="-122"/>
              </a:rPr>
              <a:t>d</a:t>
            </a:r>
            <a:r>
              <a:rPr lang="en-US" altLang="zh-CN" sz="2000" i="1">
                <a:ea typeface="宋体" panose="02010600030101010101" pitchFamily="2" charset="-122"/>
              </a:rPr>
              <a:t>s </a:t>
            </a:r>
            <a:r>
              <a:rPr lang="zh-CN" altLang="en-US" sz="2000">
                <a:latin typeface="宋体" panose="02010600030101010101" pitchFamily="2" charset="-122"/>
                <a:ea typeface="宋体" panose="02010600030101010101" pitchFamily="2" charset="-122"/>
              </a:rPr>
              <a:t>）</a:t>
            </a:r>
            <a:r>
              <a:rPr lang="zh-CN" altLang="en-US" sz="2000"/>
              <a:t> </a:t>
            </a:r>
          </a:p>
        </p:txBody>
      </p:sp>
      <p:graphicFrame>
        <p:nvGraphicFramePr>
          <p:cNvPr id="34824" name="Object 8">
            <a:extLst>
              <a:ext uri="{FF2B5EF4-FFF2-40B4-BE49-F238E27FC236}">
                <a16:creationId xmlns:a16="http://schemas.microsoft.com/office/drawing/2014/main" id="{4681D3F7-9993-4790-A7EF-08CCA5539F85}"/>
              </a:ext>
            </a:extLst>
          </p:cNvPr>
          <p:cNvGraphicFramePr>
            <a:graphicFrameLocks noChangeAspect="1"/>
          </p:cNvGraphicFramePr>
          <p:nvPr/>
        </p:nvGraphicFramePr>
        <p:xfrm>
          <a:off x="1676400" y="3200400"/>
          <a:ext cx="3729038" cy="563563"/>
        </p:xfrm>
        <a:graphic>
          <a:graphicData uri="http://schemas.openxmlformats.org/presentationml/2006/ole">
            <mc:AlternateContent xmlns:mc="http://schemas.openxmlformats.org/markup-compatibility/2006">
              <mc:Choice xmlns:v="urn:schemas-microsoft-com:vml" Requires="v">
                <p:oleObj spid="_x0000_s34914" r:id="rId5" imgW="2578100" imgH="393700" progId="Equation.DSMT4">
                  <p:embed/>
                </p:oleObj>
              </mc:Choice>
              <mc:Fallback>
                <p:oleObj r:id="rId5" imgW="2578100" imgH="3937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3200400"/>
                        <a:ext cx="3729038"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6" name="Object 10">
            <a:extLst>
              <a:ext uri="{FF2B5EF4-FFF2-40B4-BE49-F238E27FC236}">
                <a16:creationId xmlns:a16="http://schemas.microsoft.com/office/drawing/2014/main" id="{76D66CBE-559D-4410-A320-4DB861D8511E}"/>
              </a:ext>
            </a:extLst>
          </p:cNvPr>
          <p:cNvGraphicFramePr>
            <a:graphicFrameLocks noChangeAspect="1"/>
          </p:cNvGraphicFramePr>
          <p:nvPr/>
        </p:nvGraphicFramePr>
        <p:xfrm>
          <a:off x="2395538" y="3886200"/>
          <a:ext cx="5681662" cy="592138"/>
        </p:xfrm>
        <a:graphic>
          <a:graphicData uri="http://schemas.openxmlformats.org/presentationml/2006/ole">
            <mc:AlternateContent xmlns:mc="http://schemas.openxmlformats.org/markup-compatibility/2006">
              <mc:Choice xmlns:v="urn:schemas-microsoft-com:vml" Requires="v">
                <p:oleObj spid="_x0000_s34915" r:id="rId7" imgW="3746500" imgH="393700" progId="Equation.DSMT4">
                  <p:embed/>
                </p:oleObj>
              </mc:Choice>
              <mc:Fallback>
                <p:oleObj r:id="rId7" imgW="3746500" imgH="3937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5538" y="3886200"/>
                        <a:ext cx="5681662" cy="59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8" name="Object 12">
            <a:extLst>
              <a:ext uri="{FF2B5EF4-FFF2-40B4-BE49-F238E27FC236}">
                <a16:creationId xmlns:a16="http://schemas.microsoft.com/office/drawing/2014/main" id="{4628E616-5FFA-4A32-B083-55F103B66A78}"/>
              </a:ext>
            </a:extLst>
          </p:cNvPr>
          <p:cNvGraphicFramePr>
            <a:graphicFrameLocks noChangeAspect="1"/>
          </p:cNvGraphicFramePr>
          <p:nvPr/>
        </p:nvGraphicFramePr>
        <p:xfrm>
          <a:off x="2438400" y="4648200"/>
          <a:ext cx="2667000" cy="569913"/>
        </p:xfrm>
        <a:graphic>
          <a:graphicData uri="http://schemas.openxmlformats.org/presentationml/2006/ole">
            <mc:AlternateContent xmlns:mc="http://schemas.openxmlformats.org/markup-compatibility/2006">
              <mc:Choice xmlns:v="urn:schemas-microsoft-com:vml" Requires="v">
                <p:oleObj spid="_x0000_s34916" r:id="rId9" imgW="1828800" imgH="393700" progId="Equation.DSMT4">
                  <p:embed/>
                </p:oleObj>
              </mc:Choice>
              <mc:Fallback>
                <p:oleObj r:id="rId9" imgW="1828800" imgH="3937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38400" y="4648200"/>
                        <a:ext cx="2667000" cy="56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30" name="Object 14">
            <a:extLst>
              <a:ext uri="{FF2B5EF4-FFF2-40B4-BE49-F238E27FC236}">
                <a16:creationId xmlns:a16="http://schemas.microsoft.com/office/drawing/2014/main" id="{2862C0F2-779F-48BC-9A8F-85D295DE0720}"/>
              </a:ext>
            </a:extLst>
          </p:cNvPr>
          <p:cNvGraphicFramePr>
            <a:graphicFrameLocks noChangeAspect="1"/>
          </p:cNvGraphicFramePr>
          <p:nvPr/>
        </p:nvGraphicFramePr>
        <p:xfrm>
          <a:off x="1676400" y="5257800"/>
          <a:ext cx="2062163" cy="655638"/>
        </p:xfrm>
        <a:graphic>
          <a:graphicData uri="http://schemas.openxmlformats.org/presentationml/2006/ole">
            <mc:AlternateContent xmlns:mc="http://schemas.openxmlformats.org/markup-compatibility/2006">
              <mc:Choice xmlns:v="urn:schemas-microsoft-com:vml" Requires="v">
                <p:oleObj spid="_x0000_s34917" r:id="rId11" imgW="1231366" imgH="393529" progId="Equation.DSMT4">
                  <p:embed/>
                </p:oleObj>
              </mc:Choice>
              <mc:Fallback>
                <p:oleObj r:id="rId11" imgW="1231366" imgH="393529"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6400" y="5257800"/>
                        <a:ext cx="2062163"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32" name="Object 16">
            <a:extLst>
              <a:ext uri="{FF2B5EF4-FFF2-40B4-BE49-F238E27FC236}">
                <a16:creationId xmlns:a16="http://schemas.microsoft.com/office/drawing/2014/main" id="{51026CC6-98F7-4BA9-97C7-4E1FF66E2418}"/>
              </a:ext>
            </a:extLst>
          </p:cNvPr>
          <p:cNvGraphicFramePr>
            <a:graphicFrameLocks noChangeAspect="1"/>
          </p:cNvGraphicFramePr>
          <p:nvPr/>
        </p:nvGraphicFramePr>
        <p:xfrm>
          <a:off x="4648200" y="5334000"/>
          <a:ext cx="1752600" cy="460375"/>
        </p:xfrm>
        <a:graphic>
          <a:graphicData uri="http://schemas.openxmlformats.org/presentationml/2006/ole">
            <mc:AlternateContent xmlns:mc="http://schemas.openxmlformats.org/markup-compatibility/2006">
              <mc:Choice xmlns:v="urn:schemas-microsoft-com:vml" Requires="v">
                <p:oleObj spid="_x0000_s34918" r:id="rId13" imgW="901309" imgH="241195" progId="Equation.DSMT4">
                  <p:embed/>
                </p:oleObj>
              </mc:Choice>
              <mc:Fallback>
                <p:oleObj r:id="rId13" imgW="901309" imgH="241195" progId="Equation.DSMT4">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48200" y="5334000"/>
                        <a:ext cx="17526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34" name="Text Box 18">
            <a:extLst>
              <a:ext uri="{FF2B5EF4-FFF2-40B4-BE49-F238E27FC236}">
                <a16:creationId xmlns:a16="http://schemas.microsoft.com/office/drawing/2014/main" id="{AF53550B-B569-4F27-9C62-5CE6AF980267}"/>
              </a:ext>
            </a:extLst>
          </p:cNvPr>
          <p:cNvSpPr txBox="1">
            <a:spLocks noChangeArrowheads="1"/>
          </p:cNvSpPr>
          <p:nvPr/>
        </p:nvSpPr>
        <p:spPr bwMode="auto">
          <a:xfrm>
            <a:off x="1981200" y="2743200"/>
            <a:ext cx="5257800" cy="1411288"/>
          </a:xfrm>
          <a:prstGeom prst="rect">
            <a:avLst/>
          </a:prstGeom>
          <a:solidFill>
            <a:schemeClr val="accent1"/>
          </a:solidFill>
          <a:ln w="381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effectLst>
                  <a:outerShdw blurRad="38100" dist="38100" dir="2700000" algn="tl">
                    <a:srgbClr val="FFFFFF"/>
                  </a:outerShdw>
                </a:effectLst>
                <a:latin typeface="黑体" panose="02010609060101010101" pitchFamily="49" charset="-122"/>
                <a:ea typeface="黑体" panose="02010609060101010101" pitchFamily="49" charset="-122"/>
              </a:rPr>
              <a:t>D</a:t>
            </a:r>
            <a:r>
              <a:rPr lang="zh-CN" altLang="en-US" sz="2800">
                <a:effectLst>
                  <a:outerShdw blurRad="38100" dist="38100" dir="2700000" algn="tl">
                    <a:srgbClr val="FFFFFF"/>
                  </a:outerShdw>
                </a:effectLst>
                <a:latin typeface="黑体" panose="02010609060101010101" pitchFamily="49" charset="-122"/>
                <a:ea typeface="黑体" panose="02010609060101010101" pitchFamily="49" charset="-122"/>
              </a:rPr>
              <a:t>的对角线元素</a:t>
            </a:r>
            <a:r>
              <a:rPr lang="en-US" altLang="zh-CN" sz="2800" i="1">
                <a:effectLst>
                  <a:outerShdw blurRad="38100" dist="38100" dir="2700000" algn="tl">
                    <a:srgbClr val="FFFFFF"/>
                  </a:outerShdw>
                </a:effectLst>
                <a:latin typeface="黑体" panose="02010609060101010101" pitchFamily="49" charset="-122"/>
                <a:ea typeface="黑体" panose="02010609060101010101" pitchFamily="49" charset="-122"/>
              </a:rPr>
              <a:t>D</a:t>
            </a:r>
            <a:r>
              <a:rPr lang="en-US" altLang="zh-CN" sz="2800" i="1" u="sng" baseline="-25000">
                <a:effectLst>
                  <a:outerShdw blurRad="38100" dist="38100" dir="2700000" algn="tl">
                    <a:srgbClr val="FFFFFF"/>
                  </a:outerShdw>
                </a:effectLst>
                <a:latin typeface="黑体" panose="02010609060101010101" pitchFamily="49" charset="-122"/>
                <a:ea typeface="黑体" panose="02010609060101010101" pitchFamily="49" charset="-122"/>
              </a:rPr>
              <a:t>ii</a:t>
            </a:r>
            <a:r>
              <a:rPr lang="zh-CN" altLang="en-US" sz="2800">
                <a:effectLst>
                  <a:outerShdw blurRad="38100" dist="38100" dir="2700000" algn="tl">
                    <a:srgbClr val="FFFFFF"/>
                  </a:outerShdw>
                </a:effectLst>
                <a:latin typeface="黑体" panose="02010609060101010101" pitchFamily="49" charset="-122"/>
                <a:ea typeface="黑体" panose="02010609060101010101" pitchFamily="49" charset="-122"/>
              </a:rPr>
              <a:t>表示的是即时构形上沿坐标轴方向上的单位长度的伸长</a:t>
            </a:r>
            <a:r>
              <a:rPr lang="zh-CN" altLang="en-US" sz="2800" u="sng">
                <a:effectLst>
                  <a:outerShdw blurRad="38100" dist="38100" dir="2700000" algn="tl">
                    <a:srgbClr val="FFFFFF"/>
                  </a:outerShdw>
                </a:effectLst>
                <a:latin typeface="黑体" panose="02010609060101010101" pitchFamily="49" charset="-122"/>
                <a:ea typeface="黑体" panose="02010609060101010101" pitchFamily="49" charset="-122"/>
              </a:rPr>
              <a:t>速率</a:t>
            </a:r>
            <a:r>
              <a:rPr lang="zh-CN" altLang="en-US" sz="2800">
                <a:effectLst>
                  <a:outerShdw blurRad="38100" dist="38100" dir="2700000" algn="tl">
                    <a:srgbClr val="FFFFFF"/>
                  </a:outerShdw>
                </a:effectLst>
                <a:latin typeface="黑体" panose="02010609060101010101" pitchFamily="49" charset="-122"/>
                <a:ea typeface="黑体" panose="0201060906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4834"/>
                                        </p:tgtEl>
                                        <p:attrNameLst>
                                          <p:attrName>style.visibility</p:attrName>
                                        </p:attrNameLst>
                                      </p:cBhvr>
                                      <p:to>
                                        <p:strVal val="visible"/>
                                      </p:to>
                                    </p:set>
                                    <p:animEffect transition="in" filter="barn(outVertical)">
                                      <p:cBhvr>
                                        <p:cTn id="7" dur="500"/>
                                        <p:tgtEl>
                                          <p:spTgt spid="34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4"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2">
            <a:extLst>
              <a:ext uri="{FF2B5EF4-FFF2-40B4-BE49-F238E27FC236}">
                <a16:creationId xmlns:a16="http://schemas.microsoft.com/office/drawing/2014/main" id="{CA25EAA3-F792-4664-B6AA-9463DA7054DD}"/>
              </a:ext>
            </a:extLst>
          </p:cNvPr>
          <p:cNvGraphicFramePr>
            <a:graphicFrameLocks noChangeAspect="1"/>
          </p:cNvGraphicFramePr>
          <p:nvPr/>
        </p:nvGraphicFramePr>
        <p:xfrm>
          <a:off x="381000" y="533400"/>
          <a:ext cx="5334000" cy="719138"/>
        </p:xfrm>
        <a:graphic>
          <a:graphicData uri="http://schemas.openxmlformats.org/presentationml/2006/ole">
            <mc:AlternateContent xmlns:mc="http://schemas.openxmlformats.org/markup-compatibility/2006">
              <mc:Choice xmlns:v="urn:schemas-microsoft-com:vml" Requires="v">
                <p:oleObj spid="_x0000_s36002" r:id="rId3" imgW="2895600" imgH="393700" progId="Equation.DSMT4">
                  <p:embed/>
                </p:oleObj>
              </mc:Choice>
              <mc:Fallback>
                <p:oleObj r:id="rId3" imgW="2895600" imgH="3937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533400"/>
                        <a:ext cx="5334000" cy="71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4" name="Object 4">
            <a:extLst>
              <a:ext uri="{FF2B5EF4-FFF2-40B4-BE49-F238E27FC236}">
                <a16:creationId xmlns:a16="http://schemas.microsoft.com/office/drawing/2014/main" id="{25F4C730-CDD3-437D-BEC0-EE93B72284BA}"/>
              </a:ext>
            </a:extLst>
          </p:cNvPr>
          <p:cNvGraphicFramePr>
            <a:graphicFrameLocks noChangeAspect="1"/>
          </p:cNvGraphicFramePr>
          <p:nvPr/>
        </p:nvGraphicFramePr>
        <p:xfrm>
          <a:off x="6781800" y="685800"/>
          <a:ext cx="1414463" cy="368300"/>
        </p:xfrm>
        <a:graphic>
          <a:graphicData uri="http://schemas.openxmlformats.org/presentationml/2006/ole">
            <mc:AlternateContent xmlns:mc="http://schemas.openxmlformats.org/markup-compatibility/2006">
              <mc:Choice xmlns:v="urn:schemas-microsoft-com:vml" Requires="v">
                <p:oleObj spid="_x0000_s36003" name="Equation" r:id="rId5" imgW="698197" imgH="177723" progId="Equation.DSMT4">
                  <p:embed/>
                </p:oleObj>
              </mc:Choice>
              <mc:Fallback>
                <p:oleObj name="Equation" r:id="rId5" imgW="698197" imgH="177723"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0" y="685800"/>
                        <a:ext cx="1414463" cy="368300"/>
                      </a:xfrm>
                      <a:prstGeom prst="rect">
                        <a:avLst/>
                      </a:prstGeom>
                      <a:solidFill>
                        <a:schemeClr val="bg1"/>
                      </a:solidFill>
                    </p:spPr>
                  </p:pic>
                </p:oleObj>
              </mc:Fallback>
            </mc:AlternateContent>
          </a:graphicData>
        </a:graphic>
      </p:graphicFrame>
      <p:graphicFrame>
        <p:nvGraphicFramePr>
          <p:cNvPr id="35849" name="Object 9">
            <a:extLst>
              <a:ext uri="{FF2B5EF4-FFF2-40B4-BE49-F238E27FC236}">
                <a16:creationId xmlns:a16="http://schemas.microsoft.com/office/drawing/2014/main" id="{71114764-B989-415C-9BBA-E09B82E3FDFD}"/>
              </a:ext>
            </a:extLst>
          </p:cNvPr>
          <p:cNvGraphicFramePr>
            <a:graphicFrameLocks noChangeAspect="1"/>
          </p:cNvGraphicFramePr>
          <p:nvPr/>
        </p:nvGraphicFramePr>
        <p:xfrm>
          <a:off x="2133600" y="1524000"/>
          <a:ext cx="2743200" cy="720725"/>
        </p:xfrm>
        <a:graphic>
          <a:graphicData uri="http://schemas.openxmlformats.org/presentationml/2006/ole">
            <mc:AlternateContent xmlns:mc="http://schemas.openxmlformats.org/markup-compatibility/2006">
              <mc:Choice xmlns:v="urn:schemas-microsoft-com:vml" Requires="v">
                <p:oleObj spid="_x0000_s36004" r:id="rId7" imgW="1485900" imgH="393700" progId="Equation.DSMT4">
                  <p:embed/>
                </p:oleObj>
              </mc:Choice>
              <mc:Fallback>
                <p:oleObj r:id="rId7" imgW="1485900" imgH="3937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1524000"/>
                        <a:ext cx="274320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51" name="Object 11">
            <a:extLst>
              <a:ext uri="{FF2B5EF4-FFF2-40B4-BE49-F238E27FC236}">
                <a16:creationId xmlns:a16="http://schemas.microsoft.com/office/drawing/2014/main" id="{05E475B4-C4E0-4F3C-BDD5-58BC90AC6CB1}"/>
              </a:ext>
            </a:extLst>
          </p:cNvPr>
          <p:cNvGraphicFramePr>
            <a:graphicFrameLocks noChangeAspect="1"/>
          </p:cNvGraphicFramePr>
          <p:nvPr/>
        </p:nvGraphicFramePr>
        <p:xfrm>
          <a:off x="914400" y="2438400"/>
          <a:ext cx="2728913" cy="712788"/>
        </p:xfrm>
        <a:graphic>
          <a:graphicData uri="http://schemas.openxmlformats.org/presentationml/2006/ole">
            <mc:AlternateContent xmlns:mc="http://schemas.openxmlformats.org/markup-compatibility/2006">
              <mc:Choice xmlns:v="urn:schemas-microsoft-com:vml" Requires="v">
                <p:oleObj spid="_x0000_s36005" r:id="rId9" imgW="1497950" imgH="393529" progId="Equation.DSMT4">
                  <p:embed/>
                </p:oleObj>
              </mc:Choice>
              <mc:Fallback>
                <p:oleObj r:id="rId9" imgW="1497950" imgH="393529"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2438400"/>
                        <a:ext cx="2728913"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53" name="Object 13">
            <a:extLst>
              <a:ext uri="{FF2B5EF4-FFF2-40B4-BE49-F238E27FC236}">
                <a16:creationId xmlns:a16="http://schemas.microsoft.com/office/drawing/2014/main" id="{4966F733-1EEF-45CA-8791-7339C3B73122}"/>
              </a:ext>
            </a:extLst>
          </p:cNvPr>
          <p:cNvGraphicFramePr>
            <a:graphicFrameLocks noChangeAspect="1"/>
          </p:cNvGraphicFramePr>
          <p:nvPr/>
        </p:nvGraphicFramePr>
        <p:xfrm>
          <a:off x="990600" y="3429000"/>
          <a:ext cx="2038350" cy="452438"/>
        </p:xfrm>
        <a:graphic>
          <a:graphicData uri="http://schemas.openxmlformats.org/presentationml/2006/ole">
            <mc:AlternateContent xmlns:mc="http://schemas.openxmlformats.org/markup-compatibility/2006">
              <mc:Choice xmlns:v="urn:schemas-microsoft-com:vml" Requires="v">
                <p:oleObj spid="_x0000_s36006" r:id="rId11" imgW="1028700" imgH="228600" progId="Equation.DSMT4">
                  <p:embed/>
                </p:oleObj>
              </mc:Choice>
              <mc:Fallback>
                <p:oleObj r:id="rId11" imgW="1028700" imgH="2286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0600" y="3429000"/>
                        <a:ext cx="2038350"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55" name="Object 15">
            <a:extLst>
              <a:ext uri="{FF2B5EF4-FFF2-40B4-BE49-F238E27FC236}">
                <a16:creationId xmlns:a16="http://schemas.microsoft.com/office/drawing/2014/main" id="{A393C527-DC49-48DA-AFE8-6C45A7AC5B7C}"/>
              </a:ext>
            </a:extLst>
          </p:cNvPr>
          <p:cNvGraphicFramePr>
            <a:graphicFrameLocks noChangeAspect="1"/>
          </p:cNvGraphicFramePr>
          <p:nvPr/>
        </p:nvGraphicFramePr>
        <p:xfrm>
          <a:off x="4062413" y="3276600"/>
          <a:ext cx="4014787" cy="752475"/>
        </p:xfrm>
        <a:graphic>
          <a:graphicData uri="http://schemas.openxmlformats.org/presentationml/2006/ole">
            <mc:AlternateContent xmlns:mc="http://schemas.openxmlformats.org/markup-compatibility/2006">
              <mc:Choice xmlns:v="urn:schemas-microsoft-com:vml" Requires="v">
                <p:oleObj spid="_x0000_s36007" r:id="rId13" imgW="2235200" imgH="419100" progId="Equation.DSMT4">
                  <p:embed/>
                </p:oleObj>
              </mc:Choice>
              <mc:Fallback>
                <p:oleObj r:id="rId13" imgW="2235200" imgH="419100"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62413" y="3276600"/>
                        <a:ext cx="4014787"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62" name="Object 22">
            <a:extLst>
              <a:ext uri="{FF2B5EF4-FFF2-40B4-BE49-F238E27FC236}">
                <a16:creationId xmlns:a16="http://schemas.microsoft.com/office/drawing/2014/main" id="{F97D7FD9-9EA4-4910-A44F-C1A7530081CE}"/>
              </a:ext>
            </a:extLst>
          </p:cNvPr>
          <p:cNvGraphicFramePr>
            <a:graphicFrameLocks noChangeAspect="1"/>
          </p:cNvGraphicFramePr>
          <p:nvPr/>
        </p:nvGraphicFramePr>
        <p:xfrm>
          <a:off x="457200" y="4876800"/>
          <a:ext cx="8367713" cy="420688"/>
        </p:xfrm>
        <a:graphic>
          <a:graphicData uri="http://schemas.openxmlformats.org/presentationml/2006/ole">
            <mc:AlternateContent xmlns:mc="http://schemas.openxmlformats.org/markup-compatibility/2006">
              <mc:Choice xmlns:v="urn:schemas-microsoft-com:vml" Requires="v">
                <p:oleObj spid="_x0000_s36008" r:id="rId15" imgW="4546600" imgH="228600" progId="Equation.DSMT4">
                  <p:embed/>
                </p:oleObj>
              </mc:Choice>
              <mc:Fallback>
                <p:oleObj r:id="rId15" imgW="4546600" imgH="228600" progId="Equation.DSMT4">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7200" y="4876800"/>
                        <a:ext cx="8367713"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64" name="Object 24">
            <a:extLst>
              <a:ext uri="{FF2B5EF4-FFF2-40B4-BE49-F238E27FC236}">
                <a16:creationId xmlns:a16="http://schemas.microsoft.com/office/drawing/2014/main" id="{E81AA300-AC22-43B2-884A-F40DC2A72C97}"/>
              </a:ext>
            </a:extLst>
          </p:cNvPr>
          <p:cNvGraphicFramePr>
            <a:graphicFrameLocks noChangeAspect="1"/>
          </p:cNvGraphicFramePr>
          <p:nvPr/>
        </p:nvGraphicFramePr>
        <p:xfrm>
          <a:off x="914400" y="5568950"/>
          <a:ext cx="5715000" cy="411163"/>
        </p:xfrm>
        <a:graphic>
          <a:graphicData uri="http://schemas.openxmlformats.org/presentationml/2006/ole">
            <mc:AlternateContent xmlns:mc="http://schemas.openxmlformats.org/markup-compatibility/2006">
              <mc:Choice xmlns:v="urn:schemas-microsoft-com:vml" Requires="v">
                <p:oleObj spid="_x0000_s36009" r:id="rId17" imgW="2781300" imgH="203200" progId="Equation.DSMT4">
                  <p:embed/>
                </p:oleObj>
              </mc:Choice>
              <mc:Fallback>
                <p:oleObj r:id="rId17" imgW="2781300" imgH="203200" progId="Equation.DSMT4">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14400" y="5568950"/>
                        <a:ext cx="571500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5871" name="Group 31">
            <a:extLst>
              <a:ext uri="{FF2B5EF4-FFF2-40B4-BE49-F238E27FC236}">
                <a16:creationId xmlns:a16="http://schemas.microsoft.com/office/drawing/2014/main" id="{63FC4650-FE5D-4346-90D7-0B9B34C672F7}"/>
              </a:ext>
            </a:extLst>
          </p:cNvPr>
          <p:cNvGrpSpPr>
            <a:grpSpLocks/>
          </p:cNvGrpSpPr>
          <p:nvPr/>
        </p:nvGrpSpPr>
        <p:grpSpPr bwMode="auto">
          <a:xfrm>
            <a:off x="6629400" y="3886200"/>
            <a:ext cx="1504950" cy="990600"/>
            <a:chOff x="4176" y="2448"/>
            <a:chExt cx="948" cy="624"/>
          </a:xfrm>
        </p:grpSpPr>
        <p:graphicFrame>
          <p:nvGraphicFramePr>
            <p:cNvPr id="35858" name="Object 18">
              <a:extLst>
                <a:ext uri="{FF2B5EF4-FFF2-40B4-BE49-F238E27FC236}">
                  <a16:creationId xmlns:a16="http://schemas.microsoft.com/office/drawing/2014/main" id="{D83DA830-0C58-417F-9DCD-2B7DC2F09D8D}"/>
                </a:ext>
              </a:extLst>
            </p:cNvPr>
            <p:cNvGraphicFramePr>
              <a:graphicFrameLocks noChangeAspect="1"/>
            </p:cNvGraphicFramePr>
            <p:nvPr/>
          </p:nvGraphicFramePr>
          <p:xfrm>
            <a:off x="4320" y="2640"/>
            <a:ext cx="804" cy="243"/>
          </p:xfrm>
          <a:graphic>
            <a:graphicData uri="http://schemas.openxmlformats.org/presentationml/2006/ole">
              <mc:AlternateContent xmlns:mc="http://schemas.openxmlformats.org/markup-compatibility/2006">
                <mc:Choice xmlns:v="urn:schemas-microsoft-com:vml" Requires="v">
                  <p:oleObj spid="_x0000_s36010" name="Equation" r:id="rId19" imgW="622080" imgH="190440" progId="Equation.DSMT4">
                    <p:embed/>
                  </p:oleObj>
                </mc:Choice>
                <mc:Fallback>
                  <p:oleObj name="Equation" r:id="rId19" imgW="622080" imgH="190440" progId="Equation.DSMT4">
                    <p:embed/>
                    <p:pic>
                      <p:nvPicPr>
                        <p:cNvPr id="0"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20" y="2640"/>
                          <a:ext cx="804" cy="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66" name="Line 26">
              <a:extLst>
                <a:ext uri="{FF2B5EF4-FFF2-40B4-BE49-F238E27FC236}">
                  <a16:creationId xmlns:a16="http://schemas.microsoft.com/office/drawing/2014/main" id="{429128F2-9412-4D05-A1F8-09D91A7FA295}"/>
                </a:ext>
              </a:extLst>
            </p:cNvPr>
            <p:cNvSpPr>
              <a:spLocks noChangeShapeType="1"/>
            </p:cNvSpPr>
            <p:nvPr/>
          </p:nvSpPr>
          <p:spPr bwMode="auto">
            <a:xfrm>
              <a:off x="4176" y="2448"/>
              <a:ext cx="0" cy="62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870" name="Group 30">
            <a:extLst>
              <a:ext uri="{FF2B5EF4-FFF2-40B4-BE49-F238E27FC236}">
                <a16:creationId xmlns:a16="http://schemas.microsoft.com/office/drawing/2014/main" id="{7973F616-4A10-468C-98AC-28EDB7CB2F10}"/>
              </a:ext>
            </a:extLst>
          </p:cNvPr>
          <p:cNvGrpSpPr>
            <a:grpSpLocks/>
          </p:cNvGrpSpPr>
          <p:nvPr/>
        </p:nvGrpSpPr>
        <p:grpSpPr bwMode="auto">
          <a:xfrm>
            <a:off x="3200400" y="3657600"/>
            <a:ext cx="762000" cy="685800"/>
            <a:chOff x="2016" y="2304"/>
            <a:chExt cx="480" cy="432"/>
          </a:xfrm>
        </p:grpSpPr>
        <p:sp>
          <p:nvSpPr>
            <p:cNvPr id="35857" name="Line 17">
              <a:extLst>
                <a:ext uri="{FF2B5EF4-FFF2-40B4-BE49-F238E27FC236}">
                  <a16:creationId xmlns:a16="http://schemas.microsoft.com/office/drawing/2014/main" id="{5B0421EB-A7B3-4F1C-9841-57CEDEA24D87}"/>
                </a:ext>
              </a:extLst>
            </p:cNvPr>
            <p:cNvSpPr>
              <a:spLocks noChangeShapeType="1"/>
            </p:cNvSpPr>
            <p:nvPr/>
          </p:nvSpPr>
          <p:spPr bwMode="auto">
            <a:xfrm>
              <a:off x="2016" y="2304"/>
              <a:ext cx="48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5869" name="Object 29">
              <a:extLst>
                <a:ext uri="{FF2B5EF4-FFF2-40B4-BE49-F238E27FC236}">
                  <a16:creationId xmlns:a16="http://schemas.microsoft.com/office/drawing/2014/main" id="{E96ADF45-D3F0-4B7D-AE50-3C06EDAA8B22}"/>
                </a:ext>
              </a:extLst>
            </p:cNvPr>
            <p:cNvGraphicFramePr>
              <a:graphicFrameLocks noChangeAspect="1"/>
            </p:cNvGraphicFramePr>
            <p:nvPr/>
          </p:nvGraphicFramePr>
          <p:xfrm>
            <a:off x="2104" y="2352"/>
            <a:ext cx="237" cy="384"/>
          </p:xfrm>
          <a:graphic>
            <a:graphicData uri="http://schemas.openxmlformats.org/presentationml/2006/ole">
              <mc:AlternateContent xmlns:mc="http://schemas.openxmlformats.org/markup-compatibility/2006">
                <mc:Choice xmlns:v="urn:schemas-microsoft-com:vml" Requires="v">
                  <p:oleObj spid="_x0000_s36011" name="Equation" r:id="rId21" imgW="241200" imgH="393480" progId="Equation.DSMT4">
                    <p:embed/>
                  </p:oleObj>
                </mc:Choice>
                <mc:Fallback>
                  <p:oleObj name="Equation" r:id="rId21" imgW="241200" imgH="393480" progId="Equation.DSMT4">
                    <p:embed/>
                    <p:pic>
                      <p:nvPicPr>
                        <p:cNvPr id="0" name="Object 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04" y="2352"/>
                          <a:ext cx="237"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 calcmode="lin" valueType="num">
                                      <p:cBhvr additive="base">
                                        <p:cTn id="7" dur="500" fill="hold"/>
                                        <p:tgtEl>
                                          <p:spTgt spid="35844"/>
                                        </p:tgtEl>
                                        <p:attrNameLst>
                                          <p:attrName>ppt_x</p:attrName>
                                        </p:attrNameLst>
                                      </p:cBhvr>
                                      <p:tavLst>
                                        <p:tav tm="0">
                                          <p:val>
                                            <p:strVal val="1+#ppt_w/2"/>
                                          </p:val>
                                        </p:tav>
                                        <p:tav tm="100000">
                                          <p:val>
                                            <p:strVal val="#ppt_x"/>
                                          </p:val>
                                        </p:tav>
                                      </p:tavLst>
                                    </p:anim>
                                    <p:anim calcmode="lin" valueType="num">
                                      <p:cBhvr additive="base">
                                        <p:cTn id="8" dur="500" fill="hold"/>
                                        <p:tgtEl>
                                          <p:spTgt spid="358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5851"/>
                                        </p:tgtEl>
                                        <p:attrNameLst>
                                          <p:attrName>style.visibility</p:attrName>
                                        </p:attrNameLst>
                                      </p:cBhvr>
                                      <p:to>
                                        <p:strVal val="visible"/>
                                      </p:to>
                                    </p:set>
                                    <p:anim calcmode="lin" valueType="num">
                                      <p:cBhvr additive="base">
                                        <p:cTn id="13" dur="500" fill="hold"/>
                                        <p:tgtEl>
                                          <p:spTgt spid="35851"/>
                                        </p:tgtEl>
                                        <p:attrNameLst>
                                          <p:attrName>ppt_x</p:attrName>
                                        </p:attrNameLst>
                                      </p:cBhvr>
                                      <p:tavLst>
                                        <p:tav tm="0">
                                          <p:val>
                                            <p:strVal val="0-#ppt_w/2"/>
                                          </p:val>
                                        </p:tav>
                                        <p:tav tm="100000">
                                          <p:val>
                                            <p:strVal val="#ppt_x"/>
                                          </p:val>
                                        </p:tav>
                                      </p:tavLst>
                                    </p:anim>
                                    <p:anim calcmode="lin" valueType="num">
                                      <p:cBhvr additive="base">
                                        <p:cTn id="14" dur="500" fill="hold"/>
                                        <p:tgtEl>
                                          <p:spTgt spid="3585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5853"/>
                                        </p:tgtEl>
                                        <p:attrNameLst>
                                          <p:attrName>style.visibility</p:attrName>
                                        </p:attrNameLst>
                                      </p:cBhvr>
                                      <p:to>
                                        <p:strVal val="visible"/>
                                      </p:to>
                                    </p:set>
                                    <p:anim calcmode="lin" valueType="num">
                                      <p:cBhvr additive="base">
                                        <p:cTn id="19" dur="500" fill="hold"/>
                                        <p:tgtEl>
                                          <p:spTgt spid="35853"/>
                                        </p:tgtEl>
                                        <p:attrNameLst>
                                          <p:attrName>ppt_x</p:attrName>
                                        </p:attrNameLst>
                                      </p:cBhvr>
                                      <p:tavLst>
                                        <p:tav tm="0">
                                          <p:val>
                                            <p:strVal val="0-#ppt_w/2"/>
                                          </p:val>
                                        </p:tav>
                                        <p:tav tm="100000">
                                          <p:val>
                                            <p:strVal val="#ppt_x"/>
                                          </p:val>
                                        </p:tav>
                                      </p:tavLst>
                                    </p:anim>
                                    <p:anim calcmode="lin" valueType="num">
                                      <p:cBhvr additive="base">
                                        <p:cTn id="20" dur="500" fill="hold"/>
                                        <p:tgtEl>
                                          <p:spTgt spid="3585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5870"/>
                                        </p:tgtEl>
                                        <p:attrNameLst>
                                          <p:attrName>style.visibility</p:attrName>
                                        </p:attrNameLst>
                                      </p:cBhvr>
                                      <p:to>
                                        <p:strVal val="visible"/>
                                      </p:to>
                                    </p:set>
                                    <p:anim calcmode="lin" valueType="num">
                                      <p:cBhvr additive="base">
                                        <p:cTn id="25" dur="500" fill="hold"/>
                                        <p:tgtEl>
                                          <p:spTgt spid="35870"/>
                                        </p:tgtEl>
                                        <p:attrNameLst>
                                          <p:attrName>ppt_x</p:attrName>
                                        </p:attrNameLst>
                                      </p:cBhvr>
                                      <p:tavLst>
                                        <p:tav tm="0">
                                          <p:val>
                                            <p:strVal val="0-#ppt_w/2"/>
                                          </p:val>
                                        </p:tav>
                                        <p:tav tm="100000">
                                          <p:val>
                                            <p:strVal val="#ppt_x"/>
                                          </p:val>
                                        </p:tav>
                                      </p:tavLst>
                                    </p:anim>
                                    <p:anim calcmode="lin" valueType="num">
                                      <p:cBhvr additive="base">
                                        <p:cTn id="26" dur="500" fill="hold"/>
                                        <p:tgtEl>
                                          <p:spTgt spid="35870"/>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2" presetClass="entr" presetSubtype="8" fill="hold" nodeType="afterEffect">
                                  <p:stCondLst>
                                    <p:cond delay="0"/>
                                  </p:stCondLst>
                                  <p:childTnLst>
                                    <p:set>
                                      <p:cBhvr>
                                        <p:cTn id="29" dur="1" fill="hold">
                                          <p:stCondLst>
                                            <p:cond delay="0"/>
                                          </p:stCondLst>
                                        </p:cTn>
                                        <p:tgtEl>
                                          <p:spTgt spid="35855"/>
                                        </p:tgtEl>
                                        <p:attrNameLst>
                                          <p:attrName>style.visibility</p:attrName>
                                        </p:attrNameLst>
                                      </p:cBhvr>
                                      <p:to>
                                        <p:strVal val="visible"/>
                                      </p:to>
                                    </p:set>
                                    <p:anim calcmode="lin" valueType="num">
                                      <p:cBhvr additive="base">
                                        <p:cTn id="30" dur="500" fill="hold"/>
                                        <p:tgtEl>
                                          <p:spTgt spid="35855"/>
                                        </p:tgtEl>
                                        <p:attrNameLst>
                                          <p:attrName>ppt_x</p:attrName>
                                        </p:attrNameLst>
                                      </p:cBhvr>
                                      <p:tavLst>
                                        <p:tav tm="0">
                                          <p:val>
                                            <p:strVal val="0-#ppt_w/2"/>
                                          </p:val>
                                        </p:tav>
                                        <p:tav tm="100000">
                                          <p:val>
                                            <p:strVal val="#ppt_x"/>
                                          </p:val>
                                        </p:tav>
                                      </p:tavLst>
                                    </p:anim>
                                    <p:anim calcmode="lin" valueType="num">
                                      <p:cBhvr additive="base">
                                        <p:cTn id="31" dur="500" fill="hold"/>
                                        <p:tgtEl>
                                          <p:spTgt spid="35855"/>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 fill="hold" nodeType="clickEffect">
                                  <p:stCondLst>
                                    <p:cond delay="0"/>
                                  </p:stCondLst>
                                  <p:childTnLst>
                                    <p:set>
                                      <p:cBhvr>
                                        <p:cTn id="35" dur="1" fill="hold">
                                          <p:stCondLst>
                                            <p:cond delay="0"/>
                                          </p:stCondLst>
                                        </p:cTn>
                                        <p:tgtEl>
                                          <p:spTgt spid="35871"/>
                                        </p:tgtEl>
                                        <p:attrNameLst>
                                          <p:attrName>style.visibility</p:attrName>
                                        </p:attrNameLst>
                                      </p:cBhvr>
                                      <p:to>
                                        <p:strVal val="visible"/>
                                      </p:to>
                                    </p:set>
                                    <p:anim calcmode="lin" valueType="num">
                                      <p:cBhvr>
                                        <p:cTn id="36" dur="500" fill="hold"/>
                                        <p:tgtEl>
                                          <p:spTgt spid="35871"/>
                                        </p:tgtEl>
                                        <p:attrNameLst>
                                          <p:attrName>ppt_x</p:attrName>
                                        </p:attrNameLst>
                                      </p:cBhvr>
                                      <p:tavLst>
                                        <p:tav tm="0">
                                          <p:val>
                                            <p:strVal val="#ppt_x"/>
                                          </p:val>
                                        </p:tav>
                                        <p:tav tm="100000">
                                          <p:val>
                                            <p:strVal val="#ppt_x"/>
                                          </p:val>
                                        </p:tav>
                                      </p:tavLst>
                                    </p:anim>
                                    <p:anim calcmode="lin" valueType="num">
                                      <p:cBhvr>
                                        <p:cTn id="37" dur="500" fill="hold"/>
                                        <p:tgtEl>
                                          <p:spTgt spid="35871"/>
                                        </p:tgtEl>
                                        <p:attrNameLst>
                                          <p:attrName>ppt_y</p:attrName>
                                        </p:attrNameLst>
                                      </p:cBhvr>
                                      <p:tavLst>
                                        <p:tav tm="0">
                                          <p:val>
                                            <p:strVal val="#ppt_y-#ppt_h/2"/>
                                          </p:val>
                                        </p:tav>
                                        <p:tav tm="100000">
                                          <p:val>
                                            <p:strVal val="#ppt_y"/>
                                          </p:val>
                                        </p:tav>
                                      </p:tavLst>
                                    </p:anim>
                                    <p:anim calcmode="lin" valueType="num">
                                      <p:cBhvr>
                                        <p:cTn id="38" dur="500" fill="hold"/>
                                        <p:tgtEl>
                                          <p:spTgt spid="35871"/>
                                        </p:tgtEl>
                                        <p:attrNameLst>
                                          <p:attrName>ppt_w</p:attrName>
                                        </p:attrNameLst>
                                      </p:cBhvr>
                                      <p:tavLst>
                                        <p:tav tm="0">
                                          <p:val>
                                            <p:strVal val="#ppt_w"/>
                                          </p:val>
                                        </p:tav>
                                        <p:tav tm="100000">
                                          <p:val>
                                            <p:strVal val="#ppt_w"/>
                                          </p:val>
                                        </p:tav>
                                      </p:tavLst>
                                    </p:anim>
                                    <p:anim calcmode="lin" valueType="num">
                                      <p:cBhvr>
                                        <p:cTn id="39" dur="500" fill="hold"/>
                                        <p:tgtEl>
                                          <p:spTgt spid="35871"/>
                                        </p:tgtEl>
                                        <p:attrNameLst>
                                          <p:attrName>ppt_h</p:attrName>
                                        </p:attrNameLst>
                                      </p:cBhvr>
                                      <p:tavLst>
                                        <p:tav tm="0">
                                          <p:val>
                                            <p:fltVal val="0"/>
                                          </p:val>
                                        </p:tav>
                                        <p:tav tm="100000">
                                          <p:val>
                                            <p:strVal val="#ppt_h"/>
                                          </p:val>
                                        </p:tav>
                                      </p:tavLst>
                                    </p:anim>
                                  </p:childTnLst>
                                </p:cTn>
                              </p:par>
                            </p:childTnLst>
                          </p:cTn>
                        </p:par>
                        <p:par>
                          <p:cTn id="40" fill="hold" nodeType="afterGroup">
                            <p:stCondLst>
                              <p:cond delay="500"/>
                            </p:stCondLst>
                            <p:childTnLst>
                              <p:par>
                                <p:cTn id="41" presetID="2" presetClass="entr" presetSubtype="8" fill="hold" nodeType="afterEffect">
                                  <p:stCondLst>
                                    <p:cond delay="0"/>
                                  </p:stCondLst>
                                  <p:childTnLst>
                                    <p:set>
                                      <p:cBhvr>
                                        <p:cTn id="42" dur="1" fill="hold">
                                          <p:stCondLst>
                                            <p:cond delay="0"/>
                                          </p:stCondLst>
                                        </p:cTn>
                                        <p:tgtEl>
                                          <p:spTgt spid="35862"/>
                                        </p:tgtEl>
                                        <p:attrNameLst>
                                          <p:attrName>style.visibility</p:attrName>
                                        </p:attrNameLst>
                                      </p:cBhvr>
                                      <p:to>
                                        <p:strVal val="visible"/>
                                      </p:to>
                                    </p:set>
                                    <p:anim calcmode="lin" valueType="num">
                                      <p:cBhvr additive="base">
                                        <p:cTn id="43" dur="500" fill="hold"/>
                                        <p:tgtEl>
                                          <p:spTgt spid="35862"/>
                                        </p:tgtEl>
                                        <p:attrNameLst>
                                          <p:attrName>ppt_x</p:attrName>
                                        </p:attrNameLst>
                                      </p:cBhvr>
                                      <p:tavLst>
                                        <p:tav tm="0">
                                          <p:val>
                                            <p:strVal val="0-#ppt_w/2"/>
                                          </p:val>
                                        </p:tav>
                                        <p:tav tm="100000">
                                          <p:val>
                                            <p:strVal val="#ppt_x"/>
                                          </p:val>
                                        </p:tav>
                                      </p:tavLst>
                                    </p:anim>
                                    <p:anim calcmode="lin" valueType="num">
                                      <p:cBhvr additive="base">
                                        <p:cTn id="44" dur="500" fill="hold"/>
                                        <p:tgtEl>
                                          <p:spTgt spid="35862"/>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35864"/>
                                        </p:tgtEl>
                                        <p:attrNameLst>
                                          <p:attrName>style.visibility</p:attrName>
                                        </p:attrNameLst>
                                      </p:cBhvr>
                                      <p:to>
                                        <p:strVal val="visible"/>
                                      </p:to>
                                    </p:set>
                                    <p:anim calcmode="lin" valueType="num">
                                      <p:cBhvr additive="base">
                                        <p:cTn id="49" dur="500" fill="hold"/>
                                        <p:tgtEl>
                                          <p:spTgt spid="35864"/>
                                        </p:tgtEl>
                                        <p:attrNameLst>
                                          <p:attrName>ppt_x</p:attrName>
                                        </p:attrNameLst>
                                      </p:cBhvr>
                                      <p:tavLst>
                                        <p:tav tm="0">
                                          <p:val>
                                            <p:strVal val="0-#ppt_w/2"/>
                                          </p:val>
                                        </p:tav>
                                        <p:tav tm="100000">
                                          <p:val>
                                            <p:strVal val="#ppt_x"/>
                                          </p:val>
                                        </p:tav>
                                      </p:tavLst>
                                    </p:anim>
                                    <p:anim calcmode="lin" valueType="num">
                                      <p:cBhvr additive="base">
                                        <p:cTn id="50" dur="500" fill="hold"/>
                                        <p:tgtEl>
                                          <p:spTgt spid="358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a:extLst>
              <a:ext uri="{FF2B5EF4-FFF2-40B4-BE49-F238E27FC236}">
                <a16:creationId xmlns:a16="http://schemas.microsoft.com/office/drawing/2014/main" id="{200F9CD6-94EE-46E9-8ECF-6D6A4503903B}"/>
              </a:ext>
            </a:extLst>
          </p:cNvPr>
          <p:cNvGraphicFramePr>
            <a:graphicFrameLocks noChangeAspect="1"/>
          </p:cNvGraphicFramePr>
          <p:nvPr/>
        </p:nvGraphicFramePr>
        <p:xfrm>
          <a:off x="1600200" y="152400"/>
          <a:ext cx="2895600" cy="542925"/>
        </p:xfrm>
        <a:graphic>
          <a:graphicData uri="http://schemas.openxmlformats.org/presentationml/2006/ole">
            <mc:AlternateContent xmlns:mc="http://schemas.openxmlformats.org/markup-compatibility/2006">
              <mc:Choice xmlns:v="urn:schemas-microsoft-com:vml" Requires="v">
                <p:oleObj spid="_x0000_s36957" name="Equation" r:id="rId3" imgW="1219200" imgH="228600" progId="Equation.DSMT4">
                  <p:embed/>
                </p:oleObj>
              </mc:Choice>
              <mc:Fallback>
                <p:oleObj name="Equation" r:id="rId3" imgW="1219200" imgH="228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52400"/>
                        <a:ext cx="2895600"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7" name="Object 3">
            <a:extLst>
              <a:ext uri="{FF2B5EF4-FFF2-40B4-BE49-F238E27FC236}">
                <a16:creationId xmlns:a16="http://schemas.microsoft.com/office/drawing/2014/main" id="{DCF7FE65-F53A-4C62-8C62-E5B7C5114137}"/>
              </a:ext>
            </a:extLst>
          </p:cNvPr>
          <p:cNvGraphicFramePr>
            <a:graphicFrameLocks noChangeAspect="1"/>
          </p:cNvGraphicFramePr>
          <p:nvPr/>
        </p:nvGraphicFramePr>
        <p:xfrm>
          <a:off x="4876800" y="762000"/>
          <a:ext cx="1524000" cy="822325"/>
        </p:xfrm>
        <a:graphic>
          <a:graphicData uri="http://schemas.openxmlformats.org/presentationml/2006/ole">
            <mc:AlternateContent xmlns:mc="http://schemas.openxmlformats.org/markup-compatibility/2006">
              <mc:Choice xmlns:v="urn:schemas-microsoft-com:vml" Requires="v">
                <p:oleObj spid="_x0000_s36958" r:id="rId5" imgW="723586" imgH="393529" progId="Equation.DSMT4">
                  <p:embed/>
                </p:oleObj>
              </mc:Choice>
              <mc:Fallback>
                <p:oleObj r:id="rId5" imgW="723586" imgH="393529"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762000"/>
                        <a:ext cx="1524000"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9" name="Object 5">
            <a:extLst>
              <a:ext uri="{FF2B5EF4-FFF2-40B4-BE49-F238E27FC236}">
                <a16:creationId xmlns:a16="http://schemas.microsoft.com/office/drawing/2014/main" id="{AFFC7B86-7594-4D83-8596-5EA611284464}"/>
              </a:ext>
            </a:extLst>
          </p:cNvPr>
          <p:cNvGraphicFramePr>
            <a:graphicFrameLocks noChangeAspect="1"/>
          </p:cNvGraphicFramePr>
          <p:nvPr/>
        </p:nvGraphicFramePr>
        <p:xfrm>
          <a:off x="1600200" y="914400"/>
          <a:ext cx="1052513" cy="500063"/>
        </p:xfrm>
        <a:graphic>
          <a:graphicData uri="http://schemas.openxmlformats.org/presentationml/2006/ole">
            <mc:AlternateContent xmlns:mc="http://schemas.openxmlformats.org/markup-compatibility/2006">
              <mc:Choice xmlns:v="urn:schemas-microsoft-com:vml" Requires="v">
                <p:oleObj spid="_x0000_s36959" name="Equation" r:id="rId7" imgW="507960" imgH="241200" progId="Equation.DSMT4">
                  <p:embed/>
                </p:oleObj>
              </mc:Choice>
              <mc:Fallback>
                <p:oleObj name="Equation" r:id="rId7" imgW="507960" imgH="241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914400"/>
                        <a:ext cx="1052513"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1" name="Object 7">
            <a:extLst>
              <a:ext uri="{FF2B5EF4-FFF2-40B4-BE49-F238E27FC236}">
                <a16:creationId xmlns:a16="http://schemas.microsoft.com/office/drawing/2014/main" id="{CF26BD0A-2D8E-45E6-AAE0-CBD3EDD5B215}"/>
              </a:ext>
            </a:extLst>
          </p:cNvPr>
          <p:cNvGraphicFramePr>
            <a:graphicFrameLocks noChangeAspect="1"/>
          </p:cNvGraphicFramePr>
          <p:nvPr/>
        </p:nvGraphicFramePr>
        <p:xfrm>
          <a:off x="2870200" y="901700"/>
          <a:ext cx="1104900" cy="527050"/>
        </p:xfrm>
        <a:graphic>
          <a:graphicData uri="http://schemas.openxmlformats.org/presentationml/2006/ole">
            <mc:AlternateContent xmlns:mc="http://schemas.openxmlformats.org/markup-compatibility/2006">
              <mc:Choice xmlns:v="urn:schemas-microsoft-com:vml" Requires="v">
                <p:oleObj spid="_x0000_s36960" name="Equation" r:id="rId9" imgW="533160" imgH="253800" progId="Equation.DSMT4">
                  <p:embed/>
                </p:oleObj>
              </mc:Choice>
              <mc:Fallback>
                <p:oleObj name="Equation" r:id="rId9" imgW="533160" imgH="2538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70200" y="901700"/>
                        <a:ext cx="110490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2" name="Line 8">
            <a:extLst>
              <a:ext uri="{FF2B5EF4-FFF2-40B4-BE49-F238E27FC236}">
                <a16:creationId xmlns:a16="http://schemas.microsoft.com/office/drawing/2014/main" id="{CDBD1D68-B486-4B33-A864-8D877B3187D4}"/>
              </a:ext>
            </a:extLst>
          </p:cNvPr>
          <p:cNvSpPr>
            <a:spLocks noChangeShapeType="1"/>
          </p:cNvSpPr>
          <p:nvPr/>
        </p:nvSpPr>
        <p:spPr bwMode="auto">
          <a:xfrm>
            <a:off x="4114800" y="1143000"/>
            <a:ext cx="609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6877" name="Group 13">
            <a:extLst>
              <a:ext uri="{FF2B5EF4-FFF2-40B4-BE49-F238E27FC236}">
                <a16:creationId xmlns:a16="http://schemas.microsoft.com/office/drawing/2014/main" id="{FF359F9F-30B9-4FBB-85DA-A2CA11F81BB4}"/>
              </a:ext>
            </a:extLst>
          </p:cNvPr>
          <p:cNvGrpSpPr>
            <a:grpSpLocks/>
          </p:cNvGrpSpPr>
          <p:nvPr/>
        </p:nvGrpSpPr>
        <p:grpSpPr bwMode="auto">
          <a:xfrm>
            <a:off x="1676400" y="1524000"/>
            <a:ext cx="5257800" cy="1411288"/>
            <a:chOff x="1056" y="1584"/>
            <a:chExt cx="3312" cy="889"/>
          </a:xfrm>
        </p:grpSpPr>
        <p:sp>
          <p:nvSpPr>
            <p:cNvPr id="36873" name="Text Box 9">
              <a:extLst>
                <a:ext uri="{FF2B5EF4-FFF2-40B4-BE49-F238E27FC236}">
                  <a16:creationId xmlns:a16="http://schemas.microsoft.com/office/drawing/2014/main" id="{DD50E020-B4F6-4E97-9DEA-07216093AADA}"/>
                </a:ext>
              </a:extLst>
            </p:cNvPr>
            <p:cNvSpPr txBox="1">
              <a:spLocks noChangeArrowheads="1"/>
            </p:cNvSpPr>
            <p:nvPr/>
          </p:nvSpPr>
          <p:spPr bwMode="auto">
            <a:xfrm>
              <a:off x="1056" y="1584"/>
              <a:ext cx="3312" cy="889"/>
            </a:xfrm>
            <a:prstGeom prst="rect">
              <a:avLst/>
            </a:prstGeom>
            <a:solidFill>
              <a:schemeClr val="accent1"/>
            </a:solidFill>
            <a:ln w="381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effectLst>
                    <a:outerShdw blurRad="38100" dist="38100" dir="2700000" algn="tl">
                      <a:srgbClr val="FFFFFF"/>
                    </a:outerShdw>
                  </a:effectLst>
                  <a:latin typeface="黑体" panose="02010609060101010101" pitchFamily="49" charset="-122"/>
                  <a:ea typeface="宋体" panose="02010600030101010101" pitchFamily="2" charset="-122"/>
                </a:rPr>
                <a:t>D</a:t>
              </a:r>
              <a:r>
                <a:rPr lang="zh-CN" altLang="en-US" sz="2800">
                  <a:effectLst>
                    <a:outerShdw blurRad="38100" dist="38100" dir="2700000" algn="tl">
                      <a:srgbClr val="FFFFFF"/>
                    </a:outerShdw>
                  </a:effectLst>
                  <a:latin typeface="宋体" panose="02010600030101010101" pitchFamily="2" charset="-122"/>
                  <a:ea typeface="宋体" panose="02010600030101010101" pitchFamily="2" charset="-122"/>
                </a:rPr>
                <a:t>的非对角线元素</a:t>
              </a:r>
              <a:r>
                <a:rPr lang="en-US" altLang="zh-CN" sz="2800" i="1">
                  <a:effectLst>
                    <a:outerShdw blurRad="38100" dist="38100" dir="2700000" algn="tl">
                      <a:srgbClr val="FFFFFF"/>
                    </a:outerShdw>
                  </a:effectLst>
                  <a:latin typeface="宋体" panose="02010600030101010101" pitchFamily="2" charset="-122"/>
                  <a:ea typeface="宋体" panose="02010600030101010101" pitchFamily="2" charset="-122"/>
                </a:rPr>
                <a:t>D</a:t>
              </a:r>
              <a:r>
                <a:rPr lang="en-US" altLang="zh-CN" sz="2800" i="1" baseline="-25000">
                  <a:effectLst>
                    <a:outerShdw blurRad="38100" dist="38100" dir="2700000" algn="tl">
                      <a:srgbClr val="FFFFFF"/>
                    </a:outerShdw>
                  </a:effectLst>
                  <a:latin typeface="宋体" panose="02010600030101010101" pitchFamily="2" charset="-122"/>
                  <a:ea typeface="宋体" panose="02010600030101010101" pitchFamily="2" charset="-122"/>
                </a:rPr>
                <a:t>ij</a:t>
              </a:r>
              <a:r>
                <a:rPr lang="zh-CN" altLang="en-US" sz="2800">
                  <a:effectLst>
                    <a:outerShdw blurRad="38100" dist="38100" dir="2700000" algn="tl">
                      <a:srgbClr val="FFFFFF"/>
                    </a:outerShdw>
                  </a:effectLst>
                  <a:latin typeface="宋体" panose="02010600030101010101" pitchFamily="2" charset="-122"/>
                  <a:ea typeface="宋体" panose="02010600030101010101" pitchFamily="2" charset="-122"/>
                </a:rPr>
                <a:t>表示的是沿坐标轴  和  方向的两个微元线段的夹角减小速率的一半。</a:t>
              </a:r>
              <a:r>
                <a:rPr lang="zh-CN" altLang="en-US" sz="2800">
                  <a:effectLst>
                    <a:outerShdw blurRad="38100" dist="38100" dir="2700000" algn="tl">
                      <a:srgbClr val="FFFFFF"/>
                    </a:outerShdw>
                  </a:effectLst>
                  <a:latin typeface="黑体" panose="02010609060101010101" pitchFamily="49" charset="-122"/>
                  <a:ea typeface="黑体" panose="02010609060101010101" pitchFamily="49" charset="-122"/>
                </a:rPr>
                <a:t> </a:t>
              </a:r>
            </a:p>
          </p:txBody>
        </p:sp>
        <p:graphicFrame>
          <p:nvGraphicFramePr>
            <p:cNvPr id="36874" name="Object 10">
              <a:extLst>
                <a:ext uri="{FF2B5EF4-FFF2-40B4-BE49-F238E27FC236}">
                  <a16:creationId xmlns:a16="http://schemas.microsoft.com/office/drawing/2014/main" id="{A2F14CAF-7114-4BF8-84FF-8E579CCDDE49}"/>
                </a:ext>
              </a:extLst>
            </p:cNvPr>
            <p:cNvGraphicFramePr>
              <a:graphicFrameLocks noChangeAspect="1"/>
            </p:cNvGraphicFramePr>
            <p:nvPr/>
          </p:nvGraphicFramePr>
          <p:xfrm>
            <a:off x="1824" y="1882"/>
            <a:ext cx="240" cy="360"/>
          </p:xfrm>
          <a:graphic>
            <a:graphicData uri="http://schemas.openxmlformats.org/presentationml/2006/ole">
              <mc:AlternateContent xmlns:mc="http://schemas.openxmlformats.org/markup-compatibility/2006">
                <mc:Choice xmlns:v="urn:schemas-microsoft-com:vml" Requires="v">
                  <p:oleObj spid="_x0000_s36961" r:id="rId11" imgW="152334" imgH="228501" progId="Equation.DSMT4">
                    <p:embed/>
                  </p:oleObj>
                </mc:Choice>
                <mc:Fallback>
                  <p:oleObj r:id="rId11" imgW="152334" imgH="228501"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4" y="1882"/>
                          <a:ext cx="240" cy="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6" name="Object 12">
              <a:extLst>
                <a:ext uri="{FF2B5EF4-FFF2-40B4-BE49-F238E27FC236}">
                  <a16:creationId xmlns:a16="http://schemas.microsoft.com/office/drawing/2014/main" id="{FA3B0342-5CB3-4ABF-B09F-16240992F7CC}"/>
                </a:ext>
              </a:extLst>
            </p:cNvPr>
            <p:cNvGraphicFramePr>
              <a:graphicFrameLocks noChangeAspect="1"/>
            </p:cNvGraphicFramePr>
            <p:nvPr/>
          </p:nvGraphicFramePr>
          <p:xfrm>
            <a:off x="2226" y="1872"/>
            <a:ext cx="300" cy="380"/>
          </p:xfrm>
          <a:graphic>
            <a:graphicData uri="http://schemas.openxmlformats.org/presentationml/2006/ole">
              <mc:AlternateContent xmlns:mc="http://schemas.openxmlformats.org/markup-compatibility/2006">
                <mc:Choice xmlns:v="urn:schemas-microsoft-com:vml" Requires="v">
                  <p:oleObj spid="_x0000_s36962" name="Equation" r:id="rId13" imgW="190440" imgH="241200" progId="Equation.DSMT4">
                    <p:embed/>
                  </p:oleObj>
                </mc:Choice>
                <mc:Fallback>
                  <p:oleObj name="Equation" r:id="rId13" imgW="190440" imgH="241200"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26" y="1872"/>
                          <a:ext cx="300" cy="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6878" name="Rectangle 14">
            <a:extLst>
              <a:ext uri="{FF2B5EF4-FFF2-40B4-BE49-F238E27FC236}">
                <a16:creationId xmlns:a16="http://schemas.microsoft.com/office/drawing/2014/main" id="{11125CC0-2496-4CB6-B404-792214BC2232}"/>
              </a:ext>
            </a:extLst>
          </p:cNvPr>
          <p:cNvSpPr>
            <a:spLocks noChangeArrowheads="1"/>
          </p:cNvSpPr>
          <p:nvPr/>
        </p:nvSpPr>
        <p:spPr bwMode="auto">
          <a:xfrm>
            <a:off x="1447800" y="3048000"/>
            <a:ext cx="7010400" cy="341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82600" indent="-482600">
              <a:tabLst>
                <a:tab pos="533400" algn="l"/>
              </a:tabLst>
              <a:defRPr kumimoji="1" sz="2400">
                <a:solidFill>
                  <a:schemeClr val="tx1"/>
                </a:solidFill>
                <a:latin typeface="Times New Roman" panose="02020603050405020304" pitchFamily="18" charset="0"/>
                <a:ea typeface="宋体" panose="02010600030101010101" pitchFamily="2" charset="-122"/>
              </a:defRPr>
            </a:lvl1pPr>
            <a:lvl2pPr marL="673100">
              <a:tabLst>
                <a:tab pos="533400" algn="l"/>
              </a:tabLst>
              <a:defRPr kumimoji="1" sz="2400">
                <a:solidFill>
                  <a:schemeClr val="tx1"/>
                </a:solidFill>
                <a:latin typeface="Times New Roman" panose="02020603050405020304" pitchFamily="18" charset="0"/>
                <a:ea typeface="宋体" panose="02010600030101010101" pitchFamily="2" charset="-122"/>
              </a:defRPr>
            </a:lvl2pPr>
            <a:lvl3pPr>
              <a:tabLst>
                <a:tab pos="533400" algn="l"/>
              </a:tabLst>
              <a:defRPr kumimoji="1" sz="2400">
                <a:solidFill>
                  <a:schemeClr val="tx1"/>
                </a:solidFill>
                <a:latin typeface="Times New Roman" panose="02020603050405020304" pitchFamily="18" charset="0"/>
                <a:ea typeface="宋体" panose="02010600030101010101" pitchFamily="2" charset="-122"/>
              </a:defRPr>
            </a:lvl3pPr>
            <a:lvl4pPr>
              <a:tabLst>
                <a:tab pos="533400" algn="l"/>
              </a:tabLst>
              <a:defRPr kumimoji="1" sz="2400">
                <a:solidFill>
                  <a:schemeClr val="tx1"/>
                </a:solidFill>
                <a:latin typeface="Times New Roman" panose="02020603050405020304" pitchFamily="18" charset="0"/>
                <a:ea typeface="宋体" panose="02010600030101010101" pitchFamily="2" charset="-122"/>
              </a:defRPr>
            </a:lvl4pPr>
            <a:lvl5pPr>
              <a:tabLst>
                <a:tab pos="5334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334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334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334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33400" algn="l"/>
              </a:tabLs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30000"/>
              </a:lnSpc>
            </a:pPr>
            <a:r>
              <a:rPr lang="zh-CN" altLang="en-US" b="1">
                <a:latin typeface="华文中宋" panose="02010600040101010101" pitchFamily="2" charset="-122"/>
                <a:ea typeface="华文中宋" panose="02010600040101010101" pitchFamily="2" charset="-122"/>
              </a:rPr>
              <a:t>形变率张量</a:t>
            </a:r>
            <a:r>
              <a:rPr lang="en-US" altLang="zh-CN" b="1" i="1">
                <a:latin typeface="华文中宋" panose="02010600040101010101" pitchFamily="2" charset="-122"/>
                <a:ea typeface="华文中宋" panose="02010600040101010101" pitchFamily="2" charset="-122"/>
              </a:rPr>
              <a:t>D</a:t>
            </a:r>
            <a:r>
              <a:rPr lang="zh-CN" altLang="en-US" b="1">
                <a:latin typeface="华文中宋" panose="02010600040101010101" pitchFamily="2" charset="-122"/>
                <a:ea typeface="华文中宋" panose="02010600040101010101" pitchFamily="2" charset="-122"/>
              </a:rPr>
              <a:t>作为对称张量，同样具有下列性质：</a:t>
            </a:r>
          </a:p>
          <a:p>
            <a:pPr algn="just" eaLnBrk="0" hangingPunct="0">
              <a:lnSpc>
                <a:spcPct val="130000"/>
              </a:lnSpc>
              <a:buClr>
                <a:srgbClr val="FF0000"/>
              </a:buClr>
              <a:buFont typeface="Wingdings" panose="05000000000000000000" pitchFamily="2" charset="2"/>
              <a:buChar char="§"/>
            </a:pPr>
            <a:r>
              <a:rPr lang="zh-CN" altLang="en-US" b="1">
                <a:latin typeface="华文中宋" panose="02010600040101010101" pitchFamily="2" charset="-122"/>
                <a:ea typeface="华文中宋" panose="02010600040101010101" pitchFamily="2" charset="-122"/>
              </a:rPr>
              <a:t>在即时构形中任意指定的点上，过该点的各个方向上微元线段的时间变化率的极值就是形变率张量的主值，极值所在的方向就是形变率张量的主方向。</a:t>
            </a:r>
          </a:p>
          <a:p>
            <a:pPr algn="just" eaLnBrk="0" hangingPunct="0">
              <a:lnSpc>
                <a:spcPct val="130000"/>
              </a:lnSpc>
              <a:buClr>
                <a:srgbClr val="FF0000"/>
              </a:buClr>
              <a:buFont typeface="Wingdings" panose="05000000000000000000" pitchFamily="2" charset="2"/>
              <a:buChar char="§"/>
            </a:pPr>
            <a:r>
              <a:rPr lang="zh-CN" altLang="en-US" b="1">
                <a:latin typeface="华文中宋" panose="02010600040101010101" pitchFamily="2" charset="-122"/>
                <a:ea typeface="华文中宋" panose="02010600040101010101" pitchFamily="2" charset="-122"/>
              </a:rPr>
              <a:t>存在着三个两两正交的主方向。</a:t>
            </a:r>
          </a:p>
          <a:p>
            <a:pPr algn="just" eaLnBrk="0" hangingPunct="0">
              <a:lnSpc>
                <a:spcPct val="130000"/>
              </a:lnSpc>
              <a:buClr>
                <a:srgbClr val="FF0000"/>
              </a:buClr>
              <a:buFont typeface="Wingdings" panose="05000000000000000000" pitchFamily="2" charset="2"/>
              <a:buChar char="§"/>
            </a:pPr>
            <a:r>
              <a:rPr lang="zh-CN" altLang="en-US" b="1">
                <a:latin typeface="华文中宋" panose="02010600040101010101" pitchFamily="2" charset="-122"/>
                <a:ea typeface="华文中宋" panose="02010600040101010101" pitchFamily="2" charset="-122"/>
              </a:rPr>
              <a:t>两个主方向间的夹角的瞬间变化率为零。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6877"/>
                                        </p:tgtEl>
                                        <p:attrNameLst>
                                          <p:attrName>style.visibility</p:attrName>
                                        </p:attrNameLst>
                                      </p:cBhvr>
                                      <p:to>
                                        <p:strVal val="visible"/>
                                      </p:to>
                                    </p:set>
                                    <p:anim calcmode="lin" valueType="num">
                                      <p:cBhvr additive="base">
                                        <p:cTn id="7" dur="500" fill="hold"/>
                                        <p:tgtEl>
                                          <p:spTgt spid="36877"/>
                                        </p:tgtEl>
                                        <p:attrNameLst>
                                          <p:attrName>ppt_x</p:attrName>
                                        </p:attrNameLst>
                                      </p:cBhvr>
                                      <p:tavLst>
                                        <p:tav tm="0">
                                          <p:val>
                                            <p:strVal val="0-#ppt_w/2"/>
                                          </p:val>
                                        </p:tav>
                                        <p:tav tm="100000">
                                          <p:val>
                                            <p:strVal val="#ppt_x"/>
                                          </p:val>
                                        </p:tav>
                                      </p:tavLst>
                                    </p:anim>
                                    <p:anim calcmode="lin" valueType="num">
                                      <p:cBhvr additive="base">
                                        <p:cTn id="8" dur="500" fill="hold"/>
                                        <p:tgtEl>
                                          <p:spTgt spid="3687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78"/>
                                        </p:tgtEl>
                                        <p:attrNameLst>
                                          <p:attrName>style.visibility</p:attrName>
                                        </p:attrNameLst>
                                      </p:cBhvr>
                                      <p:to>
                                        <p:strVal val="visible"/>
                                      </p:to>
                                    </p:set>
                                    <p:anim calcmode="lin" valueType="num">
                                      <p:cBhvr additive="base">
                                        <p:cTn id="13" dur="500" fill="hold"/>
                                        <p:tgtEl>
                                          <p:spTgt spid="36878"/>
                                        </p:tgtEl>
                                        <p:attrNameLst>
                                          <p:attrName>ppt_x</p:attrName>
                                        </p:attrNameLst>
                                      </p:cBhvr>
                                      <p:tavLst>
                                        <p:tav tm="0">
                                          <p:val>
                                            <p:strVal val="0-#ppt_w/2"/>
                                          </p:val>
                                        </p:tav>
                                        <p:tav tm="100000">
                                          <p:val>
                                            <p:strVal val="#ppt_x"/>
                                          </p:val>
                                        </p:tav>
                                      </p:tavLst>
                                    </p:anim>
                                    <p:anim calcmode="lin" valueType="num">
                                      <p:cBhvr additive="base">
                                        <p:cTn id="14" dur="500" fill="hold"/>
                                        <p:tgtEl>
                                          <p:spTgt spid="368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8"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2" name="Object 4">
            <a:extLst>
              <a:ext uri="{FF2B5EF4-FFF2-40B4-BE49-F238E27FC236}">
                <a16:creationId xmlns:a16="http://schemas.microsoft.com/office/drawing/2014/main" id="{FEAF5A55-E18D-457E-B5A6-2CF27EEC6BFF}"/>
              </a:ext>
            </a:extLst>
          </p:cNvPr>
          <p:cNvGraphicFramePr>
            <a:graphicFrameLocks noChangeAspect="1"/>
          </p:cNvGraphicFramePr>
          <p:nvPr/>
        </p:nvGraphicFramePr>
        <p:xfrm>
          <a:off x="1066800" y="781050"/>
          <a:ext cx="1809750" cy="452438"/>
        </p:xfrm>
        <a:graphic>
          <a:graphicData uri="http://schemas.openxmlformats.org/presentationml/2006/ole">
            <mc:AlternateContent xmlns:mc="http://schemas.openxmlformats.org/markup-compatibility/2006">
              <mc:Choice xmlns:v="urn:schemas-microsoft-com:vml" Requires="v">
                <p:oleObj spid="_x0000_s37974" r:id="rId3" imgW="723272" imgH="177646" progId="Equation.DSMT4">
                  <p:embed/>
                </p:oleObj>
              </mc:Choice>
              <mc:Fallback>
                <p:oleObj r:id="rId3" imgW="723272" imgH="177646"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781050"/>
                        <a:ext cx="1809750" cy="4524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4" name="Object 6">
            <a:extLst>
              <a:ext uri="{FF2B5EF4-FFF2-40B4-BE49-F238E27FC236}">
                <a16:creationId xmlns:a16="http://schemas.microsoft.com/office/drawing/2014/main" id="{9687D282-86E3-43BB-A5EF-4FDD11265807}"/>
              </a:ext>
            </a:extLst>
          </p:cNvPr>
          <p:cNvGraphicFramePr>
            <a:graphicFrameLocks noChangeAspect="1"/>
          </p:cNvGraphicFramePr>
          <p:nvPr/>
        </p:nvGraphicFramePr>
        <p:xfrm>
          <a:off x="2566988" y="1219200"/>
          <a:ext cx="2024062" cy="728663"/>
        </p:xfrm>
        <a:graphic>
          <a:graphicData uri="http://schemas.openxmlformats.org/presentationml/2006/ole">
            <mc:AlternateContent xmlns:mc="http://schemas.openxmlformats.org/markup-compatibility/2006">
              <mc:Choice xmlns:v="urn:schemas-microsoft-com:vml" Requires="v">
                <p:oleObj spid="_x0000_s37975" name="Equation" r:id="rId5" imgW="1079280" imgH="393480" progId="Equation.DSMT4">
                  <p:embed/>
                </p:oleObj>
              </mc:Choice>
              <mc:Fallback>
                <p:oleObj name="Equation" r:id="rId5" imgW="1079280" imgH="39348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6988" y="1219200"/>
                        <a:ext cx="2024062" cy="72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5" name="Object 7">
            <a:extLst>
              <a:ext uri="{FF2B5EF4-FFF2-40B4-BE49-F238E27FC236}">
                <a16:creationId xmlns:a16="http://schemas.microsoft.com/office/drawing/2014/main" id="{3A29E93B-FD48-4611-B232-0591422C1879}"/>
              </a:ext>
            </a:extLst>
          </p:cNvPr>
          <p:cNvGraphicFramePr>
            <a:graphicFrameLocks noChangeAspect="1"/>
          </p:cNvGraphicFramePr>
          <p:nvPr/>
        </p:nvGraphicFramePr>
        <p:xfrm>
          <a:off x="5065713" y="1143000"/>
          <a:ext cx="2287587" cy="760413"/>
        </p:xfrm>
        <a:graphic>
          <a:graphicData uri="http://schemas.openxmlformats.org/presentationml/2006/ole">
            <mc:AlternateContent xmlns:mc="http://schemas.openxmlformats.org/markup-compatibility/2006">
              <mc:Choice xmlns:v="urn:schemas-microsoft-com:vml" Requires="v">
                <p:oleObj spid="_x0000_s37976" name="Equation" r:id="rId7" imgW="1168200" imgH="393480" progId="Equation.DSMT4">
                  <p:embed/>
                </p:oleObj>
              </mc:Choice>
              <mc:Fallback>
                <p:oleObj name="Equation" r:id="rId7" imgW="1168200" imgH="39348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65713" y="1143000"/>
                        <a:ext cx="2287587" cy="760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7" name="Text Box 9">
            <a:extLst>
              <a:ext uri="{FF2B5EF4-FFF2-40B4-BE49-F238E27FC236}">
                <a16:creationId xmlns:a16="http://schemas.microsoft.com/office/drawing/2014/main" id="{3AC8D86A-99F4-4632-A734-1F10A3011B8B}"/>
              </a:ext>
            </a:extLst>
          </p:cNvPr>
          <p:cNvSpPr txBox="1">
            <a:spLocks noChangeArrowheads="1"/>
          </p:cNvSpPr>
          <p:nvPr/>
        </p:nvSpPr>
        <p:spPr bwMode="auto">
          <a:xfrm>
            <a:off x="990600" y="1370013"/>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ea typeface="黑体" panose="02010609060101010101" pitchFamily="49" charset="-122"/>
              </a:rPr>
              <a:t>涡旋张量</a:t>
            </a:r>
            <a:r>
              <a:rPr lang="zh-CN" altLang="en-US" sz="2000"/>
              <a:t> </a:t>
            </a:r>
          </a:p>
        </p:txBody>
      </p:sp>
      <p:graphicFrame>
        <p:nvGraphicFramePr>
          <p:cNvPr id="37898" name="Object 10">
            <a:extLst>
              <a:ext uri="{FF2B5EF4-FFF2-40B4-BE49-F238E27FC236}">
                <a16:creationId xmlns:a16="http://schemas.microsoft.com/office/drawing/2014/main" id="{5FCF8193-053A-44D3-AAF3-DAE6E1ABF5E2}"/>
              </a:ext>
            </a:extLst>
          </p:cNvPr>
          <p:cNvGraphicFramePr>
            <a:graphicFrameLocks noChangeAspect="1"/>
          </p:cNvGraphicFramePr>
          <p:nvPr/>
        </p:nvGraphicFramePr>
        <p:xfrm>
          <a:off x="3276600" y="2057400"/>
          <a:ext cx="5410200" cy="2208213"/>
        </p:xfrm>
        <a:graphic>
          <a:graphicData uri="http://schemas.openxmlformats.org/presentationml/2006/ole">
            <mc:AlternateContent xmlns:mc="http://schemas.openxmlformats.org/markup-compatibility/2006">
              <mc:Choice xmlns:v="urn:schemas-microsoft-com:vml" Requires="v">
                <p:oleObj spid="_x0000_s37977" r:id="rId9" imgW="3429000" imgH="1397000" progId="Equation.DSMT4">
                  <p:embed/>
                </p:oleObj>
              </mc:Choice>
              <mc:Fallback>
                <p:oleObj r:id="rId9" imgW="3429000" imgH="13970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6600" y="2057400"/>
                        <a:ext cx="5410200" cy="2208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00" name="Rectangle 12">
            <a:extLst>
              <a:ext uri="{FF2B5EF4-FFF2-40B4-BE49-F238E27FC236}">
                <a16:creationId xmlns:a16="http://schemas.microsoft.com/office/drawing/2014/main" id="{38FC720D-7E57-408A-9681-E3B89FE207C1}"/>
              </a:ext>
            </a:extLst>
          </p:cNvPr>
          <p:cNvSpPr>
            <a:spLocks noChangeArrowheads="1"/>
          </p:cNvSpPr>
          <p:nvPr/>
        </p:nvSpPr>
        <p:spPr bwMode="auto">
          <a:xfrm>
            <a:off x="609600" y="2895600"/>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华文中宋" panose="02010600040101010101" pitchFamily="2" charset="-122"/>
              </a:rPr>
              <a:t>局部的刚体转动速率</a:t>
            </a:r>
          </a:p>
        </p:txBody>
      </p:sp>
      <p:pic>
        <p:nvPicPr>
          <p:cNvPr id="37921" name="Picture 33">
            <a:extLst>
              <a:ext uri="{FF2B5EF4-FFF2-40B4-BE49-F238E27FC236}">
                <a16:creationId xmlns:a16="http://schemas.microsoft.com/office/drawing/2014/main" id="{95324274-5661-424A-98F9-17FE31D3C26F}"/>
              </a:ext>
            </a:extLst>
          </p:cNvPr>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0825" y="3716338"/>
            <a:ext cx="3333750" cy="2895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921"/>
                                        </p:tgtEl>
                                        <p:attrNameLst>
                                          <p:attrName>style.visibility</p:attrName>
                                        </p:attrNameLst>
                                      </p:cBhvr>
                                      <p:to>
                                        <p:strVal val="visible"/>
                                      </p:to>
                                    </p:set>
                                    <p:animEffect transition="in" filter="blinds(horizontal)">
                                      <p:cBhvr>
                                        <p:cTn id="7" dur="500"/>
                                        <p:tgtEl>
                                          <p:spTgt spid="37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2">
            <a:extLst>
              <a:ext uri="{FF2B5EF4-FFF2-40B4-BE49-F238E27FC236}">
                <a16:creationId xmlns:a16="http://schemas.microsoft.com/office/drawing/2014/main" id="{EF20791B-050A-449C-AE1B-4CC8AA3AAA9F}"/>
              </a:ext>
            </a:extLst>
          </p:cNvPr>
          <p:cNvGraphicFramePr>
            <a:graphicFrameLocks noChangeAspect="1"/>
          </p:cNvGraphicFramePr>
          <p:nvPr/>
        </p:nvGraphicFramePr>
        <p:xfrm>
          <a:off x="2438400" y="457200"/>
          <a:ext cx="1581150" cy="704850"/>
        </p:xfrm>
        <a:graphic>
          <a:graphicData uri="http://schemas.openxmlformats.org/presentationml/2006/ole">
            <mc:AlternateContent xmlns:mc="http://schemas.openxmlformats.org/markup-compatibility/2006">
              <mc:Choice xmlns:v="urn:schemas-microsoft-com:vml" Requires="v">
                <p:oleObj spid="_x0000_s38948" r:id="rId3" imgW="875920" imgH="393529" progId="Equation.DSMT4">
                  <p:embed/>
                </p:oleObj>
              </mc:Choice>
              <mc:Fallback>
                <p:oleObj r:id="rId3" imgW="875920" imgH="393529"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57200"/>
                        <a:ext cx="1581150"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6" name="Text Box 4">
            <a:extLst>
              <a:ext uri="{FF2B5EF4-FFF2-40B4-BE49-F238E27FC236}">
                <a16:creationId xmlns:a16="http://schemas.microsoft.com/office/drawing/2014/main" id="{A8DC4C6F-34AD-4F20-BDF5-8EE7D8F7ECE0}"/>
              </a:ext>
            </a:extLst>
          </p:cNvPr>
          <p:cNvSpPr txBox="1">
            <a:spLocks noChangeArrowheads="1"/>
          </p:cNvSpPr>
          <p:nvPr/>
        </p:nvSpPr>
        <p:spPr bwMode="auto">
          <a:xfrm>
            <a:off x="838200" y="609600"/>
            <a:ext cx="266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对偶矢量：</a:t>
            </a:r>
          </a:p>
        </p:txBody>
      </p:sp>
      <p:sp>
        <p:nvSpPr>
          <p:cNvPr id="38917" name="Text Box 5">
            <a:extLst>
              <a:ext uri="{FF2B5EF4-FFF2-40B4-BE49-F238E27FC236}">
                <a16:creationId xmlns:a16="http://schemas.microsoft.com/office/drawing/2014/main" id="{F612E213-3B59-4979-8A94-69A6F5577360}"/>
              </a:ext>
            </a:extLst>
          </p:cNvPr>
          <p:cNvSpPr txBox="1">
            <a:spLocks noChangeArrowheads="1"/>
          </p:cNvSpPr>
          <p:nvPr/>
        </p:nvSpPr>
        <p:spPr bwMode="auto">
          <a:xfrm>
            <a:off x="4343400" y="609600"/>
            <a:ext cx="1219200"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ea typeface="黑体" panose="02010609060101010101" pitchFamily="49" charset="-122"/>
              </a:rPr>
              <a:t>涡旋矢量</a:t>
            </a:r>
            <a:r>
              <a:rPr lang="zh-CN" altLang="en-US" sz="2000"/>
              <a:t> </a:t>
            </a:r>
          </a:p>
        </p:txBody>
      </p:sp>
      <p:sp>
        <p:nvSpPr>
          <p:cNvPr id="38919" name="Rectangle 7">
            <a:extLst>
              <a:ext uri="{FF2B5EF4-FFF2-40B4-BE49-F238E27FC236}">
                <a16:creationId xmlns:a16="http://schemas.microsoft.com/office/drawing/2014/main" id="{1EAFE582-0407-46EB-8A91-B73E4EEF5E19}"/>
              </a:ext>
            </a:extLst>
          </p:cNvPr>
          <p:cNvSpPr>
            <a:spLocks noChangeArrowheads="1"/>
          </p:cNvSpPr>
          <p:nvPr/>
        </p:nvSpPr>
        <p:spPr bwMode="auto">
          <a:xfrm>
            <a:off x="838200" y="1447800"/>
            <a:ext cx="586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000" b="1">
                <a:latin typeface="华文中宋" panose="02010600040101010101" pitchFamily="2" charset="-122"/>
              </a:rPr>
              <a:t>涡旋矢量</a:t>
            </a:r>
            <a:r>
              <a:rPr lang="en-US" altLang="zh-CN" sz="2000" b="1" i="1">
                <a:latin typeface="华文中宋" panose="02010600040101010101" pitchFamily="2" charset="-122"/>
              </a:rPr>
              <a:t>w</a:t>
            </a:r>
            <a:r>
              <a:rPr lang="zh-CN" altLang="en-US" sz="2000" b="1">
                <a:latin typeface="华文中宋" panose="02010600040101010101" pitchFamily="2" charset="-122"/>
              </a:rPr>
              <a:t>的方向就是局部刚体转动的转轴方向</a:t>
            </a:r>
            <a:r>
              <a:rPr lang="en-US" altLang="zh-CN" sz="2000" b="1">
                <a:latin typeface="华文中宋" panose="02010600040101010101" pitchFamily="2" charset="-122"/>
              </a:rPr>
              <a:t>(</a:t>
            </a:r>
            <a:r>
              <a:rPr lang="zh-CN" altLang="en-US" sz="2000" b="1">
                <a:latin typeface="华文中宋" panose="02010600040101010101" pitchFamily="2" charset="-122"/>
              </a:rPr>
              <a:t>即角速度的方向</a:t>
            </a:r>
            <a:r>
              <a:rPr lang="en-US" altLang="zh-CN" sz="2000" b="1">
                <a:latin typeface="华文中宋" panose="02010600040101010101" pitchFamily="2" charset="-122"/>
              </a:rPr>
              <a:t>)</a:t>
            </a:r>
            <a:r>
              <a:rPr lang="zh-CN" altLang="en-US" sz="2000" b="1">
                <a:latin typeface="华文中宋" panose="02010600040101010101" pitchFamily="2" charset="-122"/>
              </a:rPr>
              <a:t>，</a:t>
            </a:r>
            <a:r>
              <a:rPr lang="en-US" altLang="zh-CN" sz="2000" b="1" i="1">
                <a:latin typeface="华文中宋" panose="02010600040101010101" pitchFamily="2" charset="-122"/>
              </a:rPr>
              <a:t>w</a:t>
            </a:r>
            <a:r>
              <a:rPr lang="zh-CN" altLang="en-US" sz="2000" b="1">
                <a:latin typeface="华文中宋" panose="02010600040101010101" pitchFamily="2" charset="-122"/>
              </a:rPr>
              <a:t>的模就是角速度的大小。</a:t>
            </a:r>
          </a:p>
        </p:txBody>
      </p:sp>
      <p:graphicFrame>
        <p:nvGraphicFramePr>
          <p:cNvPr id="38920" name="Object 8">
            <a:extLst>
              <a:ext uri="{FF2B5EF4-FFF2-40B4-BE49-F238E27FC236}">
                <a16:creationId xmlns:a16="http://schemas.microsoft.com/office/drawing/2014/main" id="{E94CC419-72E4-48B9-BE35-85954318A595}"/>
              </a:ext>
            </a:extLst>
          </p:cNvPr>
          <p:cNvGraphicFramePr>
            <a:graphicFrameLocks noChangeAspect="1"/>
          </p:cNvGraphicFramePr>
          <p:nvPr/>
        </p:nvGraphicFramePr>
        <p:xfrm>
          <a:off x="2514600" y="2209800"/>
          <a:ext cx="1524000" cy="790575"/>
        </p:xfrm>
        <a:graphic>
          <a:graphicData uri="http://schemas.openxmlformats.org/presentationml/2006/ole">
            <mc:AlternateContent xmlns:mc="http://schemas.openxmlformats.org/markup-compatibility/2006">
              <mc:Choice xmlns:v="urn:schemas-microsoft-com:vml" Requires="v">
                <p:oleObj spid="_x0000_s38949" r:id="rId5" imgW="748975" imgH="393529" progId="Equation.DSMT4">
                  <p:embed/>
                </p:oleObj>
              </mc:Choice>
              <mc:Fallback>
                <p:oleObj r:id="rId5" imgW="748975" imgH="393529"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2209800"/>
                        <a:ext cx="1524000"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a:extLst>
              <a:ext uri="{FF2B5EF4-FFF2-40B4-BE49-F238E27FC236}">
                <a16:creationId xmlns:a16="http://schemas.microsoft.com/office/drawing/2014/main" id="{21F400D6-AF54-4DEE-97B2-0ABE0C7CE958}"/>
              </a:ext>
            </a:extLst>
          </p:cNvPr>
          <p:cNvSpPr txBox="1">
            <a:spLocks noChangeArrowheads="1"/>
          </p:cNvSpPr>
          <p:nvPr/>
        </p:nvSpPr>
        <p:spPr bwMode="auto">
          <a:xfrm>
            <a:off x="609600" y="4572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华文中宋" panose="02010600040101010101" pitchFamily="2" charset="-122"/>
              </a:rPr>
              <a:t>小变形的时间变化率 </a:t>
            </a:r>
          </a:p>
        </p:txBody>
      </p:sp>
      <p:graphicFrame>
        <p:nvGraphicFramePr>
          <p:cNvPr id="39939" name="Object 3">
            <a:extLst>
              <a:ext uri="{FF2B5EF4-FFF2-40B4-BE49-F238E27FC236}">
                <a16:creationId xmlns:a16="http://schemas.microsoft.com/office/drawing/2014/main" id="{AEB5C787-A23A-470A-9B64-D901D3BB441E}"/>
              </a:ext>
            </a:extLst>
          </p:cNvPr>
          <p:cNvGraphicFramePr>
            <a:graphicFrameLocks noChangeAspect="1"/>
          </p:cNvGraphicFramePr>
          <p:nvPr/>
        </p:nvGraphicFramePr>
        <p:xfrm>
          <a:off x="1066800" y="1196975"/>
          <a:ext cx="7162800" cy="854075"/>
        </p:xfrm>
        <a:graphic>
          <a:graphicData uri="http://schemas.openxmlformats.org/presentationml/2006/ole">
            <mc:AlternateContent xmlns:mc="http://schemas.openxmlformats.org/markup-compatibility/2006">
              <mc:Choice xmlns:v="urn:schemas-microsoft-com:vml" Requires="v">
                <p:oleObj spid="_x0000_s40001" r:id="rId3" imgW="3835400" imgH="457200" progId="Equation.DSMT4">
                  <p:embed/>
                </p:oleObj>
              </mc:Choice>
              <mc:Fallback>
                <p:oleObj r:id="rId3" imgW="3835400" imgH="457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196975"/>
                        <a:ext cx="7162800" cy="85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1" name="Object 5">
            <a:extLst>
              <a:ext uri="{FF2B5EF4-FFF2-40B4-BE49-F238E27FC236}">
                <a16:creationId xmlns:a16="http://schemas.microsoft.com/office/drawing/2014/main" id="{32BDA591-1C93-4E96-918F-1F93FF402CE5}"/>
              </a:ext>
            </a:extLst>
          </p:cNvPr>
          <p:cNvGraphicFramePr>
            <a:graphicFrameLocks noChangeAspect="1"/>
          </p:cNvGraphicFramePr>
          <p:nvPr/>
        </p:nvGraphicFramePr>
        <p:xfrm>
          <a:off x="3657600" y="2667000"/>
          <a:ext cx="1281113" cy="860425"/>
        </p:xfrm>
        <a:graphic>
          <a:graphicData uri="http://schemas.openxmlformats.org/presentationml/2006/ole">
            <mc:AlternateContent xmlns:mc="http://schemas.openxmlformats.org/markup-compatibility/2006">
              <mc:Choice xmlns:v="urn:schemas-microsoft-com:vml" Requires="v">
                <p:oleObj spid="_x0000_s40002" r:id="rId5" imgW="583947" imgH="393529" progId="Equation.DSMT4">
                  <p:embed/>
                </p:oleObj>
              </mc:Choice>
              <mc:Fallback>
                <p:oleObj r:id="rId5" imgW="583947" imgH="393529"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2667000"/>
                        <a:ext cx="1281113"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3" name="Line 7">
            <a:extLst>
              <a:ext uri="{FF2B5EF4-FFF2-40B4-BE49-F238E27FC236}">
                <a16:creationId xmlns:a16="http://schemas.microsoft.com/office/drawing/2014/main" id="{B00F7FA3-90D9-4B59-ABFD-138817125ED0}"/>
              </a:ext>
            </a:extLst>
          </p:cNvPr>
          <p:cNvSpPr>
            <a:spLocks noChangeShapeType="1"/>
          </p:cNvSpPr>
          <p:nvPr/>
        </p:nvSpPr>
        <p:spPr bwMode="auto">
          <a:xfrm>
            <a:off x="1295400" y="3048000"/>
            <a:ext cx="1981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9944" name="Object 8">
            <a:extLst>
              <a:ext uri="{FF2B5EF4-FFF2-40B4-BE49-F238E27FC236}">
                <a16:creationId xmlns:a16="http://schemas.microsoft.com/office/drawing/2014/main" id="{14EC5AB9-CC34-464A-AA82-CDE334084A62}"/>
              </a:ext>
            </a:extLst>
          </p:cNvPr>
          <p:cNvGraphicFramePr>
            <a:graphicFrameLocks noChangeAspect="1"/>
          </p:cNvGraphicFramePr>
          <p:nvPr/>
        </p:nvGraphicFramePr>
        <p:xfrm>
          <a:off x="1701800" y="2209800"/>
          <a:ext cx="1168400" cy="781050"/>
        </p:xfrm>
        <a:graphic>
          <a:graphicData uri="http://schemas.openxmlformats.org/presentationml/2006/ole">
            <mc:AlternateContent xmlns:mc="http://schemas.openxmlformats.org/markup-compatibility/2006">
              <mc:Choice xmlns:v="urn:schemas-microsoft-com:vml" Requires="v">
                <p:oleObj spid="_x0000_s40003" name="Equation" r:id="rId7" imgW="583920" imgH="393480" progId="Equation.DSMT4">
                  <p:embed/>
                </p:oleObj>
              </mc:Choice>
              <mc:Fallback>
                <p:oleObj name="Equation" r:id="rId7" imgW="583920" imgH="39348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1800" y="2209800"/>
                        <a:ext cx="1168400" cy="781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5" name="Object 9">
            <a:extLst>
              <a:ext uri="{FF2B5EF4-FFF2-40B4-BE49-F238E27FC236}">
                <a16:creationId xmlns:a16="http://schemas.microsoft.com/office/drawing/2014/main" id="{C53CA587-26EE-4385-AA59-9895B9060257}"/>
              </a:ext>
            </a:extLst>
          </p:cNvPr>
          <p:cNvGraphicFramePr>
            <a:graphicFrameLocks noChangeAspect="1"/>
          </p:cNvGraphicFramePr>
          <p:nvPr/>
        </p:nvGraphicFramePr>
        <p:xfrm>
          <a:off x="6858000" y="2667000"/>
          <a:ext cx="1295400" cy="830263"/>
        </p:xfrm>
        <a:graphic>
          <a:graphicData uri="http://schemas.openxmlformats.org/presentationml/2006/ole">
            <mc:AlternateContent xmlns:mc="http://schemas.openxmlformats.org/markup-compatibility/2006">
              <mc:Choice xmlns:v="urn:schemas-microsoft-com:vml" Requires="v">
                <p:oleObj spid="_x0000_s40004" r:id="rId9" imgW="609336" imgH="393529" progId="Equation.DSMT4">
                  <p:embed/>
                </p:oleObj>
              </mc:Choice>
              <mc:Fallback>
                <p:oleObj r:id="rId9" imgW="609336" imgH="393529"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0" y="2667000"/>
                        <a:ext cx="1295400" cy="830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7" name="Text Box 11">
            <a:extLst>
              <a:ext uri="{FF2B5EF4-FFF2-40B4-BE49-F238E27FC236}">
                <a16:creationId xmlns:a16="http://schemas.microsoft.com/office/drawing/2014/main" id="{505BAA58-1E97-43EC-811E-67D4780C9450}"/>
              </a:ext>
            </a:extLst>
          </p:cNvPr>
          <p:cNvSpPr txBox="1">
            <a:spLocks noChangeArrowheads="1"/>
          </p:cNvSpPr>
          <p:nvPr/>
        </p:nvSpPr>
        <p:spPr bwMode="auto">
          <a:xfrm>
            <a:off x="5334000" y="2819400"/>
            <a:ext cx="1685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同理：</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6EDE27E8-87E0-467A-8FF7-0070182BF0EE}"/>
              </a:ext>
            </a:extLst>
          </p:cNvPr>
          <p:cNvSpPr txBox="1">
            <a:spLocks noChangeArrowheads="1"/>
          </p:cNvSpPr>
          <p:nvPr/>
        </p:nvSpPr>
        <p:spPr bwMode="auto">
          <a:xfrm>
            <a:off x="533400" y="2097198"/>
            <a:ext cx="83058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4175" indent="-384175">
              <a:defRPr kumimoji="1" sz="2400">
                <a:solidFill>
                  <a:schemeClr val="tx1"/>
                </a:solidFill>
                <a:latin typeface="Times New Roman" panose="02020603050405020304" pitchFamily="18" charset="0"/>
                <a:ea typeface="宋体" panose="02010600030101010101" pitchFamily="2" charset="-122"/>
              </a:defRPr>
            </a:lvl1pPr>
            <a:lvl2pPr marL="673100">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Clr>
                <a:srgbClr val="FF0000"/>
              </a:buClr>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前者取</a:t>
            </a:r>
            <a:r>
              <a:rPr lang="zh-CN" altLang="en-US" b="1" dirty="0">
                <a:solidFill>
                  <a:schemeClr val="accent2"/>
                </a:solidFill>
                <a:latin typeface="黑体" panose="02010609060101010101" pitchFamily="49" charset="-122"/>
                <a:ea typeface="黑体" panose="02010609060101010101" pitchFamily="49" charset="-122"/>
              </a:rPr>
              <a:t>物质导数</a:t>
            </a:r>
            <a:r>
              <a:rPr lang="zh-CN" altLang="en-US" b="1" dirty="0">
                <a:latin typeface="黑体" panose="02010609060101010101" pitchFamily="49" charset="-122"/>
                <a:ea typeface="黑体" panose="02010609060101010101" pitchFamily="49" charset="-122"/>
              </a:rPr>
              <a:t>可得到后者，但后者的内涵则并不只限于前者。</a:t>
            </a:r>
          </a:p>
          <a:p>
            <a:pPr>
              <a:spcBef>
                <a:spcPct val="50000"/>
              </a:spcBef>
              <a:buClr>
                <a:srgbClr val="FF0000"/>
              </a:buClr>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前者以</a:t>
            </a:r>
            <a:r>
              <a:rPr lang="zh-CN" altLang="en-US" b="1" dirty="0">
                <a:solidFill>
                  <a:schemeClr val="accent2"/>
                </a:solidFill>
                <a:latin typeface="黑体" panose="02010609060101010101" pitchFamily="49" charset="-122"/>
                <a:ea typeface="黑体" panose="02010609060101010101" pitchFamily="49" charset="-122"/>
              </a:rPr>
              <a:t>参考构形</a:t>
            </a:r>
            <a:r>
              <a:rPr lang="zh-CN" altLang="en-US" b="1" dirty="0">
                <a:latin typeface="黑体" panose="02010609060101010101" pitchFamily="49" charset="-122"/>
                <a:ea typeface="黑体" panose="02010609060101010101" pitchFamily="49" charset="-122"/>
              </a:rPr>
              <a:t>作为计算的基准，在它们的定义中，微分是对</a:t>
            </a:r>
            <a:r>
              <a:rPr lang="zh-CN" altLang="en-US" b="1" dirty="0">
                <a:solidFill>
                  <a:schemeClr val="accent2"/>
                </a:solidFill>
                <a:latin typeface="黑体" panose="02010609060101010101" pitchFamily="49" charset="-122"/>
                <a:ea typeface="黑体" panose="02010609060101010101" pitchFamily="49" charset="-122"/>
              </a:rPr>
              <a:t>物质坐标</a:t>
            </a:r>
            <a:r>
              <a:rPr lang="zh-CN" altLang="en-US" b="1" dirty="0">
                <a:latin typeface="黑体" panose="02010609060101010101" pitchFamily="49" charset="-122"/>
                <a:ea typeface="黑体" panose="02010609060101010101" pitchFamily="49" charset="-122"/>
              </a:rPr>
              <a:t>进行的；后者以</a:t>
            </a:r>
            <a:r>
              <a:rPr lang="zh-CN" altLang="en-US" b="1" dirty="0">
                <a:solidFill>
                  <a:schemeClr val="accent2"/>
                </a:solidFill>
                <a:latin typeface="黑体" panose="02010609060101010101" pitchFamily="49" charset="-122"/>
                <a:ea typeface="黑体" panose="02010609060101010101" pitchFamily="49" charset="-122"/>
              </a:rPr>
              <a:t>即时构形</a:t>
            </a:r>
            <a:r>
              <a:rPr lang="zh-CN" altLang="en-US" b="1" dirty="0">
                <a:latin typeface="黑体" panose="02010609060101010101" pitchFamily="49" charset="-122"/>
                <a:ea typeface="黑体" panose="02010609060101010101" pitchFamily="49" charset="-122"/>
              </a:rPr>
              <a:t>作为计算的基准，微分则是对</a:t>
            </a:r>
            <a:r>
              <a:rPr lang="zh-CN" altLang="en-US" b="1" dirty="0">
                <a:solidFill>
                  <a:schemeClr val="accent2"/>
                </a:solidFill>
                <a:latin typeface="黑体" panose="02010609060101010101" pitchFamily="49" charset="-122"/>
                <a:ea typeface="黑体" panose="02010609060101010101" pitchFamily="49" charset="-122"/>
              </a:rPr>
              <a:t>空间坐标</a:t>
            </a:r>
            <a:r>
              <a:rPr lang="zh-CN" altLang="en-US" b="1" dirty="0">
                <a:latin typeface="黑体" panose="02010609060101010101" pitchFamily="49" charset="-122"/>
                <a:ea typeface="黑体" panose="02010609060101010101" pitchFamily="49" charset="-122"/>
              </a:rPr>
              <a:t>进行的。</a:t>
            </a:r>
          </a:p>
          <a:p>
            <a:pPr>
              <a:spcBef>
                <a:spcPct val="50000"/>
              </a:spcBef>
              <a:buClr>
                <a:srgbClr val="FF0000"/>
              </a:buClr>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前者只有在</a:t>
            </a:r>
            <a:r>
              <a:rPr lang="zh-CN" altLang="en-US" b="1" dirty="0">
                <a:solidFill>
                  <a:schemeClr val="accent2"/>
                </a:solidFill>
                <a:latin typeface="黑体" panose="02010609060101010101" pitchFamily="49" charset="-122"/>
                <a:ea typeface="黑体" panose="02010609060101010101" pitchFamily="49" charset="-122"/>
              </a:rPr>
              <a:t>小变形情况</a:t>
            </a:r>
            <a:r>
              <a:rPr lang="zh-CN" altLang="en-US" b="1" dirty="0">
                <a:latin typeface="黑体" panose="02010609060101010101" pitchFamily="49" charset="-122"/>
                <a:ea typeface="黑体" panose="02010609060101010101" pitchFamily="49" charset="-122"/>
              </a:rPr>
              <a:t>下才是足够精确的，导出它们的几何意义时，屡屡用到</a:t>
            </a:r>
            <a:r>
              <a:rPr lang="zh-CN" altLang="en-US" b="1" dirty="0">
                <a:solidFill>
                  <a:schemeClr val="accent2"/>
                </a:solidFill>
                <a:latin typeface="黑体" panose="02010609060101010101" pitchFamily="49" charset="-122"/>
                <a:ea typeface="黑体" panose="02010609060101010101" pitchFamily="49" charset="-122"/>
              </a:rPr>
              <a:t>小变形假定</a:t>
            </a:r>
            <a:r>
              <a:rPr lang="zh-CN" altLang="en-US" b="1" dirty="0">
                <a:latin typeface="黑体" panose="02010609060101010101" pitchFamily="49" charset="-122"/>
                <a:ea typeface="黑体" panose="02010609060101010101" pitchFamily="49" charset="-122"/>
              </a:rPr>
              <a:t>；而导出后者的物理意义时，却没有引入任何</a:t>
            </a:r>
            <a:r>
              <a:rPr lang="zh-CN" altLang="en-US" b="1" dirty="0">
                <a:solidFill>
                  <a:schemeClr val="accent2"/>
                </a:solidFill>
                <a:latin typeface="黑体" panose="02010609060101010101" pitchFamily="49" charset="-122"/>
                <a:ea typeface="黑体" panose="02010609060101010101" pitchFamily="49" charset="-122"/>
              </a:rPr>
              <a:t>小变形假定</a:t>
            </a:r>
            <a:r>
              <a:rPr lang="zh-CN" altLang="en-US" b="1" dirty="0">
                <a:latin typeface="黑体" panose="02010609060101010101" pitchFamily="49" charset="-122"/>
                <a:ea typeface="黑体" panose="02010609060101010101" pitchFamily="49" charset="-122"/>
              </a:rPr>
              <a:t>，因此，它们不仅适合于</a:t>
            </a:r>
            <a:r>
              <a:rPr lang="zh-CN" altLang="en-US" b="1" dirty="0">
                <a:solidFill>
                  <a:schemeClr val="accent2"/>
                </a:solidFill>
                <a:latin typeface="黑体" panose="02010609060101010101" pitchFamily="49" charset="-122"/>
                <a:ea typeface="黑体" panose="02010609060101010101" pitchFamily="49" charset="-122"/>
              </a:rPr>
              <a:t>小变形</a:t>
            </a:r>
            <a:r>
              <a:rPr lang="zh-CN" altLang="en-US" b="1" dirty="0">
                <a:latin typeface="黑体" panose="02010609060101010101" pitchFamily="49" charset="-122"/>
                <a:ea typeface="黑体" panose="02010609060101010101" pitchFamily="49" charset="-122"/>
              </a:rPr>
              <a:t>，也适合于</a:t>
            </a:r>
            <a:r>
              <a:rPr lang="zh-CN" altLang="en-US" b="1" dirty="0">
                <a:solidFill>
                  <a:schemeClr val="accent2"/>
                </a:solidFill>
                <a:latin typeface="黑体" panose="02010609060101010101" pitchFamily="49" charset="-122"/>
                <a:ea typeface="黑体" panose="02010609060101010101" pitchFamily="49" charset="-122"/>
              </a:rPr>
              <a:t>大变形</a:t>
            </a:r>
            <a:r>
              <a:rPr lang="zh-CN" altLang="en-US" b="1" dirty="0">
                <a:latin typeface="黑体" panose="02010609060101010101" pitchFamily="49" charset="-122"/>
                <a:ea typeface="黑体" panose="02010609060101010101" pitchFamily="49" charset="-122"/>
              </a:rPr>
              <a:t>。 </a:t>
            </a:r>
          </a:p>
        </p:txBody>
      </p:sp>
      <p:graphicFrame>
        <p:nvGraphicFramePr>
          <p:cNvPr id="40963" name="Object 3">
            <a:extLst>
              <a:ext uri="{FF2B5EF4-FFF2-40B4-BE49-F238E27FC236}">
                <a16:creationId xmlns:a16="http://schemas.microsoft.com/office/drawing/2014/main" id="{6DDE8C66-FC53-4AF7-9947-D7AF9C705C57}"/>
              </a:ext>
            </a:extLst>
          </p:cNvPr>
          <p:cNvGraphicFramePr>
            <a:graphicFrameLocks noChangeAspect="1"/>
          </p:cNvGraphicFramePr>
          <p:nvPr>
            <p:extLst>
              <p:ext uri="{D42A27DB-BD31-4B8C-83A1-F6EECF244321}">
                <p14:modId xmlns:p14="http://schemas.microsoft.com/office/powerpoint/2010/main" val="1184658871"/>
              </p:ext>
            </p:extLst>
          </p:nvPr>
        </p:nvGraphicFramePr>
        <p:xfrm>
          <a:off x="2411760" y="897150"/>
          <a:ext cx="919163" cy="360363"/>
        </p:xfrm>
        <a:graphic>
          <a:graphicData uri="http://schemas.openxmlformats.org/presentationml/2006/ole">
            <mc:AlternateContent xmlns:mc="http://schemas.openxmlformats.org/markup-compatibility/2006">
              <mc:Choice xmlns:v="urn:schemas-microsoft-com:vml" Requires="v">
                <p:oleObj spid="_x0000_s40991" name="Equation" r:id="rId3" imgW="419040" imgH="164880" progId="Equation.DSMT4">
                  <p:embed/>
                </p:oleObj>
              </mc:Choice>
              <mc:Fallback>
                <p:oleObj name="Equation" r:id="rId3" imgW="419040" imgH="1648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897150"/>
                        <a:ext cx="919163" cy="360363"/>
                      </a:xfrm>
                      <a:prstGeom prst="rect">
                        <a:avLst/>
                      </a:prstGeom>
                      <a:solidFill>
                        <a:schemeClr val="accent1"/>
                      </a:solidFill>
                      <a:ln w="38100">
                        <a:solidFill>
                          <a:schemeClr val="bg1"/>
                        </a:solidFill>
                        <a:miter lim="800000"/>
                        <a:headEnd/>
                        <a:tailEnd/>
                      </a:ln>
                    </p:spPr>
                  </p:pic>
                </p:oleObj>
              </mc:Fallback>
            </mc:AlternateContent>
          </a:graphicData>
        </a:graphic>
      </p:graphicFrame>
      <p:graphicFrame>
        <p:nvGraphicFramePr>
          <p:cNvPr id="40964" name="Object 4">
            <a:extLst>
              <a:ext uri="{FF2B5EF4-FFF2-40B4-BE49-F238E27FC236}">
                <a16:creationId xmlns:a16="http://schemas.microsoft.com/office/drawing/2014/main" id="{A146869F-7BE8-43FB-85EE-9C3261125371}"/>
              </a:ext>
            </a:extLst>
          </p:cNvPr>
          <p:cNvGraphicFramePr>
            <a:graphicFrameLocks noChangeAspect="1"/>
          </p:cNvGraphicFramePr>
          <p:nvPr>
            <p:extLst>
              <p:ext uri="{D42A27DB-BD31-4B8C-83A1-F6EECF244321}">
                <p14:modId xmlns:p14="http://schemas.microsoft.com/office/powerpoint/2010/main" val="85440271"/>
              </p:ext>
            </p:extLst>
          </p:nvPr>
        </p:nvGraphicFramePr>
        <p:xfrm>
          <a:off x="5813079" y="890006"/>
          <a:ext cx="1025525" cy="374650"/>
        </p:xfrm>
        <a:graphic>
          <a:graphicData uri="http://schemas.openxmlformats.org/presentationml/2006/ole">
            <mc:AlternateContent xmlns:mc="http://schemas.openxmlformats.org/markup-compatibility/2006">
              <mc:Choice xmlns:v="urn:schemas-microsoft-com:vml" Requires="v">
                <p:oleObj spid="_x0000_s40992" name="Equation" r:id="rId5" imgW="482400" imgH="177480" progId="Equation.DSMT4">
                  <p:embed/>
                </p:oleObj>
              </mc:Choice>
              <mc:Fallback>
                <p:oleObj name="Equation" r:id="rId5" imgW="482400" imgH="17748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3079" y="890006"/>
                        <a:ext cx="1025525" cy="374650"/>
                      </a:xfrm>
                      <a:prstGeom prst="rect">
                        <a:avLst/>
                      </a:prstGeom>
                      <a:solidFill>
                        <a:schemeClr val="accent1"/>
                      </a:solidFill>
                      <a:ln w="38100">
                        <a:solidFill>
                          <a:schemeClr val="bg1"/>
                        </a:solidFill>
                        <a:miter lim="800000"/>
                        <a:headEnd/>
                        <a:tailEnd/>
                      </a:ln>
                    </p:spPr>
                  </p:pic>
                </p:oleObj>
              </mc:Fallback>
            </mc:AlternateContent>
          </a:graphicData>
        </a:graphic>
      </p:graphicFrame>
      <p:sp>
        <p:nvSpPr>
          <p:cNvPr id="2" name="文本框 1">
            <a:extLst>
              <a:ext uri="{FF2B5EF4-FFF2-40B4-BE49-F238E27FC236}">
                <a16:creationId xmlns:a16="http://schemas.microsoft.com/office/drawing/2014/main" id="{D0E6D2C8-8B5A-4D64-91B5-7C029936744C}"/>
              </a:ext>
            </a:extLst>
          </p:cNvPr>
          <p:cNvSpPr txBox="1"/>
          <p:nvPr/>
        </p:nvSpPr>
        <p:spPr>
          <a:xfrm>
            <a:off x="826192" y="1446523"/>
            <a:ext cx="3744416" cy="461665"/>
          </a:xfrm>
          <a:prstGeom prst="rect">
            <a:avLst/>
          </a:prstGeom>
          <a:noFill/>
        </p:spPr>
        <p:txBody>
          <a:bodyPr wrap="square" rtlCol="0">
            <a:spAutoFit/>
          </a:bodyPr>
          <a:lstStyle/>
          <a:p>
            <a:pPr algn="r"/>
            <a:r>
              <a:rPr lang="zh-CN" altLang="en-US" dirty="0"/>
              <a:t>小应变张量    小旋转张量  </a:t>
            </a:r>
          </a:p>
        </p:txBody>
      </p:sp>
      <p:sp>
        <p:nvSpPr>
          <p:cNvPr id="6" name="文本框 5">
            <a:extLst>
              <a:ext uri="{FF2B5EF4-FFF2-40B4-BE49-F238E27FC236}">
                <a16:creationId xmlns:a16="http://schemas.microsoft.com/office/drawing/2014/main" id="{2E10816B-3D5C-4D4F-99D9-FB872F9FF529}"/>
              </a:ext>
            </a:extLst>
          </p:cNvPr>
          <p:cNvSpPr txBox="1"/>
          <p:nvPr/>
        </p:nvSpPr>
        <p:spPr>
          <a:xfrm>
            <a:off x="4573392" y="1446523"/>
            <a:ext cx="3744416" cy="461665"/>
          </a:xfrm>
          <a:prstGeom prst="rect">
            <a:avLst/>
          </a:prstGeom>
          <a:noFill/>
        </p:spPr>
        <p:txBody>
          <a:bodyPr wrap="square" rtlCol="0">
            <a:spAutoFit/>
          </a:bodyPr>
          <a:lstStyle/>
          <a:p>
            <a:r>
              <a:rPr lang="zh-CN" altLang="en-US" dirty="0"/>
              <a:t>形变率张量    涡旋张量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53F6B936-A0C1-4364-A982-1F01AB40DA3D}"/>
              </a:ext>
            </a:extLst>
          </p:cNvPr>
          <p:cNvSpPr>
            <a:spLocks noChangeArrowheads="1"/>
          </p:cNvSpPr>
          <p:nvPr/>
        </p:nvSpPr>
        <p:spPr bwMode="auto">
          <a:xfrm>
            <a:off x="386943" y="572016"/>
            <a:ext cx="281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dirty="0">
                <a:latin typeface="黑体" panose="02010609060101010101" pitchFamily="49" charset="-122"/>
                <a:ea typeface="黑体" panose="02010609060101010101" pitchFamily="49" charset="-122"/>
              </a:rPr>
              <a:t>流体的流动 </a:t>
            </a:r>
          </a:p>
        </p:txBody>
      </p:sp>
      <p:sp>
        <p:nvSpPr>
          <p:cNvPr id="41987" name="Text Box 3">
            <a:extLst>
              <a:ext uri="{FF2B5EF4-FFF2-40B4-BE49-F238E27FC236}">
                <a16:creationId xmlns:a16="http://schemas.microsoft.com/office/drawing/2014/main" id="{C84BF8C8-E010-4AC3-9783-97F845465933}"/>
              </a:ext>
            </a:extLst>
          </p:cNvPr>
          <p:cNvSpPr txBox="1">
            <a:spLocks noChangeArrowheads="1"/>
          </p:cNvSpPr>
          <p:nvPr/>
        </p:nvSpPr>
        <p:spPr bwMode="auto">
          <a:xfrm>
            <a:off x="611560" y="1169698"/>
            <a:ext cx="487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层流，湍流（紊流）</a:t>
            </a:r>
          </a:p>
        </p:txBody>
      </p:sp>
      <p:sp>
        <p:nvSpPr>
          <p:cNvPr id="41988" name="Text Box 4">
            <a:extLst>
              <a:ext uri="{FF2B5EF4-FFF2-40B4-BE49-F238E27FC236}">
                <a16:creationId xmlns:a16="http://schemas.microsoft.com/office/drawing/2014/main" id="{6729158F-1541-426A-8CB3-5BAA782E02BB}"/>
              </a:ext>
            </a:extLst>
          </p:cNvPr>
          <p:cNvSpPr txBox="1">
            <a:spLocks noChangeArrowheads="1"/>
          </p:cNvSpPr>
          <p:nvPr/>
        </p:nvSpPr>
        <p:spPr bwMode="auto">
          <a:xfrm>
            <a:off x="611560" y="1705467"/>
            <a:ext cx="792088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dirty="0"/>
              <a:t>定常流：</a:t>
            </a:r>
            <a:r>
              <a:rPr lang="zh-CN" altLang="en-US" dirty="0">
                <a:latin typeface="宋体" panose="02010600030101010101" pitchFamily="2" charset="-122"/>
                <a:ea typeface="宋体" panose="02010600030101010101" pitchFamily="2" charset="-122"/>
              </a:rPr>
              <a:t>在这种流动中，各空间点的速度不是时间的函数</a:t>
            </a:r>
            <a:endParaRPr lang="en-US" altLang="zh-CN" dirty="0">
              <a:latin typeface="宋体" panose="02010600030101010101" pitchFamily="2" charset="-122"/>
              <a:ea typeface="宋体" panose="02010600030101010101" pitchFamily="2" charset="-122"/>
            </a:endParaRPr>
          </a:p>
          <a:p>
            <a:pPr>
              <a:spcBef>
                <a:spcPct val="50000"/>
              </a:spcBef>
            </a:pPr>
            <a:r>
              <a:rPr lang="zh-CN" altLang="en-US" sz="2000" dirty="0">
                <a:latin typeface="宋体" panose="02010600030101010101" pitchFamily="2" charset="-122"/>
                <a:ea typeface="宋体" panose="02010600030101010101" pitchFamily="2" charset="-122"/>
              </a:rPr>
              <a:t>（非定常流：在这种流动中，各空间点的速度随时间变化的函数）</a:t>
            </a:r>
            <a:endParaRPr lang="zh-CN" altLang="en-US" sz="2000" dirty="0"/>
          </a:p>
        </p:txBody>
      </p:sp>
      <p:graphicFrame>
        <p:nvGraphicFramePr>
          <p:cNvPr id="41990" name="Object 6">
            <a:extLst>
              <a:ext uri="{FF2B5EF4-FFF2-40B4-BE49-F238E27FC236}">
                <a16:creationId xmlns:a16="http://schemas.microsoft.com/office/drawing/2014/main" id="{5CC958FD-DD71-407D-B911-1B6CD175AF55}"/>
              </a:ext>
            </a:extLst>
          </p:cNvPr>
          <p:cNvGraphicFramePr>
            <a:graphicFrameLocks noChangeAspect="1"/>
          </p:cNvGraphicFramePr>
          <p:nvPr>
            <p:extLst>
              <p:ext uri="{D42A27DB-BD31-4B8C-83A1-F6EECF244321}">
                <p14:modId xmlns:p14="http://schemas.microsoft.com/office/powerpoint/2010/main" val="3618951641"/>
              </p:ext>
            </p:extLst>
          </p:nvPr>
        </p:nvGraphicFramePr>
        <p:xfrm>
          <a:off x="3048000" y="2853678"/>
          <a:ext cx="914400" cy="781050"/>
        </p:xfrm>
        <a:graphic>
          <a:graphicData uri="http://schemas.openxmlformats.org/presentationml/2006/ole">
            <mc:AlternateContent xmlns:mc="http://schemas.openxmlformats.org/markup-compatibility/2006">
              <mc:Choice xmlns:v="urn:schemas-microsoft-com:vml" Requires="v">
                <p:oleObj spid="_x0000_s42051" r:id="rId3" imgW="457002" imgH="393529" progId="Equation.DSMT4">
                  <p:embed/>
                </p:oleObj>
              </mc:Choice>
              <mc:Fallback>
                <p:oleObj r:id="rId3" imgW="457002" imgH="393529"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853678"/>
                        <a:ext cx="914400"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92" name="Object 8">
            <a:extLst>
              <a:ext uri="{FF2B5EF4-FFF2-40B4-BE49-F238E27FC236}">
                <a16:creationId xmlns:a16="http://schemas.microsoft.com/office/drawing/2014/main" id="{DDA0429D-1E2F-4310-9EE7-D2CB1A50571A}"/>
              </a:ext>
            </a:extLst>
          </p:cNvPr>
          <p:cNvGraphicFramePr>
            <a:graphicFrameLocks noChangeAspect="1"/>
          </p:cNvGraphicFramePr>
          <p:nvPr>
            <p:extLst>
              <p:ext uri="{D42A27DB-BD31-4B8C-83A1-F6EECF244321}">
                <p14:modId xmlns:p14="http://schemas.microsoft.com/office/powerpoint/2010/main" val="989504734"/>
              </p:ext>
            </p:extLst>
          </p:nvPr>
        </p:nvGraphicFramePr>
        <p:xfrm>
          <a:off x="4572000" y="2872728"/>
          <a:ext cx="1447800" cy="742950"/>
        </p:xfrm>
        <a:graphic>
          <a:graphicData uri="http://schemas.openxmlformats.org/presentationml/2006/ole">
            <mc:AlternateContent xmlns:mc="http://schemas.openxmlformats.org/markup-compatibility/2006">
              <mc:Choice xmlns:v="urn:schemas-microsoft-com:vml" Requires="v">
                <p:oleObj spid="_x0000_s42052" r:id="rId5" imgW="761669" imgH="393529" progId="Equation.DSMT4">
                  <p:embed/>
                </p:oleObj>
              </mc:Choice>
              <mc:Fallback>
                <p:oleObj r:id="rId5" imgW="761669" imgH="393529"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872728"/>
                        <a:ext cx="1447800"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4" name="Text Box 10">
            <a:extLst>
              <a:ext uri="{FF2B5EF4-FFF2-40B4-BE49-F238E27FC236}">
                <a16:creationId xmlns:a16="http://schemas.microsoft.com/office/drawing/2014/main" id="{6B9250D0-0D62-49C8-8DD2-72CB509FE25C}"/>
              </a:ext>
            </a:extLst>
          </p:cNvPr>
          <p:cNvSpPr txBox="1">
            <a:spLocks noChangeArrowheads="1"/>
          </p:cNvSpPr>
          <p:nvPr/>
        </p:nvSpPr>
        <p:spPr bwMode="auto">
          <a:xfrm>
            <a:off x="755576" y="4147751"/>
            <a:ext cx="73448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dirty="0"/>
              <a:t>均匀流：</a:t>
            </a:r>
            <a:r>
              <a:rPr lang="zh-CN" altLang="en-US" dirty="0">
                <a:latin typeface="宋体" panose="02010600030101010101" pitchFamily="2" charset="-122"/>
                <a:ea typeface="宋体" panose="02010600030101010101" pitchFamily="2" charset="-122"/>
              </a:rPr>
              <a:t>在这种流动中，各空间点的速度是相同的</a:t>
            </a:r>
          </a:p>
        </p:txBody>
      </p:sp>
      <p:graphicFrame>
        <p:nvGraphicFramePr>
          <p:cNvPr id="41995" name="Object 11">
            <a:extLst>
              <a:ext uri="{FF2B5EF4-FFF2-40B4-BE49-F238E27FC236}">
                <a16:creationId xmlns:a16="http://schemas.microsoft.com/office/drawing/2014/main" id="{E88332E7-99B0-4F79-B70A-8EB72016A8B7}"/>
              </a:ext>
            </a:extLst>
          </p:cNvPr>
          <p:cNvGraphicFramePr>
            <a:graphicFrameLocks noChangeAspect="1"/>
          </p:cNvGraphicFramePr>
          <p:nvPr>
            <p:extLst>
              <p:ext uri="{D42A27DB-BD31-4B8C-83A1-F6EECF244321}">
                <p14:modId xmlns:p14="http://schemas.microsoft.com/office/powerpoint/2010/main" val="4125173357"/>
              </p:ext>
            </p:extLst>
          </p:nvPr>
        </p:nvGraphicFramePr>
        <p:xfrm>
          <a:off x="2743200" y="5099148"/>
          <a:ext cx="1143000" cy="409575"/>
        </p:xfrm>
        <a:graphic>
          <a:graphicData uri="http://schemas.openxmlformats.org/presentationml/2006/ole">
            <mc:AlternateContent xmlns:mc="http://schemas.openxmlformats.org/markup-compatibility/2006">
              <mc:Choice xmlns:v="urn:schemas-microsoft-com:vml" Requires="v">
                <p:oleObj spid="_x0000_s42053" r:id="rId7" imgW="507780" imgH="177723" progId="Equation.DSMT4">
                  <p:embed/>
                </p:oleObj>
              </mc:Choice>
              <mc:Fallback>
                <p:oleObj r:id="rId7" imgW="507780" imgH="177723"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5099148"/>
                        <a:ext cx="11430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97" name="Object 13">
            <a:extLst>
              <a:ext uri="{FF2B5EF4-FFF2-40B4-BE49-F238E27FC236}">
                <a16:creationId xmlns:a16="http://schemas.microsoft.com/office/drawing/2014/main" id="{F2EA1D11-05FA-4890-B3BE-19CDE7721335}"/>
              </a:ext>
            </a:extLst>
          </p:cNvPr>
          <p:cNvGraphicFramePr>
            <a:graphicFrameLocks noChangeAspect="1"/>
          </p:cNvGraphicFramePr>
          <p:nvPr>
            <p:extLst>
              <p:ext uri="{D42A27DB-BD31-4B8C-83A1-F6EECF244321}">
                <p14:modId xmlns:p14="http://schemas.microsoft.com/office/powerpoint/2010/main" val="54897731"/>
              </p:ext>
            </p:extLst>
          </p:nvPr>
        </p:nvGraphicFramePr>
        <p:xfrm>
          <a:off x="4572000" y="4946748"/>
          <a:ext cx="1219200" cy="792163"/>
        </p:xfrm>
        <a:graphic>
          <a:graphicData uri="http://schemas.openxmlformats.org/presentationml/2006/ole">
            <mc:AlternateContent xmlns:mc="http://schemas.openxmlformats.org/markup-compatibility/2006">
              <mc:Choice xmlns:v="urn:schemas-microsoft-com:vml" Requires="v">
                <p:oleObj spid="_x0000_s42054" r:id="rId9" imgW="596641" imgH="393529" progId="Equation.DSMT4">
                  <p:embed/>
                </p:oleObj>
              </mc:Choice>
              <mc:Fallback>
                <p:oleObj r:id="rId9" imgW="596641" imgH="393529"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4946748"/>
                        <a:ext cx="1219200"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1B5F970A-8125-4BAD-9789-11DFAA020760}"/>
              </a:ext>
            </a:extLst>
          </p:cNvPr>
          <p:cNvSpPr txBox="1">
            <a:spLocks noChangeArrowheads="1"/>
          </p:cNvSpPr>
          <p:nvPr/>
        </p:nvSpPr>
        <p:spPr bwMode="auto">
          <a:xfrm>
            <a:off x="1219200" y="6096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黑体" panose="02010609060101010101" pitchFamily="49" charset="-122"/>
                <a:ea typeface="黑体" panose="02010609060101010101" pitchFamily="49" charset="-122"/>
              </a:rPr>
              <a:t>①  </a:t>
            </a:r>
            <a:r>
              <a:rPr lang="zh-CN" altLang="en-US">
                <a:latin typeface="黑体" panose="02010609060101010101" pitchFamily="49" charset="-122"/>
                <a:ea typeface="黑体" panose="02010609060101010101" pitchFamily="49" charset="-122"/>
              </a:rPr>
              <a:t>简单剪切流 </a:t>
            </a:r>
          </a:p>
        </p:txBody>
      </p:sp>
      <p:graphicFrame>
        <p:nvGraphicFramePr>
          <p:cNvPr id="43013" name="Object 5">
            <a:extLst>
              <a:ext uri="{FF2B5EF4-FFF2-40B4-BE49-F238E27FC236}">
                <a16:creationId xmlns:a16="http://schemas.microsoft.com/office/drawing/2014/main" id="{B9C5DD46-076E-47E7-8E6A-7F85E3B85644}"/>
              </a:ext>
            </a:extLst>
          </p:cNvPr>
          <p:cNvGraphicFramePr>
            <a:graphicFrameLocks noChangeAspect="1"/>
          </p:cNvGraphicFramePr>
          <p:nvPr/>
        </p:nvGraphicFramePr>
        <p:xfrm>
          <a:off x="1874838" y="1066800"/>
          <a:ext cx="1371600" cy="573088"/>
        </p:xfrm>
        <a:graphic>
          <a:graphicData uri="http://schemas.openxmlformats.org/presentationml/2006/ole">
            <mc:AlternateContent xmlns:mc="http://schemas.openxmlformats.org/markup-compatibility/2006">
              <mc:Choice xmlns:v="urn:schemas-microsoft-com:vml" Requires="v">
                <p:oleObj spid="_x0000_s43153" r:id="rId3" imgW="520474" imgH="215806" progId="Equation.3">
                  <p:embed/>
                </p:oleObj>
              </mc:Choice>
              <mc:Fallback>
                <p:oleObj r:id="rId3" imgW="520474" imgH="215806"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4838" y="1066800"/>
                        <a:ext cx="1371600"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2" name="Object 4">
            <a:extLst>
              <a:ext uri="{FF2B5EF4-FFF2-40B4-BE49-F238E27FC236}">
                <a16:creationId xmlns:a16="http://schemas.microsoft.com/office/drawing/2014/main" id="{CACAE7D4-810A-40B0-952E-327FD0AEB521}"/>
              </a:ext>
            </a:extLst>
          </p:cNvPr>
          <p:cNvGraphicFramePr>
            <a:graphicFrameLocks noChangeAspect="1"/>
          </p:cNvGraphicFramePr>
          <p:nvPr/>
        </p:nvGraphicFramePr>
        <p:xfrm>
          <a:off x="3551238" y="1066800"/>
          <a:ext cx="1096962" cy="573088"/>
        </p:xfrm>
        <a:graphic>
          <a:graphicData uri="http://schemas.openxmlformats.org/presentationml/2006/ole">
            <mc:AlternateContent xmlns:mc="http://schemas.openxmlformats.org/markup-compatibility/2006">
              <mc:Choice xmlns:v="urn:schemas-microsoft-com:vml" Requires="v">
                <p:oleObj spid="_x0000_s43154" r:id="rId5" imgW="418918" imgH="215806" progId="Equation.3">
                  <p:embed/>
                </p:oleObj>
              </mc:Choice>
              <mc:Fallback>
                <p:oleObj r:id="rId5" imgW="418918" imgH="215806"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1238" y="1066800"/>
                        <a:ext cx="1096962"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1" name="Object 3">
            <a:extLst>
              <a:ext uri="{FF2B5EF4-FFF2-40B4-BE49-F238E27FC236}">
                <a16:creationId xmlns:a16="http://schemas.microsoft.com/office/drawing/2014/main" id="{5C9B649F-406F-4DCE-9FAB-4F9DA3736503}"/>
              </a:ext>
            </a:extLst>
          </p:cNvPr>
          <p:cNvGraphicFramePr>
            <a:graphicFrameLocks noChangeAspect="1"/>
          </p:cNvGraphicFramePr>
          <p:nvPr/>
        </p:nvGraphicFramePr>
        <p:xfrm>
          <a:off x="4953000" y="1077913"/>
          <a:ext cx="1096963" cy="598487"/>
        </p:xfrm>
        <a:graphic>
          <a:graphicData uri="http://schemas.openxmlformats.org/presentationml/2006/ole">
            <mc:AlternateContent xmlns:mc="http://schemas.openxmlformats.org/markup-compatibility/2006">
              <mc:Choice xmlns:v="urn:schemas-microsoft-com:vml" Requires="v">
                <p:oleObj spid="_x0000_s43155" r:id="rId7" imgW="419100" imgH="228600" progId="Equation.3">
                  <p:embed/>
                </p:oleObj>
              </mc:Choice>
              <mc:Fallback>
                <p:oleObj r:id="rId7" imgW="419100" imgH="2286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1077913"/>
                        <a:ext cx="1096963" cy="59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3042" name="Group 34">
            <a:extLst>
              <a:ext uri="{FF2B5EF4-FFF2-40B4-BE49-F238E27FC236}">
                <a16:creationId xmlns:a16="http://schemas.microsoft.com/office/drawing/2014/main" id="{AB52DA43-4F18-40F1-ADAE-0BFC3EC75253}"/>
              </a:ext>
            </a:extLst>
          </p:cNvPr>
          <p:cNvGrpSpPr>
            <a:grpSpLocks/>
          </p:cNvGrpSpPr>
          <p:nvPr/>
        </p:nvGrpSpPr>
        <p:grpSpPr bwMode="auto">
          <a:xfrm>
            <a:off x="3048000" y="1676400"/>
            <a:ext cx="2895600" cy="2482850"/>
            <a:chOff x="3744" y="1145"/>
            <a:chExt cx="1824" cy="1564"/>
          </a:xfrm>
        </p:grpSpPr>
        <p:grpSp>
          <p:nvGrpSpPr>
            <p:cNvPr id="43015" name="Group 7">
              <a:extLst>
                <a:ext uri="{FF2B5EF4-FFF2-40B4-BE49-F238E27FC236}">
                  <a16:creationId xmlns:a16="http://schemas.microsoft.com/office/drawing/2014/main" id="{B5978667-37B8-4B83-AE98-51951484E59D}"/>
                </a:ext>
              </a:extLst>
            </p:cNvPr>
            <p:cNvGrpSpPr>
              <a:grpSpLocks noChangeAspect="1"/>
            </p:cNvGrpSpPr>
            <p:nvPr/>
          </p:nvGrpSpPr>
          <p:grpSpPr bwMode="auto">
            <a:xfrm>
              <a:off x="3744" y="1200"/>
              <a:ext cx="1824" cy="1332"/>
              <a:chOff x="3024" y="1440"/>
              <a:chExt cx="2641" cy="1928"/>
            </a:xfrm>
          </p:grpSpPr>
          <p:sp>
            <p:nvSpPr>
              <p:cNvPr id="43016" name="Line 8">
                <a:extLst>
                  <a:ext uri="{FF2B5EF4-FFF2-40B4-BE49-F238E27FC236}">
                    <a16:creationId xmlns:a16="http://schemas.microsoft.com/office/drawing/2014/main" id="{F6703E26-5384-4116-9161-AE1532983951}"/>
                  </a:ext>
                </a:extLst>
              </p:cNvPr>
              <p:cNvSpPr>
                <a:spLocks noChangeAspect="1" noChangeShapeType="1"/>
              </p:cNvSpPr>
              <p:nvPr/>
            </p:nvSpPr>
            <p:spPr bwMode="auto">
              <a:xfrm>
                <a:off x="3024" y="2016"/>
                <a:ext cx="2016" cy="0"/>
              </a:xfrm>
              <a:prstGeom prst="line">
                <a:avLst/>
              </a:prstGeom>
              <a:noFill/>
              <a:ln w="19050">
                <a:solidFill>
                  <a:srgbClr val="000000"/>
                </a:solidFill>
                <a:round/>
                <a:headEnd/>
                <a:tailEnd/>
              </a:ln>
              <a:effectLst>
                <a:outerShdw dist="25400" dir="162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43017" name="Line 9">
                <a:extLst>
                  <a:ext uri="{FF2B5EF4-FFF2-40B4-BE49-F238E27FC236}">
                    <a16:creationId xmlns:a16="http://schemas.microsoft.com/office/drawing/2014/main" id="{31E034AB-8F3B-4D27-8346-D6A32710A8F4}"/>
                  </a:ext>
                </a:extLst>
              </p:cNvPr>
              <p:cNvSpPr>
                <a:spLocks noChangeAspect="1" noChangeShapeType="1"/>
              </p:cNvSpPr>
              <p:nvPr/>
            </p:nvSpPr>
            <p:spPr bwMode="auto">
              <a:xfrm>
                <a:off x="3024" y="1954"/>
                <a:ext cx="201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808080"/>
                      </a:outerShdw>
                    </a:effectLst>
                  </a14:hiddenEffects>
                </a:ext>
              </a:extLst>
            </p:spPr>
            <p:txBody>
              <a:bodyPr/>
              <a:lstStyle/>
              <a:p>
                <a:endParaRPr lang="zh-CN" altLang="en-US"/>
              </a:p>
            </p:txBody>
          </p:sp>
          <p:sp>
            <p:nvSpPr>
              <p:cNvPr id="43018" name="Line 10">
                <a:extLst>
                  <a:ext uri="{FF2B5EF4-FFF2-40B4-BE49-F238E27FC236}">
                    <a16:creationId xmlns:a16="http://schemas.microsoft.com/office/drawing/2014/main" id="{A762755D-9287-4F63-8DA0-45C5BC5B8356}"/>
                  </a:ext>
                </a:extLst>
              </p:cNvPr>
              <p:cNvSpPr>
                <a:spLocks noChangeAspect="1" noChangeShapeType="1"/>
              </p:cNvSpPr>
              <p:nvPr/>
            </p:nvSpPr>
            <p:spPr bwMode="auto">
              <a:xfrm>
                <a:off x="3024" y="3312"/>
                <a:ext cx="2016" cy="0"/>
              </a:xfrm>
              <a:prstGeom prst="line">
                <a:avLst/>
              </a:prstGeom>
              <a:noFill/>
              <a:ln w="19050">
                <a:solidFill>
                  <a:srgbClr val="000000"/>
                </a:solidFill>
                <a:round/>
                <a:headEnd/>
                <a:tailEnd/>
              </a:ln>
              <a:effectLst>
                <a:outerShdw dist="25400" dir="54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43019" name="Line 11">
                <a:extLst>
                  <a:ext uri="{FF2B5EF4-FFF2-40B4-BE49-F238E27FC236}">
                    <a16:creationId xmlns:a16="http://schemas.microsoft.com/office/drawing/2014/main" id="{CDC36AC5-205D-44EB-8E3B-BD086A0CF0E0}"/>
                  </a:ext>
                </a:extLst>
              </p:cNvPr>
              <p:cNvSpPr>
                <a:spLocks noChangeAspect="1" noChangeShapeType="1"/>
              </p:cNvSpPr>
              <p:nvPr/>
            </p:nvSpPr>
            <p:spPr bwMode="auto">
              <a:xfrm>
                <a:off x="3024" y="3368"/>
                <a:ext cx="20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0" name="Line 12">
                <a:extLst>
                  <a:ext uri="{FF2B5EF4-FFF2-40B4-BE49-F238E27FC236}">
                    <a16:creationId xmlns:a16="http://schemas.microsoft.com/office/drawing/2014/main" id="{F2902473-F53E-4547-A74D-F24A5C8988E3}"/>
                  </a:ext>
                </a:extLst>
              </p:cNvPr>
              <p:cNvSpPr>
                <a:spLocks noChangeAspect="1" noChangeShapeType="1"/>
              </p:cNvSpPr>
              <p:nvPr/>
            </p:nvSpPr>
            <p:spPr bwMode="auto">
              <a:xfrm>
                <a:off x="5040" y="3312"/>
                <a:ext cx="432" cy="0"/>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21" name="Line 13">
                <a:extLst>
                  <a:ext uri="{FF2B5EF4-FFF2-40B4-BE49-F238E27FC236}">
                    <a16:creationId xmlns:a16="http://schemas.microsoft.com/office/drawing/2014/main" id="{6F7C9D6A-DF07-402D-9237-1000AB769275}"/>
                  </a:ext>
                </a:extLst>
              </p:cNvPr>
              <p:cNvSpPr>
                <a:spLocks noChangeAspect="1" noChangeShapeType="1"/>
              </p:cNvSpPr>
              <p:nvPr/>
            </p:nvSpPr>
            <p:spPr bwMode="auto">
              <a:xfrm flipV="1">
                <a:off x="3168" y="1440"/>
                <a:ext cx="0" cy="187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22" name="Line 14">
                <a:extLst>
                  <a:ext uri="{FF2B5EF4-FFF2-40B4-BE49-F238E27FC236}">
                    <a16:creationId xmlns:a16="http://schemas.microsoft.com/office/drawing/2014/main" id="{8941F310-F50A-47F4-B103-92E9E2F131EA}"/>
                  </a:ext>
                </a:extLst>
              </p:cNvPr>
              <p:cNvSpPr>
                <a:spLocks noChangeAspect="1" noChangeShapeType="1"/>
              </p:cNvSpPr>
              <p:nvPr/>
            </p:nvSpPr>
            <p:spPr bwMode="auto">
              <a:xfrm rot="21480000" flipV="1">
                <a:off x="3168" y="2012"/>
                <a:ext cx="576" cy="13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3" name="Line 15">
                <a:extLst>
                  <a:ext uri="{FF2B5EF4-FFF2-40B4-BE49-F238E27FC236}">
                    <a16:creationId xmlns:a16="http://schemas.microsoft.com/office/drawing/2014/main" id="{9F6EF60A-D488-478E-8FCE-DE1E930D3C5F}"/>
                  </a:ext>
                </a:extLst>
              </p:cNvPr>
              <p:cNvSpPr>
                <a:spLocks noChangeAspect="1" noChangeShapeType="1"/>
              </p:cNvSpPr>
              <p:nvPr/>
            </p:nvSpPr>
            <p:spPr bwMode="auto">
              <a:xfrm>
                <a:off x="3024" y="2160"/>
                <a:ext cx="2016" cy="0"/>
              </a:xfrm>
              <a:prstGeom prst="line">
                <a:avLst/>
              </a:prstGeom>
              <a:noFill/>
              <a:ln w="12700">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4" name="Line 16">
                <a:extLst>
                  <a:ext uri="{FF2B5EF4-FFF2-40B4-BE49-F238E27FC236}">
                    <a16:creationId xmlns:a16="http://schemas.microsoft.com/office/drawing/2014/main" id="{686000CC-29AD-4A90-BE5B-C99B33D3122F}"/>
                  </a:ext>
                </a:extLst>
              </p:cNvPr>
              <p:cNvSpPr>
                <a:spLocks noChangeAspect="1" noChangeShapeType="1"/>
              </p:cNvSpPr>
              <p:nvPr/>
            </p:nvSpPr>
            <p:spPr bwMode="auto">
              <a:xfrm>
                <a:off x="3024" y="2304"/>
                <a:ext cx="2016" cy="0"/>
              </a:xfrm>
              <a:prstGeom prst="line">
                <a:avLst/>
              </a:prstGeom>
              <a:noFill/>
              <a:ln w="12700">
                <a:solidFill>
                  <a:srgbClr val="00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5" name="Line 17">
                <a:extLst>
                  <a:ext uri="{FF2B5EF4-FFF2-40B4-BE49-F238E27FC236}">
                    <a16:creationId xmlns:a16="http://schemas.microsoft.com/office/drawing/2014/main" id="{FE9E58A3-4C9F-47F6-AE49-ADE4273A2F6F}"/>
                  </a:ext>
                </a:extLst>
              </p:cNvPr>
              <p:cNvSpPr>
                <a:spLocks noChangeAspect="1" noChangeShapeType="1"/>
              </p:cNvSpPr>
              <p:nvPr/>
            </p:nvSpPr>
            <p:spPr bwMode="auto">
              <a:xfrm>
                <a:off x="3024" y="2448"/>
                <a:ext cx="2016" cy="0"/>
              </a:xfrm>
              <a:prstGeom prst="line">
                <a:avLst/>
              </a:prstGeom>
              <a:noFill/>
              <a:ln w="12700">
                <a:solidFill>
                  <a:srgbClr val="00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6" name="Line 18">
                <a:extLst>
                  <a:ext uri="{FF2B5EF4-FFF2-40B4-BE49-F238E27FC236}">
                    <a16:creationId xmlns:a16="http://schemas.microsoft.com/office/drawing/2014/main" id="{C7F6C354-BF72-4805-82F8-1F9D461055A0}"/>
                  </a:ext>
                </a:extLst>
              </p:cNvPr>
              <p:cNvSpPr>
                <a:spLocks noChangeAspect="1" noChangeShapeType="1"/>
              </p:cNvSpPr>
              <p:nvPr/>
            </p:nvSpPr>
            <p:spPr bwMode="auto">
              <a:xfrm>
                <a:off x="3024" y="2592"/>
                <a:ext cx="2016" cy="0"/>
              </a:xfrm>
              <a:prstGeom prst="line">
                <a:avLst/>
              </a:prstGeom>
              <a:noFill/>
              <a:ln w="12700">
                <a:solidFill>
                  <a:srgbClr val="00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7" name="Line 19">
                <a:extLst>
                  <a:ext uri="{FF2B5EF4-FFF2-40B4-BE49-F238E27FC236}">
                    <a16:creationId xmlns:a16="http://schemas.microsoft.com/office/drawing/2014/main" id="{015A12F6-8BDD-43E7-B728-BE5493AF2C2E}"/>
                  </a:ext>
                </a:extLst>
              </p:cNvPr>
              <p:cNvSpPr>
                <a:spLocks noChangeAspect="1" noChangeShapeType="1"/>
              </p:cNvSpPr>
              <p:nvPr/>
            </p:nvSpPr>
            <p:spPr bwMode="auto">
              <a:xfrm>
                <a:off x="3024" y="2736"/>
                <a:ext cx="2016" cy="0"/>
              </a:xfrm>
              <a:prstGeom prst="line">
                <a:avLst/>
              </a:prstGeom>
              <a:noFill/>
              <a:ln w="12700">
                <a:solidFill>
                  <a:srgbClr val="00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8" name="Line 20">
                <a:extLst>
                  <a:ext uri="{FF2B5EF4-FFF2-40B4-BE49-F238E27FC236}">
                    <a16:creationId xmlns:a16="http://schemas.microsoft.com/office/drawing/2014/main" id="{4F58938E-D910-4A81-B468-AD33C062C55A}"/>
                  </a:ext>
                </a:extLst>
              </p:cNvPr>
              <p:cNvSpPr>
                <a:spLocks noChangeAspect="1" noChangeShapeType="1"/>
              </p:cNvSpPr>
              <p:nvPr/>
            </p:nvSpPr>
            <p:spPr bwMode="auto">
              <a:xfrm>
                <a:off x="3024" y="2880"/>
                <a:ext cx="2016" cy="0"/>
              </a:xfrm>
              <a:prstGeom prst="line">
                <a:avLst/>
              </a:prstGeom>
              <a:noFill/>
              <a:ln w="12700">
                <a:solidFill>
                  <a:srgbClr val="00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9" name="Line 21">
                <a:extLst>
                  <a:ext uri="{FF2B5EF4-FFF2-40B4-BE49-F238E27FC236}">
                    <a16:creationId xmlns:a16="http://schemas.microsoft.com/office/drawing/2014/main" id="{33166714-6239-477D-AE2A-0C186961862B}"/>
                  </a:ext>
                </a:extLst>
              </p:cNvPr>
              <p:cNvSpPr>
                <a:spLocks noChangeAspect="1" noChangeShapeType="1"/>
              </p:cNvSpPr>
              <p:nvPr/>
            </p:nvSpPr>
            <p:spPr bwMode="auto">
              <a:xfrm>
                <a:off x="3024" y="3024"/>
                <a:ext cx="2016" cy="0"/>
              </a:xfrm>
              <a:prstGeom prst="line">
                <a:avLst/>
              </a:prstGeom>
              <a:noFill/>
              <a:ln w="12700">
                <a:solidFill>
                  <a:srgbClr val="00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30" name="Line 22">
                <a:extLst>
                  <a:ext uri="{FF2B5EF4-FFF2-40B4-BE49-F238E27FC236}">
                    <a16:creationId xmlns:a16="http://schemas.microsoft.com/office/drawing/2014/main" id="{7A517AD4-DF60-436E-81C0-24B0A7EC4F59}"/>
                  </a:ext>
                </a:extLst>
              </p:cNvPr>
              <p:cNvSpPr>
                <a:spLocks noChangeAspect="1" noChangeShapeType="1"/>
              </p:cNvSpPr>
              <p:nvPr/>
            </p:nvSpPr>
            <p:spPr bwMode="auto">
              <a:xfrm>
                <a:off x="3024" y="3168"/>
                <a:ext cx="2016" cy="0"/>
              </a:xfrm>
              <a:prstGeom prst="line">
                <a:avLst/>
              </a:prstGeom>
              <a:noFill/>
              <a:ln w="12700">
                <a:solidFill>
                  <a:srgbClr val="00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31" name="Line 23">
                <a:extLst>
                  <a:ext uri="{FF2B5EF4-FFF2-40B4-BE49-F238E27FC236}">
                    <a16:creationId xmlns:a16="http://schemas.microsoft.com/office/drawing/2014/main" id="{909F23F3-1905-4E7D-ADAE-9F1F805CB7B0}"/>
                  </a:ext>
                </a:extLst>
              </p:cNvPr>
              <p:cNvSpPr>
                <a:spLocks noChangeAspect="1" noChangeShapeType="1"/>
              </p:cNvSpPr>
              <p:nvPr/>
            </p:nvSpPr>
            <p:spPr bwMode="auto">
              <a:xfrm>
                <a:off x="3168" y="2159"/>
                <a:ext cx="488" cy="0"/>
              </a:xfrm>
              <a:prstGeom prst="line">
                <a:avLst/>
              </a:prstGeom>
              <a:noFill/>
              <a:ln w="1587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32" name="Line 24">
                <a:extLst>
                  <a:ext uri="{FF2B5EF4-FFF2-40B4-BE49-F238E27FC236}">
                    <a16:creationId xmlns:a16="http://schemas.microsoft.com/office/drawing/2014/main" id="{DDFB94F8-E7E4-4FB2-906E-1CB936AE8E36}"/>
                  </a:ext>
                </a:extLst>
              </p:cNvPr>
              <p:cNvSpPr>
                <a:spLocks noChangeAspect="1" noChangeShapeType="1"/>
              </p:cNvSpPr>
              <p:nvPr/>
            </p:nvSpPr>
            <p:spPr bwMode="auto">
              <a:xfrm>
                <a:off x="3161" y="2304"/>
                <a:ext cx="432" cy="0"/>
              </a:xfrm>
              <a:prstGeom prst="line">
                <a:avLst/>
              </a:prstGeom>
              <a:noFill/>
              <a:ln w="1587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33" name="Line 25">
                <a:extLst>
                  <a:ext uri="{FF2B5EF4-FFF2-40B4-BE49-F238E27FC236}">
                    <a16:creationId xmlns:a16="http://schemas.microsoft.com/office/drawing/2014/main" id="{2788D582-E8B5-4829-A061-804ADBEA9067}"/>
                  </a:ext>
                </a:extLst>
              </p:cNvPr>
              <p:cNvSpPr>
                <a:spLocks noChangeAspect="1" noChangeShapeType="1"/>
              </p:cNvSpPr>
              <p:nvPr/>
            </p:nvSpPr>
            <p:spPr bwMode="auto">
              <a:xfrm>
                <a:off x="3168" y="2448"/>
                <a:ext cx="374" cy="0"/>
              </a:xfrm>
              <a:prstGeom prst="line">
                <a:avLst/>
              </a:prstGeom>
              <a:noFill/>
              <a:ln w="1587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34" name="Line 26">
                <a:extLst>
                  <a:ext uri="{FF2B5EF4-FFF2-40B4-BE49-F238E27FC236}">
                    <a16:creationId xmlns:a16="http://schemas.microsoft.com/office/drawing/2014/main" id="{E40906E6-6180-47C7-B486-C975EDE30991}"/>
                  </a:ext>
                </a:extLst>
              </p:cNvPr>
              <p:cNvSpPr>
                <a:spLocks noChangeAspect="1" noChangeShapeType="1"/>
              </p:cNvSpPr>
              <p:nvPr/>
            </p:nvSpPr>
            <p:spPr bwMode="auto">
              <a:xfrm>
                <a:off x="3161" y="2592"/>
                <a:ext cx="288" cy="0"/>
              </a:xfrm>
              <a:prstGeom prst="line">
                <a:avLst/>
              </a:prstGeom>
              <a:noFill/>
              <a:ln w="15875">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35" name="Line 27">
                <a:extLst>
                  <a:ext uri="{FF2B5EF4-FFF2-40B4-BE49-F238E27FC236}">
                    <a16:creationId xmlns:a16="http://schemas.microsoft.com/office/drawing/2014/main" id="{C3019529-533F-4A51-B350-97D2946C0CB5}"/>
                  </a:ext>
                </a:extLst>
              </p:cNvPr>
              <p:cNvSpPr>
                <a:spLocks noChangeAspect="1" noChangeShapeType="1"/>
              </p:cNvSpPr>
              <p:nvPr/>
            </p:nvSpPr>
            <p:spPr bwMode="auto">
              <a:xfrm>
                <a:off x="3168" y="2736"/>
                <a:ext cx="232" cy="0"/>
              </a:xfrm>
              <a:prstGeom prst="line">
                <a:avLst/>
              </a:prstGeom>
              <a:noFill/>
              <a:ln w="15875">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36" name="Line 28">
                <a:extLst>
                  <a:ext uri="{FF2B5EF4-FFF2-40B4-BE49-F238E27FC236}">
                    <a16:creationId xmlns:a16="http://schemas.microsoft.com/office/drawing/2014/main" id="{CDB0B319-695C-4E6E-84B9-F8400919AF6A}"/>
                  </a:ext>
                </a:extLst>
              </p:cNvPr>
              <p:cNvSpPr>
                <a:spLocks noChangeAspect="1" noChangeShapeType="1"/>
              </p:cNvSpPr>
              <p:nvPr/>
            </p:nvSpPr>
            <p:spPr bwMode="auto">
              <a:xfrm>
                <a:off x="3168" y="2879"/>
                <a:ext cx="193" cy="0"/>
              </a:xfrm>
              <a:prstGeom prst="line">
                <a:avLst/>
              </a:prstGeom>
              <a:noFill/>
              <a:ln w="15875">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37" name="Line 29">
                <a:extLst>
                  <a:ext uri="{FF2B5EF4-FFF2-40B4-BE49-F238E27FC236}">
                    <a16:creationId xmlns:a16="http://schemas.microsoft.com/office/drawing/2014/main" id="{E19DB8EC-4A01-4147-9A2D-3951E2B566A7}"/>
                  </a:ext>
                </a:extLst>
              </p:cNvPr>
              <p:cNvSpPr>
                <a:spLocks noChangeAspect="1" noChangeShapeType="1"/>
              </p:cNvSpPr>
              <p:nvPr/>
            </p:nvSpPr>
            <p:spPr bwMode="auto">
              <a:xfrm>
                <a:off x="3168" y="3024"/>
                <a:ext cx="144" cy="0"/>
              </a:xfrm>
              <a:prstGeom prst="line">
                <a:avLst/>
              </a:prstGeom>
              <a:noFill/>
              <a:ln w="15875">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38" name="Line 30">
                <a:extLst>
                  <a:ext uri="{FF2B5EF4-FFF2-40B4-BE49-F238E27FC236}">
                    <a16:creationId xmlns:a16="http://schemas.microsoft.com/office/drawing/2014/main" id="{AB0F6D66-B976-45EB-973E-3C79A3001AC6}"/>
                  </a:ext>
                </a:extLst>
              </p:cNvPr>
              <p:cNvSpPr>
                <a:spLocks noChangeAspect="1" noChangeShapeType="1"/>
              </p:cNvSpPr>
              <p:nvPr/>
            </p:nvSpPr>
            <p:spPr bwMode="auto">
              <a:xfrm flipV="1">
                <a:off x="5089" y="1957"/>
                <a:ext cx="576" cy="3"/>
              </a:xfrm>
              <a:prstGeom prst="line">
                <a:avLst/>
              </a:prstGeom>
              <a:noFill/>
              <a:ln w="1905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aphicFrame>
          <p:nvGraphicFramePr>
            <p:cNvPr id="43039" name="Object 31">
              <a:extLst>
                <a:ext uri="{FF2B5EF4-FFF2-40B4-BE49-F238E27FC236}">
                  <a16:creationId xmlns:a16="http://schemas.microsoft.com/office/drawing/2014/main" id="{F57050FC-DCE4-434E-8FD1-8DE6AC36C4B1}"/>
                </a:ext>
              </a:extLst>
            </p:cNvPr>
            <p:cNvGraphicFramePr>
              <a:graphicFrameLocks noChangeAspect="1"/>
            </p:cNvGraphicFramePr>
            <p:nvPr/>
          </p:nvGraphicFramePr>
          <p:xfrm>
            <a:off x="5328" y="2448"/>
            <a:ext cx="182" cy="261"/>
          </p:xfrm>
          <a:graphic>
            <a:graphicData uri="http://schemas.openxmlformats.org/presentationml/2006/ole">
              <mc:AlternateContent xmlns:mc="http://schemas.openxmlformats.org/markup-compatibility/2006">
                <mc:Choice xmlns:v="urn:schemas-microsoft-com:vml" Requires="v">
                  <p:oleObj spid="_x0000_s43156" r:id="rId9" imgW="152268" imgH="215713" progId="Equation.DSMT4">
                    <p:embed/>
                  </p:oleObj>
                </mc:Choice>
                <mc:Fallback>
                  <p:oleObj r:id="rId9" imgW="152268" imgH="215713" progId="Equation.DSMT4">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28" y="2448"/>
                          <a:ext cx="182" cy="2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41" name="Object 33">
              <a:extLst>
                <a:ext uri="{FF2B5EF4-FFF2-40B4-BE49-F238E27FC236}">
                  <a16:creationId xmlns:a16="http://schemas.microsoft.com/office/drawing/2014/main" id="{9E6704B6-EF52-4382-B0BF-38D1BA2DE218}"/>
                </a:ext>
              </a:extLst>
            </p:cNvPr>
            <p:cNvGraphicFramePr>
              <a:graphicFrameLocks noChangeAspect="1"/>
            </p:cNvGraphicFramePr>
            <p:nvPr/>
          </p:nvGraphicFramePr>
          <p:xfrm>
            <a:off x="3865" y="1145"/>
            <a:ext cx="228" cy="276"/>
          </p:xfrm>
          <a:graphic>
            <a:graphicData uri="http://schemas.openxmlformats.org/presentationml/2006/ole">
              <mc:AlternateContent xmlns:mc="http://schemas.openxmlformats.org/markup-compatibility/2006">
                <mc:Choice xmlns:v="urn:schemas-microsoft-com:vml" Requires="v">
                  <p:oleObj spid="_x0000_s43157" name="Equation" r:id="rId11" imgW="190440" imgH="228600" progId="Equation.DSMT4">
                    <p:embed/>
                  </p:oleObj>
                </mc:Choice>
                <mc:Fallback>
                  <p:oleObj name="Equation" r:id="rId11" imgW="190440" imgH="228600" progId="Equation.DSMT4">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65" y="1145"/>
                          <a:ext cx="228"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3043" name="Object 35">
            <a:extLst>
              <a:ext uri="{FF2B5EF4-FFF2-40B4-BE49-F238E27FC236}">
                <a16:creationId xmlns:a16="http://schemas.microsoft.com/office/drawing/2014/main" id="{6A45926C-C9A0-403E-A382-4DFA79911E90}"/>
              </a:ext>
            </a:extLst>
          </p:cNvPr>
          <p:cNvGraphicFramePr>
            <a:graphicFrameLocks noChangeAspect="1"/>
          </p:cNvGraphicFramePr>
          <p:nvPr/>
        </p:nvGraphicFramePr>
        <p:xfrm>
          <a:off x="1524000" y="4267200"/>
          <a:ext cx="1771650" cy="1328738"/>
        </p:xfrm>
        <a:graphic>
          <a:graphicData uri="http://schemas.openxmlformats.org/presentationml/2006/ole">
            <mc:AlternateContent xmlns:mc="http://schemas.openxmlformats.org/markup-compatibility/2006">
              <mc:Choice xmlns:v="urn:schemas-microsoft-com:vml" Requires="v">
                <p:oleObj spid="_x0000_s43158" r:id="rId13" imgW="952087" imgH="710891" progId="Equation.DSMT4">
                  <p:embed/>
                </p:oleObj>
              </mc:Choice>
              <mc:Fallback>
                <p:oleObj r:id="rId13" imgW="952087" imgH="710891" progId="Equation.DSMT4">
                  <p:embed/>
                  <p:pic>
                    <p:nvPicPr>
                      <p:cNvPr id="0" name="Object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4000" y="4267200"/>
                        <a:ext cx="1771650" cy="1328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45" name="Object 37">
            <a:extLst>
              <a:ext uri="{FF2B5EF4-FFF2-40B4-BE49-F238E27FC236}">
                <a16:creationId xmlns:a16="http://schemas.microsoft.com/office/drawing/2014/main" id="{27861339-43FC-4211-97BE-780705196557}"/>
              </a:ext>
            </a:extLst>
          </p:cNvPr>
          <p:cNvGraphicFramePr>
            <a:graphicFrameLocks noChangeAspect="1"/>
          </p:cNvGraphicFramePr>
          <p:nvPr/>
        </p:nvGraphicFramePr>
        <p:xfrm>
          <a:off x="3733800" y="4343400"/>
          <a:ext cx="2133600" cy="1220788"/>
        </p:xfrm>
        <a:graphic>
          <a:graphicData uri="http://schemas.openxmlformats.org/presentationml/2006/ole">
            <mc:AlternateContent xmlns:mc="http://schemas.openxmlformats.org/markup-compatibility/2006">
              <mc:Choice xmlns:v="urn:schemas-microsoft-com:vml" Requires="v">
                <p:oleObj spid="_x0000_s43159" r:id="rId15" imgW="1244600" imgH="711200" progId="Equation.DSMT4">
                  <p:embed/>
                </p:oleObj>
              </mc:Choice>
              <mc:Fallback>
                <p:oleObj r:id="rId15" imgW="1244600" imgH="711200" progId="Equation.DSMT4">
                  <p:embed/>
                  <p:pic>
                    <p:nvPicPr>
                      <p:cNvPr id="0" name="Object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33800" y="4343400"/>
                        <a:ext cx="2133600" cy="1220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47" name="Object 39">
            <a:extLst>
              <a:ext uri="{FF2B5EF4-FFF2-40B4-BE49-F238E27FC236}">
                <a16:creationId xmlns:a16="http://schemas.microsoft.com/office/drawing/2014/main" id="{0C8D14E2-14DD-4DF3-8CDB-0B760BDAA37C}"/>
              </a:ext>
            </a:extLst>
          </p:cNvPr>
          <p:cNvGraphicFramePr>
            <a:graphicFrameLocks noChangeAspect="1"/>
          </p:cNvGraphicFramePr>
          <p:nvPr/>
        </p:nvGraphicFramePr>
        <p:xfrm>
          <a:off x="6248400" y="4343400"/>
          <a:ext cx="2362200" cy="1196975"/>
        </p:xfrm>
        <a:graphic>
          <a:graphicData uri="http://schemas.openxmlformats.org/presentationml/2006/ole">
            <mc:AlternateContent xmlns:mc="http://schemas.openxmlformats.org/markup-compatibility/2006">
              <mc:Choice xmlns:v="urn:schemas-microsoft-com:vml" Requires="v">
                <p:oleObj spid="_x0000_s43160" r:id="rId17" imgW="1409088" imgH="710891" progId="Equation.DSMT4">
                  <p:embed/>
                </p:oleObj>
              </mc:Choice>
              <mc:Fallback>
                <p:oleObj r:id="rId17" imgW="1409088" imgH="710891" progId="Equation.DSMT4">
                  <p:embed/>
                  <p:pic>
                    <p:nvPicPr>
                      <p:cNvPr id="0" name="Object 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48400" y="4343400"/>
                        <a:ext cx="2362200" cy="1196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文本框 1">
            <a:extLst>
              <a:ext uri="{FF2B5EF4-FFF2-40B4-BE49-F238E27FC236}">
                <a16:creationId xmlns:a16="http://schemas.microsoft.com/office/drawing/2014/main" id="{39BFA935-CCF8-4B3E-BA7F-07B2680EE670}"/>
              </a:ext>
            </a:extLst>
          </p:cNvPr>
          <p:cNvSpPr txBox="1"/>
          <p:nvPr/>
        </p:nvSpPr>
        <p:spPr>
          <a:xfrm>
            <a:off x="1353979" y="5770782"/>
            <a:ext cx="2270398" cy="461665"/>
          </a:xfrm>
          <a:prstGeom prst="rect">
            <a:avLst/>
          </a:prstGeom>
          <a:noFill/>
        </p:spPr>
        <p:txBody>
          <a:bodyPr wrap="square" rtlCol="0">
            <a:spAutoFit/>
          </a:bodyPr>
          <a:lstStyle/>
          <a:p>
            <a:pPr algn="ctr"/>
            <a:r>
              <a:rPr lang="zh-CN" altLang="en-US" dirty="0"/>
              <a:t>速度梯度张量</a:t>
            </a:r>
          </a:p>
        </p:txBody>
      </p:sp>
      <p:sp>
        <p:nvSpPr>
          <p:cNvPr id="37" name="文本框 36">
            <a:extLst>
              <a:ext uri="{FF2B5EF4-FFF2-40B4-BE49-F238E27FC236}">
                <a16:creationId xmlns:a16="http://schemas.microsoft.com/office/drawing/2014/main" id="{35F13C0E-451A-4279-99B8-8E6BCA7CB9AC}"/>
              </a:ext>
            </a:extLst>
          </p:cNvPr>
          <p:cNvSpPr txBox="1"/>
          <p:nvPr/>
        </p:nvSpPr>
        <p:spPr>
          <a:xfrm>
            <a:off x="3668480" y="5801410"/>
            <a:ext cx="2270398" cy="461665"/>
          </a:xfrm>
          <a:prstGeom prst="rect">
            <a:avLst/>
          </a:prstGeom>
          <a:noFill/>
        </p:spPr>
        <p:txBody>
          <a:bodyPr wrap="square" rtlCol="0">
            <a:spAutoFit/>
          </a:bodyPr>
          <a:lstStyle/>
          <a:p>
            <a:pPr algn="ctr"/>
            <a:r>
              <a:rPr lang="zh-CN" altLang="en-US" dirty="0"/>
              <a:t>形变率张量</a:t>
            </a:r>
          </a:p>
        </p:txBody>
      </p:sp>
      <p:sp>
        <p:nvSpPr>
          <p:cNvPr id="38" name="文本框 37">
            <a:extLst>
              <a:ext uri="{FF2B5EF4-FFF2-40B4-BE49-F238E27FC236}">
                <a16:creationId xmlns:a16="http://schemas.microsoft.com/office/drawing/2014/main" id="{17FA131A-03F3-473E-961D-ECA4B1640FEA}"/>
              </a:ext>
            </a:extLst>
          </p:cNvPr>
          <p:cNvSpPr txBox="1"/>
          <p:nvPr/>
        </p:nvSpPr>
        <p:spPr>
          <a:xfrm>
            <a:off x="6367331" y="5801410"/>
            <a:ext cx="2270398" cy="461665"/>
          </a:xfrm>
          <a:prstGeom prst="rect">
            <a:avLst/>
          </a:prstGeom>
          <a:noFill/>
        </p:spPr>
        <p:txBody>
          <a:bodyPr wrap="square" rtlCol="0">
            <a:spAutoFit/>
          </a:bodyPr>
          <a:lstStyle/>
          <a:p>
            <a:pPr algn="ctr"/>
            <a:r>
              <a:rPr lang="zh-CN" altLang="en-US" dirty="0"/>
              <a:t>涡旋张量</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60" name="Group 40">
            <a:extLst>
              <a:ext uri="{FF2B5EF4-FFF2-40B4-BE49-F238E27FC236}">
                <a16:creationId xmlns:a16="http://schemas.microsoft.com/office/drawing/2014/main" id="{146DFB75-389B-43A5-9C36-EB9A606BBF50}"/>
              </a:ext>
            </a:extLst>
          </p:cNvPr>
          <p:cNvGrpSpPr>
            <a:grpSpLocks/>
          </p:cNvGrpSpPr>
          <p:nvPr/>
        </p:nvGrpSpPr>
        <p:grpSpPr bwMode="auto">
          <a:xfrm>
            <a:off x="990600" y="1752600"/>
            <a:ext cx="4495800" cy="3538538"/>
            <a:chOff x="624" y="1104"/>
            <a:chExt cx="2832" cy="2229"/>
          </a:xfrm>
        </p:grpSpPr>
        <p:grpSp>
          <p:nvGrpSpPr>
            <p:cNvPr id="5122" name="Group 2">
              <a:extLst>
                <a:ext uri="{FF2B5EF4-FFF2-40B4-BE49-F238E27FC236}">
                  <a16:creationId xmlns:a16="http://schemas.microsoft.com/office/drawing/2014/main" id="{E433BDE8-02DC-4E73-9003-DECA0687FBF0}"/>
                </a:ext>
              </a:extLst>
            </p:cNvPr>
            <p:cNvGrpSpPr>
              <a:grpSpLocks noChangeAspect="1"/>
            </p:cNvGrpSpPr>
            <p:nvPr/>
          </p:nvGrpSpPr>
          <p:grpSpPr bwMode="auto">
            <a:xfrm>
              <a:off x="864" y="1152"/>
              <a:ext cx="2592" cy="2042"/>
              <a:chOff x="3600" y="3712"/>
              <a:chExt cx="3912" cy="3084"/>
            </a:xfrm>
          </p:grpSpPr>
          <p:sp>
            <p:nvSpPr>
              <p:cNvPr id="5123" name="Freeform 3">
                <a:extLst>
                  <a:ext uri="{FF2B5EF4-FFF2-40B4-BE49-F238E27FC236}">
                    <a16:creationId xmlns:a16="http://schemas.microsoft.com/office/drawing/2014/main" id="{671AC55F-460F-4ECE-8F94-368A0538A931}"/>
                  </a:ext>
                </a:extLst>
              </p:cNvPr>
              <p:cNvSpPr>
                <a:spLocks noChangeAspect="1"/>
              </p:cNvSpPr>
              <p:nvPr/>
            </p:nvSpPr>
            <p:spPr bwMode="auto">
              <a:xfrm>
                <a:off x="6120" y="3844"/>
                <a:ext cx="1392" cy="1477"/>
              </a:xfrm>
              <a:custGeom>
                <a:avLst/>
                <a:gdLst>
                  <a:gd name="T0" fmla="*/ 12 w 1392"/>
                  <a:gd name="T1" fmla="*/ 1137 h 1477"/>
                  <a:gd name="T2" fmla="*/ 42 w 1392"/>
                  <a:gd name="T3" fmla="*/ 882 h 1477"/>
                  <a:gd name="T4" fmla="*/ 162 w 1392"/>
                  <a:gd name="T5" fmla="*/ 642 h 1477"/>
                  <a:gd name="T6" fmla="*/ 510 w 1392"/>
                  <a:gd name="T7" fmla="*/ 195 h 1477"/>
                  <a:gd name="T8" fmla="*/ 867 w 1392"/>
                  <a:gd name="T9" fmla="*/ 12 h 1477"/>
                  <a:gd name="T10" fmla="*/ 1185 w 1392"/>
                  <a:gd name="T11" fmla="*/ 132 h 1477"/>
                  <a:gd name="T12" fmla="*/ 1347 w 1392"/>
                  <a:gd name="T13" fmla="*/ 357 h 1477"/>
                  <a:gd name="T14" fmla="*/ 1392 w 1392"/>
                  <a:gd name="T15" fmla="*/ 612 h 1477"/>
                  <a:gd name="T16" fmla="*/ 1287 w 1392"/>
                  <a:gd name="T17" fmla="*/ 1062 h 1477"/>
                  <a:gd name="T18" fmla="*/ 1065 w 1392"/>
                  <a:gd name="T19" fmla="*/ 1302 h 1477"/>
                  <a:gd name="T20" fmla="*/ 870 w 1392"/>
                  <a:gd name="T21" fmla="*/ 1407 h 1477"/>
                  <a:gd name="T22" fmla="*/ 585 w 1392"/>
                  <a:gd name="T23" fmla="*/ 1452 h 1477"/>
                  <a:gd name="T24" fmla="*/ 345 w 1392"/>
                  <a:gd name="T25" fmla="*/ 1467 h 1477"/>
                  <a:gd name="T26" fmla="*/ 162 w 1392"/>
                  <a:gd name="T27" fmla="*/ 1392 h 1477"/>
                  <a:gd name="T28" fmla="*/ 12 w 1392"/>
                  <a:gd name="T29" fmla="*/ 1137 h 1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2" h="1477">
                    <a:moveTo>
                      <a:pt x="12" y="1137"/>
                    </a:moveTo>
                    <a:cubicBezTo>
                      <a:pt x="4" y="1052"/>
                      <a:pt x="0" y="969"/>
                      <a:pt x="42" y="882"/>
                    </a:cubicBezTo>
                    <a:cubicBezTo>
                      <a:pt x="89" y="797"/>
                      <a:pt x="84" y="756"/>
                      <a:pt x="162" y="642"/>
                    </a:cubicBezTo>
                    <a:cubicBezTo>
                      <a:pt x="240" y="528"/>
                      <a:pt x="393" y="300"/>
                      <a:pt x="510" y="195"/>
                    </a:cubicBezTo>
                    <a:cubicBezTo>
                      <a:pt x="567" y="93"/>
                      <a:pt x="800" y="29"/>
                      <a:pt x="867" y="12"/>
                    </a:cubicBezTo>
                    <a:cubicBezTo>
                      <a:pt x="954" y="0"/>
                      <a:pt x="1125" y="90"/>
                      <a:pt x="1185" y="132"/>
                    </a:cubicBezTo>
                    <a:cubicBezTo>
                      <a:pt x="1265" y="189"/>
                      <a:pt x="1297" y="299"/>
                      <a:pt x="1347" y="357"/>
                    </a:cubicBezTo>
                    <a:cubicBezTo>
                      <a:pt x="1376" y="386"/>
                      <a:pt x="1370" y="578"/>
                      <a:pt x="1392" y="612"/>
                    </a:cubicBezTo>
                    <a:cubicBezTo>
                      <a:pt x="1382" y="729"/>
                      <a:pt x="1344" y="932"/>
                      <a:pt x="1287" y="1062"/>
                    </a:cubicBezTo>
                    <a:cubicBezTo>
                      <a:pt x="1245" y="1112"/>
                      <a:pt x="1160" y="1252"/>
                      <a:pt x="1065" y="1302"/>
                    </a:cubicBezTo>
                    <a:cubicBezTo>
                      <a:pt x="995" y="1349"/>
                      <a:pt x="950" y="1382"/>
                      <a:pt x="870" y="1407"/>
                    </a:cubicBezTo>
                    <a:cubicBezTo>
                      <a:pt x="790" y="1432"/>
                      <a:pt x="662" y="1440"/>
                      <a:pt x="585" y="1452"/>
                    </a:cubicBezTo>
                    <a:cubicBezTo>
                      <a:pt x="498" y="1462"/>
                      <a:pt x="415" y="1477"/>
                      <a:pt x="345" y="1467"/>
                    </a:cubicBezTo>
                    <a:cubicBezTo>
                      <a:pt x="275" y="1457"/>
                      <a:pt x="218" y="1447"/>
                      <a:pt x="162" y="1392"/>
                    </a:cubicBezTo>
                    <a:cubicBezTo>
                      <a:pt x="73" y="1381"/>
                      <a:pt x="77" y="1202"/>
                      <a:pt x="12" y="1137"/>
                    </a:cubicBezTo>
                    <a:close/>
                  </a:path>
                </a:pathLst>
              </a:custGeom>
              <a:solidFill>
                <a:srgbClr val="FFFFFF"/>
              </a:solidFill>
              <a:ln w="19050">
                <a:solidFill>
                  <a:srgbClr val="000000"/>
                </a:solidFill>
                <a:round/>
                <a:headEnd/>
                <a:tailEnd/>
              </a:ln>
            </p:spPr>
            <p:txBody>
              <a:bodyPr/>
              <a:lstStyle/>
              <a:p>
                <a:endParaRPr lang="zh-CN" altLang="en-US"/>
              </a:p>
            </p:txBody>
          </p:sp>
          <p:sp>
            <p:nvSpPr>
              <p:cNvPr id="5124" name="Line 4">
                <a:extLst>
                  <a:ext uri="{FF2B5EF4-FFF2-40B4-BE49-F238E27FC236}">
                    <a16:creationId xmlns:a16="http://schemas.microsoft.com/office/drawing/2014/main" id="{B350BCDF-99A3-4754-9004-401F6A37CAFC}"/>
                  </a:ext>
                </a:extLst>
              </p:cNvPr>
              <p:cNvSpPr>
                <a:spLocks noChangeAspect="1" noChangeShapeType="1"/>
              </p:cNvSpPr>
              <p:nvPr/>
            </p:nvSpPr>
            <p:spPr bwMode="auto">
              <a:xfrm>
                <a:off x="4320" y="6220"/>
                <a:ext cx="3024" cy="0"/>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125" name="Line 5">
                <a:extLst>
                  <a:ext uri="{FF2B5EF4-FFF2-40B4-BE49-F238E27FC236}">
                    <a16:creationId xmlns:a16="http://schemas.microsoft.com/office/drawing/2014/main" id="{3400185E-D737-4D0E-9399-FF50EC8B895D}"/>
                  </a:ext>
                </a:extLst>
              </p:cNvPr>
              <p:cNvSpPr>
                <a:spLocks noChangeAspect="1" noChangeShapeType="1"/>
              </p:cNvSpPr>
              <p:nvPr/>
            </p:nvSpPr>
            <p:spPr bwMode="auto">
              <a:xfrm flipV="1">
                <a:off x="4320" y="3712"/>
                <a:ext cx="0" cy="249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126" name="Line 6">
                <a:extLst>
                  <a:ext uri="{FF2B5EF4-FFF2-40B4-BE49-F238E27FC236}">
                    <a16:creationId xmlns:a16="http://schemas.microsoft.com/office/drawing/2014/main" id="{339F0FBA-DE74-4A82-931F-0D54923F6849}"/>
                  </a:ext>
                </a:extLst>
              </p:cNvPr>
              <p:cNvSpPr>
                <a:spLocks noChangeAspect="1" noChangeShapeType="1"/>
              </p:cNvSpPr>
              <p:nvPr/>
            </p:nvSpPr>
            <p:spPr bwMode="auto">
              <a:xfrm flipH="1">
                <a:off x="3600" y="6220"/>
                <a:ext cx="720" cy="57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127" name="Freeform 7">
                <a:extLst>
                  <a:ext uri="{FF2B5EF4-FFF2-40B4-BE49-F238E27FC236}">
                    <a16:creationId xmlns:a16="http://schemas.microsoft.com/office/drawing/2014/main" id="{E9A4EF8C-B579-4147-B153-C77649FE0B45}"/>
                  </a:ext>
                </a:extLst>
              </p:cNvPr>
              <p:cNvSpPr>
                <a:spLocks noChangeAspect="1"/>
              </p:cNvSpPr>
              <p:nvPr/>
            </p:nvSpPr>
            <p:spPr bwMode="auto">
              <a:xfrm>
                <a:off x="4500" y="3844"/>
                <a:ext cx="1392" cy="1414"/>
              </a:xfrm>
              <a:custGeom>
                <a:avLst/>
                <a:gdLst>
                  <a:gd name="T0" fmla="*/ 12 w 1392"/>
                  <a:gd name="T1" fmla="*/ 1074 h 1414"/>
                  <a:gd name="T2" fmla="*/ 42 w 1392"/>
                  <a:gd name="T3" fmla="*/ 819 h 1414"/>
                  <a:gd name="T4" fmla="*/ 162 w 1392"/>
                  <a:gd name="T5" fmla="*/ 579 h 1414"/>
                  <a:gd name="T6" fmla="*/ 510 w 1392"/>
                  <a:gd name="T7" fmla="*/ 132 h 1414"/>
                  <a:gd name="T8" fmla="*/ 846 w 1392"/>
                  <a:gd name="T9" fmla="*/ 12 h 1414"/>
                  <a:gd name="T10" fmla="*/ 1161 w 1392"/>
                  <a:gd name="T11" fmla="*/ 102 h 1414"/>
                  <a:gd name="T12" fmla="*/ 1347 w 1392"/>
                  <a:gd name="T13" fmla="*/ 294 h 1414"/>
                  <a:gd name="T14" fmla="*/ 1392 w 1392"/>
                  <a:gd name="T15" fmla="*/ 549 h 1414"/>
                  <a:gd name="T16" fmla="*/ 1287 w 1392"/>
                  <a:gd name="T17" fmla="*/ 999 h 1414"/>
                  <a:gd name="T18" fmla="*/ 1065 w 1392"/>
                  <a:gd name="T19" fmla="*/ 1239 h 1414"/>
                  <a:gd name="T20" fmla="*/ 870 w 1392"/>
                  <a:gd name="T21" fmla="*/ 1344 h 1414"/>
                  <a:gd name="T22" fmla="*/ 585 w 1392"/>
                  <a:gd name="T23" fmla="*/ 1389 h 1414"/>
                  <a:gd name="T24" fmla="*/ 345 w 1392"/>
                  <a:gd name="T25" fmla="*/ 1404 h 1414"/>
                  <a:gd name="T26" fmla="*/ 162 w 1392"/>
                  <a:gd name="T27" fmla="*/ 1329 h 1414"/>
                  <a:gd name="T28" fmla="*/ 12 w 1392"/>
                  <a:gd name="T29" fmla="*/ 1074 h 1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2" h="1414">
                    <a:moveTo>
                      <a:pt x="12" y="1074"/>
                    </a:moveTo>
                    <a:cubicBezTo>
                      <a:pt x="4" y="989"/>
                      <a:pt x="0" y="906"/>
                      <a:pt x="42" y="819"/>
                    </a:cubicBezTo>
                    <a:cubicBezTo>
                      <a:pt x="89" y="734"/>
                      <a:pt x="84" y="693"/>
                      <a:pt x="162" y="579"/>
                    </a:cubicBezTo>
                    <a:cubicBezTo>
                      <a:pt x="240" y="465"/>
                      <a:pt x="396" y="226"/>
                      <a:pt x="510" y="132"/>
                    </a:cubicBezTo>
                    <a:cubicBezTo>
                      <a:pt x="567" y="30"/>
                      <a:pt x="779" y="29"/>
                      <a:pt x="846" y="12"/>
                    </a:cubicBezTo>
                    <a:cubicBezTo>
                      <a:pt x="933" y="0"/>
                      <a:pt x="1101" y="60"/>
                      <a:pt x="1161" y="102"/>
                    </a:cubicBezTo>
                    <a:cubicBezTo>
                      <a:pt x="1241" y="159"/>
                      <a:pt x="1297" y="236"/>
                      <a:pt x="1347" y="294"/>
                    </a:cubicBezTo>
                    <a:cubicBezTo>
                      <a:pt x="1376" y="323"/>
                      <a:pt x="1370" y="515"/>
                      <a:pt x="1392" y="549"/>
                    </a:cubicBezTo>
                    <a:cubicBezTo>
                      <a:pt x="1382" y="666"/>
                      <a:pt x="1344" y="869"/>
                      <a:pt x="1287" y="999"/>
                    </a:cubicBezTo>
                    <a:cubicBezTo>
                      <a:pt x="1245" y="1049"/>
                      <a:pt x="1160" y="1189"/>
                      <a:pt x="1065" y="1239"/>
                    </a:cubicBezTo>
                    <a:cubicBezTo>
                      <a:pt x="995" y="1286"/>
                      <a:pt x="950" y="1319"/>
                      <a:pt x="870" y="1344"/>
                    </a:cubicBezTo>
                    <a:cubicBezTo>
                      <a:pt x="790" y="1369"/>
                      <a:pt x="662" y="1377"/>
                      <a:pt x="585" y="1389"/>
                    </a:cubicBezTo>
                    <a:cubicBezTo>
                      <a:pt x="498" y="1399"/>
                      <a:pt x="415" y="1414"/>
                      <a:pt x="345" y="1404"/>
                    </a:cubicBezTo>
                    <a:cubicBezTo>
                      <a:pt x="275" y="1394"/>
                      <a:pt x="218" y="1384"/>
                      <a:pt x="162" y="1329"/>
                    </a:cubicBezTo>
                    <a:cubicBezTo>
                      <a:pt x="73" y="1318"/>
                      <a:pt x="77" y="1139"/>
                      <a:pt x="12" y="1074"/>
                    </a:cubicBezTo>
                    <a:close/>
                  </a:path>
                </a:pathLst>
              </a:custGeom>
              <a:solidFill>
                <a:srgbClr val="FFFFFF"/>
              </a:solidFill>
              <a:ln w="19050">
                <a:solidFill>
                  <a:srgbClr val="000000"/>
                </a:solidFill>
                <a:round/>
                <a:headEnd/>
                <a:tailEnd/>
              </a:ln>
            </p:spPr>
            <p:txBody>
              <a:bodyPr/>
              <a:lstStyle/>
              <a:p>
                <a:endParaRPr lang="zh-CN" altLang="en-US"/>
              </a:p>
            </p:txBody>
          </p:sp>
          <p:sp>
            <p:nvSpPr>
              <p:cNvPr id="5128" name="Line 8">
                <a:extLst>
                  <a:ext uri="{FF2B5EF4-FFF2-40B4-BE49-F238E27FC236}">
                    <a16:creationId xmlns:a16="http://schemas.microsoft.com/office/drawing/2014/main" id="{C2E357D5-FDDB-4142-85E0-0D1BC800750D}"/>
                  </a:ext>
                </a:extLst>
              </p:cNvPr>
              <p:cNvSpPr>
                <a:spLocks noChangeAspect="1" noChangeShapeType="1"/>
              </p:cNvSpPr>
              <p:nvPr/>
            </p:nvSpPr>
            <p:spPr bwMode="auto">
              <a:xfrm flipV="1">
                <a:off x="4320" y="4560"/>
                <a:ext cx="720" cy="1660"/>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129" name="Line 9">
                <a:extLst>
                  <a:ext uri="{FF2B5EF4-FFF2-40B4-BE49-F238E27FC236}">
                    <a16:creationId xmlns:a16="http://schemas.microsoft.com/office/drawing/2014/main" id="{6881198F-37EE-400E-9E6B-9F156E33A8E1}"/>
                  </a:ext>
                </a:extLst>
              </p:cNvPr>
              <p:cNvSpPr>
                <a:spLocks noChangeAspect="1" noChangeShapeType="1"/>
              </p:cNvSpPr>
              <p:nvPr/>
            </p:nvSpPr>
            <p:spPr bwMode="auto">
              <a:xfrm flipV="1">
                <a:off x="4320" y="5028"/>
                <a:ext cx="2340" cy="1192"/>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130" name="Line 10">
                <a:extLst>
                  <a:ext uri="{FF2B5EF4-FFF2-40B4-BE49-F238E27FC236}">
                    <a16:creationId xmlns:a16="http://schemas.microsoft.com/office/drawing/2014/main" id="{74FCC456-45AC-4CC5-9637-FA3C502426FE}"/>
                  </a:ext>
                </a:extLst>
              </p:cNvPr>
              <p:cNvSpPr>
                <a:spLocks noChangeAspect="1" noChangeShapeType="1"/>
              </p:cNvSpPr>
              <p:nvPr/>
            </p:nvSpPr>
            <p:spPr bwMode="auto">
              <a:xfrm>
                <a:off x="5040" y="4560"/>
                <a:ext cx="1620" cy="468"/>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5131" name="Object 11">
              <a:extLst>
                <a:ext uri="{FF2B5EF4-FFF2-40B4-BE49-F238E27FC236}">
                  <a16:creationId xmlns:a16="http://schemas.microsoft.com/office/drawing/2014/main" id="{23741A99-CFFB-4AA3-82AB-3CF97C9F8B2C}"/>
                </a:ext>
              </a:extLst>
            </p:cNvPr>
            <p:cNvGraphicFramePr>
              <a:graphicFrameLocks noChangeAspect="1"/>
            </p:cNvGraphicFramePr>
            <p:nvPr/>
          </p:nvGraphicFramePr>
          <p:xfrm>
            <a:off x="624" y="3024"/>
            <a:ext cx="238" cy="261"/>
          </p:xfrm>
          <a:graphic>
            <a:graphicData uri="http://schemas.openxmlformats.org/presentationml/2006/ole">
              <mc:AlternateContent xmlns:mc="http://schemas.openxmlformats.org/markup-compatibility/2006">
                <mc:Choice xmlns:v="urn:schemas-microsoft-com:vml" Requires="v">
                  <p:oleObj spid="_x0000_s5367" r:id="rId3" imgW="203024" imgH="215713" progId="Equation.DSMT4">
                    <p:embed/>
                  </p:oleObj>
                </mc:Choice>
                <mc:Fallback>
                  <p:oleObj r:id="rId3" imgW="203024" imgH="215713"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3024"/>
                          <a:ext cx="238" cy="2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3" name="Object 13">
              <a:extLst>
                <a:ext uri="{FF2B5EF4-FFF2-40B4-BE49-F238E27FC236}">
                  <a16:creationId xmlns:a16="http://schemas.microsoft.com/office/drawing/2014/main" id="{EC487202-C043-4F91-846B-DD52736262EF}"/>
                </a:ext>
              </a:extLst>
            </p:cNvPr>
            <p:cNvGraphicFramePr>
              <a:graphicFrameLocks noChangeAspect="1"/>
            </p:cNvGraphicFramePr>
            <p:nvPr/>
          </p:nvGraphicFramePr>
          <p:xfrm>
            <a:off x="960" y="3072"/>
            <a:ext cx="182" cy="261"/>
          </p:xfrm>
          <a:graphic>
            <a:graphicData uri="http://schemas.openxmlformats.org/presentationml/2006/ole">
              <mc:AlternateContent xmlns:mc="http://schemas.openxmlformats.org/markup-compatibility/2006">
                <mc:Choice xmlns:v="urn:schemas-microsoft-com:vml" Requires="v">
                  <p:oleObj spid="_x0000_s5368" r:id="rId5" imgW="152268" imgH="215713" progId="Equation.DSMT4">
                    <p:embed/>
                  </p:oleObj>
                </mc:Choice>
                <mc:Fallback>
                  <p:oleObj r:id="rId5" imgW="152268" imgH="215713"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 y="3072"/>
                          <a:ext cx="182" cy="2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5" name="Object 15">
              <a:extLst>
                <a:ext uri="{FF2B5EF4-FFF2-40B4-BE49-F238E27FC236}">
                  <a16:creationId xmlns:a16="http://schemas.microsoft.com/office/drawing/2014/main" id="{A4766A3C-9A4A-4F25-904B-3447F7DFCAFB}"/>
                </a:ext>
              </a:extLst>
            </p:cNvPr>
            <p:cNvGraphicFramePr>
              <a:graphicFrameLocks noChangeAspect="1"/>
            </p:cNvGraphicFramePr>
            <p:nvPr/>
          </p:nvGraphicFramePr>
          <p:xfrm>
            <a:off x="3120" y="2880"/>
            <a:ext cx="264" cy="253"/>
          </p:xfrm>
          <a:graphic>
            <a:graphicData uri="http://schemas.openxmlformats.org/presentationml/2006/ole">
              <mc:AlternateContent xmlns:mc="http://schemas.openxmlformats.org/markup-compatibility/2006">
                <mc:Choice xmlns:v="urn:schemas-microsoft-com:vml" Requires="v">
                  <p:oleObj spid="_x0000_s5369" r:id="rId7" imgW="228501" imgH="215806" progId="Equation.DSMT4">
                    <p:embed/>
                  </p:oleObj>
                </mc:Choice>
                <mc:Fallback>
                  <p:oleObj r:id="rId7" imgW="228501" imgH="215806"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0" y="2880"/>
                          <a:ext cx="264" cy="2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7" name="Object 17">
              <a:extLst>
                <a:ext uri="{FF2B5EF4-FFF2-40B4-BE49-F238E27FC236}">
                  <a16:creationId xmlns:a16="http://schemas.microsoft.com/office/drawing/2014/main" id="{0EBB420D-1452-447C-85AB-8CB08B40928B}"/>
                </a:ext>
              </a:extLst>
            </p:cNvPr>
            <p:cNvGraphicFramePr>
              <a:graphicFrameLocks noChangeAspect="1"/>
            </p:cNvGraphicFramePr>
            <p:nvPr/>
          </p:nvGraphicFramePr>
          <p:xfrm>
            <a:off x="3216" y="2496"/>
            <a:ext cx="216" cy="261"/>
          </p:xfrm>
          <a:graphic>
            <a:graphicData uri="http://schemas.openxmlformats.org/presentationml/2006/ole">
              <mc:AlternateContent xmlns:mc="http://schemas.openxmlformats.org/markup-compatibility/2006">
                <mc:Choice xmlns:v="urn:schemas-microsoft-com:vml" Requires="v">
                  <p:oleObj spid="_x0000_s5370" r:id="rId9" imgW="177569" imgH="215619" progId="Equation.DSMT4">
                    <p:embed/>
                  </p:oleObj>
                </mc:Choice>
                <mc:Fallback>
                  <p:oleObj r:id="rId9" imgW="177569" imgH="215619"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6" y="2496"/>
                          <a:ext cx="216" cy="2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9" name="Object 19">
              <a:extLst>
                <a:ext uri="{FF2B5EF4-FFF2-40B4-BE49-F238E27FC236}">
                  <a16:creationId xmlns:a16="http://schemas.microsoft.com/office/drawing/2014/main" id="{D82FFC9C-2E79-4F07-9731-DD2AD5E1AA11}"/>
                </a:ext>
              </a:extLst>
            </p:cNvPr>
            <p:cNvGraphicFramePr>
              <a:graphicFrameLocks noChangeAspect="1"/>
            </p:cNvGraphicFramePr>
            <p:nvPr/>
          </p:nvGraphicFramePr>
          <p:xfrm>
            <a:off x="2160" y="2400"/>
            <a:ext cx="189" cy="189"/>
          </p:xfrm>
          <a:graphic>
            <a:graphicData uri="http://schemas.openxmlformats.org/presentationml/2006/ole">
              <mc:AlternateContent xmlns:mc="http://schemas.openxmlformats.org/markup-compatibility/2006">
                <mc:Choice xmlns:v="urn:schemas-microsoft-com:vml" Requires="v">
                  <p:oleObj spid="_x0000_s5371" r:id="rId11" imgW="139700" imgH="139700" progId="Equation.DSMT4">
                    <p:embed/>
                  </p:oleObj>
                </mc:Choice>
                <mc:Fallback>
                  <p:oleObj r:id="rId11" imgW="139700" imgH="139700" progId="Equation.DSMT4">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60" y="2400"/>
                          <a:ext cx="189" cy="1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41" name="Object 21">
              <a:extLst>
                <a:ext uri="{FF2B5EF4-FFF2-40B4-BE49-F238E27FC236}">
                  <a16:creationId xmlns:a16="http://schemas.microsoft.com/office/drawing/2014/main" id="{840DF6D5-1D38-400B-A5E2-6AD098428BC2}"/>
                </a:ext>
              </a:extLst>
            </p:cNvPr>
            <p:cNvGraphicFramePr>
              <a:graphicFrameLocks noChangeAspect="1"/>
            </p:cNvGraphicFramePr>
            <p:nvPr/>
          </p:nvGraphicFramePr>
          <p:xfrm>
            <a:off x="1584" y="2208"/>
            <a:ext cx="240" cy="215"/>
          </p:xfrm>
          <a:graphic>
            <a:graphicData uri="http://schemas.openxmlformats.org/presentationml/2006/ole">
              <mc:AlternateContent xmlns:mc="http://schemas.openxmlformats.org/markup-compatibility/2006">
                <mc:Choice xmlns:v="urn:schemas-microsoft-com:vml" Requires="v">
                  <p:oleObj spid="_x0000_s5372" r:id="rId13" imgW="177492" imgH="164814" progId="Equation.DSMT4">
                    <p:embed/>
                  </p:oleObj>
                </mc:Choice>
                <mc:Fallback>
                  <p:oleObj r:id="rId13" imgW="177492" imgH="164814" progId="Equation.DSMT4">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4" y="2208"/>
                          <a:ext cx="240" cy="2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43" name="Object 23">
              <a:extLst>
                <a:ext uri="{FF2B5EF4-FFF2-40B4-BE49-F238E27FC236}">
                  <a16:creationId xmlns:a16="http://schemas.microsoft.com/office/drawing/2014/main" id="{841B5456-8932-44DA-B835-EDF681DC49BE}"/>
                </a:ext>
              </a:extLst>
            </p:cNvPr>
            <p:cNvGraphicFramePr>
              <a:graphicFrameLocks noChangeAspect="1"/>
            </p:cNvGraphicFramePr>
            <p:nvPr/>
          </p:nvGraphicFramePr>
          <p:xfrm>
            <a:off x="1872" y="1344"/>
            <a:ext cx="299" cy="312"/>
          </p:xfrm>
          <a:graphic>
            <a:graphicData uri="http://schemas.openxmlformats.org/presentationml/2006/ole">
              <mc:AlternateContent xmlns:mc="http://schemas.openxmlformats.org/markup-compatibility/2006">
                <mc:Choice xmlns:v="urn:schemas-microsoft-com:vml" Requires="v">
                  <p:oleObj spid="_x0000_s5373" r:id="rId15" imgW="215806" imgH="228501" progId="Equation.DSMT4">
                    <p:embed/>
                  </p:oleObj>
                </mc:Choice>
                <mc:Fallback>
                  <p:oleObj r:id="rId15" imgW="215806" imgH="228501" progId="Equation.DSMT4">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72" y="1344"/>
                          <a:ext cx="299"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45" name="Object 25">
              <a:extLst>
                <a:ext uri="{FF2B5EF4-FFF2-40B4-BE49-F238E27FC236}">
                  <a16:creationId xmlns:a16="http://schemas.microsoft.com/office/drawing/2014/main" id="{9A3E950C-3C05-406E-A92B-0FF235A319E3}"/>
                </a:ext>
              </a:extLst>
            </p:cNvPr>
            <p:cNvGraphicFramePr>
              <a:graphicFrameLocks noChangeAspect="1"/>
            </p:cNvGraphicFramePr>
            <p:nvPr/>
          </p:nvGraphicFramePr>
          <p:xfrm>
            <a:off x="3024" y="1344"/>
            <a:ext cx="266" cy="297"/>
          </p:xfrm>
          <a:graphic>
            <a:graphicData uri="http://schemas.openxmlformats.org/presentationml/2006/ole">
              <mc:AlternateContent xmlns:mc="http://schemas.openxmlformats.org/markup-compatibility/2006">
                <mc:Choice xmlns:v="urn:schemas-microsoft-com:vml" Requires="v">
                  <p:oleObj spid="_x0000_s5374" r:id="rId17" imgW="164814" imgH="177492" progId="Equation.DSMT4">
                    <p:embed/>
                  </p:oleObj>
                </mc:Choice>
                <mc:Fallback>
                  <p:oleObj r:id="rId17" imgW="164814" imgH="177492" progId="Equation.DSMT4">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24" y="1344"/>
                          <a:ext cx="266" cy="2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47" name="Object 27">
              <a:extLst>
                <a:ext uri="{FF2B5EF4-FFF2-40B4-BE49-F238E27FC236}">
                  <a16:creationId xmlns:a16="http://schemas.microsoft.com/office/drawing/2014/main" id="{4BC134BE-CFF9-49DE-9F8A-0757BE000B39}"/>
                </a:ext>
              </a:extLst>
            </p:cNvPr>
            <p:cNvGraphicFramePr>
              <a:graphicFrameLocks noChangeAspect="1"/>
            </p:cNvGraphicFramePr>
            <p:nvPr/>
          </p:nvGraphicFramePr>
          <p:xfrm>
            <a:off x="1056" y="1152"/>
            <a:ext cx="253" cy="264"/>
          </p:xfrm>
          <a:graphic>
            <a:graphicData uri="http://schemas.openxmlformats.org/presentationml/2006/ole">
              <mc:AlternateContent xmlns:mc="http://schemas.openxmlformats.org/markup-compatibility/2006">
                <mc:Choice xmlns:v="urn:schemas-microsoft-com:vml" Requires="v">
                  <p:oleObj spid="_x0000_s5375" r:id="rId19" imgW="215806" imgH="228501" progId="Equation.DSMT4">
                    <p:embed/>
                  </p:oleObj>
                </mc:Choice>
                <mc:Fallback>
                  <p:oleObj r:id="rId19" imgW="215806" imgH="228501" progId="Equation.DSMT4">
                    <p:embed/>
                    <p:pic>
                      <p:nvPicPr>
                        <p:cNvPr id="0"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56" y="1152"/>
                          <a:ext cx="253"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49" name="Object 29">
              <a:extLst>
                <a:ext uri="{FF2B5EF4-FFF2-40B4-BE49-F238E27FC236}">
                  <a16:creationId xmlns:a16="http://schemas.microsoft.com/office/drawing/2014/main" id="{9A913F88-5280-41FC-82CA-624D09132F7E}"/>
                </a:ext>
              </a:extLst>
            </p:cNvPr>
            <p:cNvGraphicFramePr>
              <a:graphicFrameLocks noChangeAspect="1"/>
            </p:cNvGraphicFramePr>
            <p:nvPr/>
          </p:nvGraphicFramePr>
          <p:xfrm>
            <a:off x="1392" y="1104"/>
            <a:ext cx="221" cy="312"/>
          </p:xfrm>
          <a:graphic>
            <a:graphicData uri="http://schemas.openxmlformats.org/presentationml/2006/ole">
              <mc:AlternateContent xmlns:mc="http://schemas.openxmlformats.org/markup-compatibility/2006">
                <mc:Choice xmlns:v="urn:schemas-microsoft-com:vml" Requires="v">
                  <p:oleObj spid="_x0000_s5376" r:id="rId21" imgW="165028" imgH="228501" progId="Equation.DSMT4">
                    <p:embed/>
                  </p:oleObj>
                </mc:Choice>
                <mc:Fallback>
                  <p:oleObj r:id="rId21" imgW="165028" imgH="228501" progId="Equation.DSMT4">
                    <p:embed/>
                    <p:pic>
                      <p:nvPicPr>
                        <p:cNvPr id="0" name="Object 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392" y="1104"/>
                          <a:ext cx="221"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51" name="Text Box 31">
              <a:extLst>
                <a:ext uri="{FF2B5EF4-FFF2-40B4-BE49-F238E27FC236}">
                  <a16:creationId xmlns:a16="http://schemas.microsoft.com/office/drawing/2014/main" id="{04EB1E6F-F760-4613-BC6C-3997AE3C0A7C}"/>
                </a:ext>
              </a:extLst>
            </p:cNvPr>
            <p:cNvSpPr txBox="1">
              <a:spLocks noChangeArrowheads="1"/>
            </p:cNvSpPr>
            <p:nvPr/>
          </p:nvSpPr>
          <p:spPr bwMode="auto">
            <a:xfrm>
              <a:off x="1776" y="172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P</a:t>
              </a:r>
            </a:p>
          </p:txBody>
        </p:sp>
        <p:sp>
          <p:nvSpPr>
            <p:cNvPr id="5152" name="Text Box 32">
              <a:extLst>
                <a:ext uri="{FF2B5EF4-FFF2-40B4-BE49-F238E27FC236}">
                  <a16:creationId xmlns:a16="http://schemas.microsoft.com/office/drawing/2014/main" id="{FC6CB2D4-3252-44BF-A053-791C39C315A8}"/>
                </a:ext>
              </a:extLst>
            </p:cNvPr>
            <p:cNvSpPr txBox="1">
              <a:spLocks noChangeArrowheads="1"/>
            </p:cNvSpPr>
            <p:nvPr/>
          </p:nvSpPr>
          <p:spPr bwMode="auto">
            <a:xfrm>
              <a:off x="2880" y="18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p</a:t>
              </a:r>
            </a:p>
          </p:txBody>
        </p:sp>
        <p:sp>
          <p:nvSpPr>
            <p:cNvPr id="5153" name="Text Box 33">
              <a:extLst>
                <a:ext uri="{FF2B5EF4-FFF2-40B4-BE49-F238E27FC236}">
                  <a16:creationId xmlns:a16="http://schemas.microsoft.com/office/drawing/2014/main" id="{0212EC9A-CE8B-40F0-81E0-C5C8D16E036D}"/>
                </a:ext>
              </a:extLst>
            </p:cNvPr>
            <p:cNvSpPr txBox="1">
              <a:spLocks noChangeArrowheads="1"/>
            </p:cNvSpPr>
            <p:nvPr/>
          </p:nvSpPr>
          <p:spPr bwMode="auto">
            <a:xfrm>
              <a:off x="2352" y="16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u</a:t>
              </a:r>
            </a:p>
          </p:txBody>
        </p:sp>
      </p:grpSp>
      <p:sp>
        <p:nvSpPr>
          <p:cNvPr id="5156" name="Text Box 36">
            <a:extLst>
              <a:ext uri="{FF2B5EF4-FFF2-40B4-BE49-F238E27FC236}">
                <a16:creationId xmlns:a16="http://schemas.microsoft.com/office/drawing/2014/main" id="{E149F8C6-DE0F-4B53-951A-02BCFFC710DC}"/>
              </a:ext>
            </a:extLst>
          </p:cNvPr>
          <p:cNvSpPr txBox="1">
            <a:spLocks noChangeArrowheads="1"/>
          </p:cNvSpPr>
          <p:nvPr/>
        </p:nvSpPr>
        <p:spPr bwMode="auto">
          <a:xfrm>
            <a:off x="533400" y="533400"/>
            <a:ext cx="464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ea typeface="黑体" panose="02010609060101010101" pitchFamily="49" charset="-122"/>
              </a:rPr>
              <a:t>运动的两种描述方法</a:t>
            </a:r>
          </a:p>
        </p:txBody>
      </p:sp>
      <p:sp>
        <p:nvSpPr>
          <p:cNvPr id="5157" name="Text Box 37">
            <a:extLst>
              <a:ext uri="{FF2B5EF4-FFF2-40B4-BE49-F238E27FC236}">
                <a16:creationId xmlns:a16="http://schemas.microsoft.com/office/drawing/2014/main" id="{E4A06F10-3C12-4FB7-A8CF-648103F423B7}"/>
              </a:ext>
            </a:extLst>
          </p:cNvPr>
          <p:cNvSpPr txBox="1">
            <a:spLocks noChangeArrowheads="1"/>
          </p:cNvSpPr>
          <p:nvPr/>
        </p:nvSpPr>
        <p:spPr bwMode="auto">
          <a:xfrm>
            <a:off x="5943600" y="709613"/>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华文中宋" panose="02010600040101010101" pitchFamily="2" charset="-122"/>
              </a:rPr>
              <a:t>物质坐标：</a:t>
            </a:r>
            <a:r>
              <a:rPr lang="en-US" altLang="zh-CN" b="1">
                <a:latin typeface="华文中宋" panose="02010600040101010101" pitchFamily="2" charset="-122"/>
              </a:rPr>
              <a:t>X</a:t>
            </a:r>
          </a:p>
        </p:txBody>
      </p:sp>
      <p:grpSp>
        <p:nvGrpSpPr>
          <p:cNvPr id="5171" name="Group 51">
            <a:extLst>
              <a:ext uri="{FF2B5EF4-FFF2-40B4-BE49-F238E27FC236}">
                <a16:creationId xmlns:a16="http://schemas.microsoft.com/office/drawing/2014/main" id="{2C8D6602-009A-4DD9-955E-97BA4A5F258A}"/>
              </a:ext>
            </a:extLst>
          </p:cNvPr>
          <p:cNvGrpSpPr>
            <a:grpSpLocks/>
          </p:cNvGrpSpPr>
          <p:nvPr/>
        </p:nvGrpSpPr>
        <p:grpSpPr bwMode="auto">
          <a:xfrm>
            <a:off x="5943600" y="1295400"/>
            <a:ext cx="2819400" cy="457200"/>
            <a:chOff x="3744" y="927"/>
            <a:chExt cx="1776" cy="288"/>
          </a:xfrm>
        </p:grpSpPr>
        <p:sp>
          <p:nvSpPr>
            <p:cNvPr id="5158" name="Text Box 38">
              <a:extLst>
                <a:ext uri="{FF2B5EF4-FFF2-40B4-BE49-F238E27FC236}">
                  <a16:creationId xmlns:a16="http://schemas.microsoft.com/office/drawing/2014/main" id="{2AC3F234-9382-439B-BECC-37AC4253392B}"/>
                </a:ext>
              </a:extLst>
            </p:cNvPr>
            <p:cNvSpPr txBox="1">
              <a:spLocks noChangeArrowheads="1"/>
            </p:cNvSpPr>
            <p:nvPr/>
          </p:nvSpPr>
          <p:spPr bwMode="auto">
            <a:xfrm>
              <a:off x="3744" y="927"/>
              <a:ext cx="17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华文中宋" panose="02010600040101010101" pitchFamily="2" charset="-122"/>
                </a:rPr>
                <a:t>空间坐标：</a:t>
              </a:r>
              <a:endParaRPr lang="zh-CN" altLang="en-US" b="1">
                <a:latin typeface="Tahoma" panose="020B0604030504040204" pitchFamily="34" charset="0"/>
                <a:ea typeface="方正舒体" panose="02010601030101010101" pitchFamily="2" charset="-122"/>
              </a:endParaRPr>
            </a:p>
          </p:txBody>
        </p:sp>
        <p:graphicFrame>
          <p:nvGraphicFramePr>
            <p:cNvPr id="5159" name="Object 39">
              <a:extLst>
                <a:ext uri="{FF2B5EF4-FFF2-40B4-BE49-F238E27FC236}">
                  <a16:creationId xmlns:a16="http://schemas.microsoft.com/office/drawing/2014/main" id="{5126A7A2-84B6-4CE6-83F0-33AE27AB6F1A}"/>
                </a:ext>
              </a:extLst>
            </p:cNvPr>
            <p:cNvGraphicFramePr>
              <a:graphicFrameLocks noChangeAspect="1"/>
            </p:cNvGraphicFramePr>
            <p:nvPr/>
          </p:nvGraphicFramePr>
          <p:xfrm>
            <a:off x="4725" y="1011"/>
            <a:ext cx="189" cy="189"/>
          </p:xfrm>
          <a:graphic>
            <a:graphicData uri="http://schemas.openxmlformats.org/presentationml/2006/ole">
              <mc:AlternateContent xmlns:mc="http://schemas.openxmlformats.org/markup-compatibility/2006">
                <mc:Choice xmlns:v="urn:schemas-microsoft-com:vml" Requires="v">
                  <p:oleObj spid="_x0000_s5377" r:id="rId23" imgW="139700" imgH="139700" progId="Equation.DSMT4">
                    <p:embed/>
                  </p:oleObj>
                </mc:Choice>
                <mc:Fallback>
                  <p:oleObj r:id="rId23" imgW="139700" imgH="139700" progId="Equation.DSMT4">
                    <p:embed/>
                    <p:pic>
                      <p:nvPicPr>
                        <p:cNvPr id="0" name="Object 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25" y="1011"/>
                          <a:ext cx="189" cy="1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161" name="Text Box 41">
            <a:extLst>
              <a:ext uri="{FF2B5EF4-FFF2-40B4-BE49-F238E27FC236}">
                <a16:creationId xmlns:a16="http://schemas.microsoft.com/office/drawing/2014/main" id="{4BC2A5F2-D74E-44EC-A19B-84927A81CDCC}"/>
              </a:ext>
            </a:extLst>
          </p:cNvPr>
          <p:cNvSpPr txBox="1">
            <a:spLocks noChangeArrowheads="1"/>
          </p:cNvSpPr>
          <p:nvPr/>
        </p:nvSpPr>
        <p:spPr bwMode="auto">
          <a:xfrm>
            <a:off x="5943600" y="1952625"/>
            <a:ext cx="3124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华文中宋" panose="02010600040101010101" pitchFamily="2" charset="-122"/>
              </a:rPr>
              <a:t>物质描述</a:t>
            </a:r>
          </a:p>
          <a:p>
            <a:pPr>
              <a:lnSpc>
                <a:spcPct val="50000"/>
              </a:lnSpc>
              <a:spcBef>
                <a:spcPct val="50000"/>
              </a:spcBef>
            </a:pPr>
            <a:r>
              <a:rPr lang="zh-CN" altLang="en-US">
                <a:latin typeface="华文中宋" panose="02010600040101010101" pitchFamily="2" charset="-122"/>
              </a:rPr>
              <a:t>（</a:t>
            </a:r>
            <a:r>
              <a:rPr lang="en-US" altLang="zh-CN" b="1">
                <a:latin typeface="华文中宋" panose="02010600040101010101" pitchFamily="2" charset="-122"/>
                <a:ea typeface="宋体" panose="02010600030101010101" pitchFamily="2" charset="-122"/>
              </a:rPr>
              <a:t>Lagrange </a:t>
            </a:r>
            <a:r>
              <a:rPr lang="zh-CN" altLang="en-US" b="1">
                <a:latin typeface="华文中宋" panose="02010600040101010101" pitchFamily="2" charset="-122"/>
                <a:ea typeface="宋体" panose="02010600030101010101" pitchFamily="2" charset="-122"/>
              </a:rPr>
              <a:t>描述</a:t>
            </a:r>
            <a:r>
              <a:rPr lang="zh-CN" altLang="en-US">
                <a:latin typeface="华文中宋" panose="02010600040101010101" pitchFamily="2" charset="-122"/>
              </a:rPr>
              <a:t>）</a:t>
            </a:r>
          </a:p>
        </p:txBody>
      </p:sp>
      <p:graphicFrame>
        <p:nvGraphicFramePr>
          <p:cNvPr id="5162" name="Object 42">
            <a:extLst>
              <a:ext uri="{FF2B5EF4-FFF2-40B4-BE49-F238E27FC236}">
                <a16:creationId xmlns:a16="http://schemas.microsoft.com/office/drawing/2014/main" id="{F9353440-1D5A-4597-9711-A52B7845E72F}"/>
              </a:ext>
            </a:extLst>
          </p:cNvPr>
          <p:cNvGraphicFramePr>
            <a:graphicFrameLocks noChangeAspect="1"/>
          </p:cNvGraphicFramePr>
          <p:nvPr/>
        </p:nvGraphicFramePr>
        <p:xfrm>
          <a:off x="6400800" y="2843213"/>
          <a:ext cx="1828800" cy="531812"/>
        </p:xfrm>
        <a:graphic>
          <a:graphicData uri="http://schemas.openxmlformats.org/presentationml/2006/ole">
            <mc:AlternateContent xmlns:mc="http://schemas.openxmlformats.org/markup-compatibility/2006">
              <mc:Choice xmlns:v="urn:schemas-microsoft-com:vml" Requires="v">
                <p:oleObj spid="_x0000_s5378" name="Equation" r:id="rId24" imgW="748975" imgH="215806" progId="Equation.DSMT4">
                  <p:embed/>
                </p:oleObj>
              </mc:Choice>
              <mc:Fallback>
                <p:oleObj name="Equation" r:id="rId24" imgW="748975" imgH="215806" progId="Equation.DSMT4">
                  <p:embed/>
                  <p:pic>
                    <p:nvPicPr>
                      <p:cNvPr id="0" name="Object 4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400800" y="2843213"/>
                        <a:ext cx="1828800"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64" name="Object 44">
            <a:extLst>
              <a:ext uri="{FF2B5EF4-FFF2-40B4-BE49-F238E27FC236}">
                <a16:creationId xmlns:a16="http://schemas.microsoft.com/office/drawing/2014/main" id="{B58E6493-6B5D-42AB-B7A9-1FA819F21835}"/>
              </a:ext>
            </a:extLst>
          </p:cNvPr>
          <p:cNvGraphicFramePr>
            <a:graphicFrameLocks noChangeAspect="1"/>
          </p:cNvGraphicFramePr>
          <p:nvPr/>
        </p:nvGraphicFramePr>
        <p:xfrm>
          <a:off x="6400800" y="3300413"/>
          <a:ext cx="1747838" cy="509587"/>
        </p:xfrm>
        <a:graphic>
          <a:graphicData uri="http://schemas.openxmlformats.org/presentationml/2006/ole">
            <mc:AlternateContent xmlns:mc="http://schemas.openxmlformats.org/markup-compatibility/2006">
              <mc:Choice xmlns:v="urn:schemas-microsoft-com:vml" Requires="v">
                <p:oleObj spid="_x0000_s5379" r:id="rId26" imgW="748975" imgH="215806" progId="Equation.DSMT4">
                  <p:embed/>
                </p:oleObj>
              </mc:Choice>
              <mc:Fallback>
                <p:oleObj r:id="rId26" imgW="748975" imgH="215806" progId="Equation.DSMT4">
                  <p:embed/>
                  <p:pic>
                    <p:nvPicPr>
                      <p:cNvPr id="0" name="Object 4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400800" y="3300413"/>
                        <a:ext cx="1747838"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66" name="Text Box 46">
            <a:extLst>
              <a:ext uri="{FF2B5EF4-FFF2-40B4-BE49-F238E27FC236}">
                <a16:creationId xmlns:a16="http://schemas.microsoft.com/office/drawing/2014/main" id="{2543FC74-DC91-4354-9285-2360C5AD87ED}"/>
              </a:ext>
            </a:extLst>
          </p:cNvPr>
          <p:cNvSpPr txBox="1">
            <a:spLocks noChangeArrowheads="1"/>
          </p:cNvSpPr>
          <p:nvPr/>
        </p:nvSpPr>
        <p:spPr bwMode="auto">
          <a:xfrm>
            <a:off x="5943600" y="4114800"/>
            <a:ext cx="3124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华文中宋" panose="02010600040101010101" pitchFamily="2" charset="-122"/>
              </a:rPr>
              <a:t>空间描述</a:t>
            </a:r>
          </a:p>
          <a:p>
            <a:pPr>
              <a:lnSpc>
                <a:spcPct val="50000"/>
              </a:lnSpc>
              <a:spcBef>
                <a:spcPct val="50000"/>
              </a:spcBef>
            </a:pPr>
            <a:r>
              <a:rPr lang="zh-CN" altLang="en-US">
                <a:latin typeface="华文中宋" panose="02010600040101010101" pitchFamily="2" charset="-122"/>
              </a:rPr>
              <a:t>（</a:t>
            </a:r>
            <a:r>
              <a:rPr lang="en-US" altLang="zh-CN" b="1">
                <a:latin typeface="华文中宋" panose="02010600040101010101" pitchFamily="2" charset="-122"/>
                <a:ea typeface="宋体" panose="02010600030101010101" pitchFamily="2" charset="-122"/>
              </a:rPr>
              <a:t>Euler </a:t>
            </a:r>
            <a:r>
              <a:rPr lang="zh-CN" altLang="en-US" b="1">
                <a:latin typeface="华文中宋" panose="02010600040101010101" pitchFamily="2" charset="-122"/>
                <a:ea typeface="宋体" panose="02010600030101010101" pitchFamily="2" charset="-122"/>
              </a:rPr>
              <a:t>描述</a:t>
            </a:r>
            <a:r>
              <a:rPr lang="zh-CN" altLang="en-US">
                <a:latin typeface="华文中宋" panose="02010600040101010101" pitchFamily="2" charset="-122"/>
              </a:rPr>
              <a:t>）</a:t>
            </a:r>
          </a:p>
        </p:txBody>
      </p:sp>
      <p:graphicFrame>
        <p:nvGraphicFramePr>
          <p:cNvPr id="5167" name="Object 47">
            <a:extLst>
              <a:ext uri="{FF2B5EF4-FFF2-40B4-BE49-F238E27FC236}">
                <a16:creationId xmlns:a16="http://schemas.microsoft.com/office/drawing/2014/main" id="{5B3E9735-4E70-4A6A-86DC-EE73F8094E5F}"/>
              </a:ext>
            </a:extLst>
          </p:cNvPr>
          <p:cNvGraphicFramePr>
            <a:graphicFrameLocks noChangeAspect="1"/>
          </p:cNvGraphicFramePr>
          <p:nvPr/>
        </p:nvGraphicFramePr>
        <p:xfrm>
          <a:off x="6324600" y="5105400"/>
          <a:ext cx="1843088" cy="466725"/>
        </p:xfrm>
        <a:graphic>
          <a:graphicData uri="http://schemas.openxmlformats.org/presentationml/2006/ole">
            <mc:AlternateContent xmlns:mc="http://schemas.openxmlformats.org/markup-compatibility/2006">
              <mc:Choice xmlns:v="urn:schemas-microsoft-com:vml" Requires="v">
                <p:oleObj spid="_x0000_s5380" r:id="rId28" imgW="787058" imgH="203112" progId="Equation.DSMT4">
                  <p:embed/>
                </p:oleObj>
              </mc:Choice>
              <mc:Fallback>
                <p:oleObj r:id="rId28" imgW="787058" imgH="203112" progId="Equation.DSMT4">
                  <p:embed/>
                  <p:pic>
                    <p:nvPicPr>
                      <p:cNvPr id="0" name="Object 4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324600" y="5105400"/>
                        <a:ext cx="1843088"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69" name="Object 49">
            <a:extLst>
              <a:ext uri="{FF2B5EF4-FFF2-40B4-BE49-F238E27FC236}">
                <a16:creationId xmlns:a16="http://schemas.microsoft.com/office/drawing/2014/main" id="{BFCCB6F3-67C6-40AA-B0E4-094A3DF8BEDE}"/>
              </a:ext>
            </a:extLst>
          </p:cNvPr>
          <p:cNvGraphicFramePr>
            <a:graphicFrameLocks noChangeAspect="1"/>
          </p:cNvGraphicFramePr>
          <p:nvPr/>
        </p:nvGraphicFramePr>
        <p:xfrm>
          <a:off x="6457950" y="5576888"/>
          <a:ext cx="1562100" cy="460375"/>
        </p:xfrm>
        <a:graphic>
          <a:graphicData uri="http://schemas.openxmlformats.org/presentationml/2006/ole">
            <mc:AlternateContent xmlns:mc="http://schemas.openxmlformats.org/markup-compatibility/2006">
              <mc:Choice xmlns:v="urn:schemas-microsoft-com:vml" Requires="v">
                <p:oleObj spid="_x0000_s5381" name="Equation" r:id="rId30" imgW="698400" imgH="203040" progId="Equation.DSMT4">
                  <p:embed/>
                </p:oleObj>
              </mc:Choice>
              <mc:Fallback>
                <p:oleObj name="Equation" r:id="rId30" imgW="698400" imgH="203040" progId="Equation.DSMT4">
                  <p:embed/>
                  <p:pic>
                    <p:nvPicPr>
                      <p:cNvPr id="0" name="Object 4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457950" y="5576888"/>
                        <a:ext cx="15621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57"/>
                                        </p:tgtEl>
                                        <p:attrNameLst>
                                          <p:attrName>style.visibility</p:attrName>
                                        </p:attrNameLst>
                                      </p:cBhvr>
                                      <p:to>
                                        <p:strVal val="visible"/>
                                      </p:to>
                                    </p:set>
                                    <p:anim calcmode="lin" valueType="num">
                                      <p:cBhvr additive="base">
                                        <p:cTn id="7" dur="500" fill="hold"/>
                                        <p:tgtEl>
                                          <p:spTgt spid="5157"/>
                                        </p:tgtEl>
                                        <p:attrNameLst>
                                          <p:attrName>ppt_x</p:attrName>
                                        </p:attrNameLst>
                                      </p:cBhvr>
                                      <p:tavLst>
                                        <p:tav tm="0">
                                          <p:val>
                                            <p:strVal val="#ppt_x"/>
                                          </p:val>
                                        </p:tav>
                                        <p:tav tm="100000">
                                          <p:val>
                                            <p:strVal val="#ppt_x"/>
                                          </p:val>
                                        </p:tav>
                                      </p:tavLst>
                                    </p:anim>
                                    <p:anim calcmode="lin" valueType="num">
                                      <p:cBhvr additive="base">
                                        <p:cTn id="8" dur="500" fill="hold"/>
                                        <p:tgtEl>
                                          <p:spTgt spid="515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171"/>
                                        </p:tgtEl>
                                        <p:attrNameLst>
                                          <p:attrName>style.visibility</p:attrName>
                                        </p:attrNameLst>
                                      </p:cBhvr>
                                      <p:to>
                                        <p:strVal val="visible"/>
                                      </p:to>
                                    </p:set>
                                    <p:anim calcmode="lin" valueType="num">
                                      <p:cBhvr additive="base">
                                        <p:cTn id="13" dur="500" fill="hold"/>
                                        <p:tgtEl>
                                          <p:spTgt spid="5171"/>
                                        </p:tgtEl>
                                        <p:attrNameLst>
                                          <p:attrName>ppt_x</p:attrName>
                                        </p:attrNameLst>
                                      </p:cBhvr>
                                      <p:tavLst>
                                        <p:tav tm="0">
                                          <p:val>
                                            <p:strVal val="#ppt_x"/>
                                          </p:val>
                                        </p:tav>
                                        <p:tav tm="100000">
                                          <p:val>
                                            <p:strVal val="#ppt_x"/>
                                          </p:val>
                                        </p:tav>
                                      </p:tavLst>
                                    </p:anim>
                                    <p:anim calcmode="lin" valueType="num">
                                      <p:cBhvr additive="base">
                                        <p:cTn id="14" dur="500" fill="hold"/>
                                        <p:tgtEl>
                                          <p:spTgt spid="517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61"/>
                                        </p:tgtEl>
                                        <p:attrNameLst>
                                          <p:attrName>style.visibility</p:attrName>
                                        </p:attrNameLst>
                                      </p:cBhvr>
                                      <p:to>
                                        <p:strVal val="visible"/>
                                      </p:to>
                                    </p:set>
                                    <p:anim calcmode="lin" valueType="num">
                                      <p:cBhvr additive="base">
                                        <p:cTn id="19" dur="500" fill="hold"/>
                                        <p:tgtEl>
                                          <p:spTgt spid="5161"/>
                                        </p:tgtEl>
                                        <p:attrNameLst>
                                          <p:attrName>ppt_x</p:attrName>
                                        </p:attrNameLst>
                                      </p:cBhvr>
                                      <p:tavLst>
                                        <p:tav tm="0">
                                          <p:val>
                                            <p:strVal val="#ppt_x"/>
                                          </p:val>
                                        </p:tav>
                                        <p:tav tm="100000">
                                          <p:val>
                                            <p:strVal val="#ppt_x"/>
                                          </p:val>
                                        </p:tav>
                                      </p:tavLst>
                                    </p:anim>
                                    <p:anim calcmode="lin" valueType="num">
                                      <p:cBhvr additive="base">
                                        <p:cTn id="20" dur="500" fill="hold"/>
                                        <p:tgtEl>
                                          <p:spTgt spid="516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162"/>
                                        </p:tgtEl>
                                        <p:attrNameLst>
                                          <p:attrName>style.visibility</p:attrName>
                                        </p:attrNameLst>
                                      </p:cBhvr>
                                      <p:to>
                                        <p:strVal val="visible"/>
                                      </p:to>
                                    </p:set>
                                    <p:anim calcmode="lin" valueType="num">
                                      <p:cBhvr additive="base">
                                        <p:cTn id="25" dur="500" fill="hold"/>
                                        <p:tgtEl>
                                          <p:spTgt spid="5162"/>
                                        </p:tgtEl>
                                        <p:attrNameLst>
                                          <p:attrName>ppt_x</p:attrName>
                                        </p:attrNameLst>
                                      </p:cBhvr>
                                      <p:tavLst>
                                        <p:tav tm="0">
                                          <p:val>
                                            <p:strVal val="#ppt_x"/>
                                          </p:val>
                                        </p:tav>
                                        <p:tav tm="100000">
                                          <p:val>
                                            <p:strVal val="#ppt_x"/>
                                          </p:val>
                                        </p:tav>
                                      </p:tavLst>
                                    </p:anim>
                                    <p:anim calcmode="lin" valueType="num">
                                      <p:cBhvr additive="base">
                                        <p:cTn id="26" dur="500" fill="hold"/>
                                        <p:tgtEl>
                                          <p:spTgt spid="516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164"/>
                                        </p:tgtEl>
                                        <p:attrNameLst>
                                          <p:attrName>style.visibility</p:attrName>
                                        </p:attrNameLst>
                                      </p:cBhvr>
                                      <p:to>
                                        <p:strVal val="visible"/>
                                      </p:to>
                                    </p:set>
                                    <p:anim calcmode="lin" valueType="num">
                                      <p:cBhvr additive="base">
                                        <p:cTn id="31" dur="500" fill="hold"/>
                                        <p:tgtEl>
                                          <p:spTgt spid="5164"/>
                                        </p:tgtEl>
                                        <p:attrNameLst>
                                          <p:attrName>ppt_x</p:attrName>
                                        </p:attrNameLst>
                                      </p:cBhvr>
                                      <p:tavLst>
                                        <p:tav tm="0">
                                          <p:val>
                                            <p:strVal val="#ppt_x"/>
                                          </p:val>
                                        </p:tav>
                                        <p:tav tm="100000">
                                          <p:val>
                                            <p:strVal val="#ppt_x"/>
                                          </p:val>
                                        </p:tav>
                                      </p:tavLst>
                                    </p:anim>
                                    <p:anim calcmode="lin" valueType="num">
                                      <p:cBhvr additive="base">
                                        <p:cTn id="32" dur="500" fill="hold"/>
                                        <p:tgtEl>
                                          <p:spTgt spid="516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166"/>
                                        </p:tgtEl>
                                        <p:attrNameLst>
                                          <p:attrName>style.visibility</p:attrName>
                                        </p:attrNameLst>
                                      </p:cBhvr>
                                      <p:to>
                                        <p:strVal val="visible"/>
                                      </p:to>
                                    </p:set>
                                    <p:anim calcmode="lin" valueType="num">
                                      <p:cBhvr additive="base">
                                        <p:cTn id="37" dur="500" fill="hold"/>
                                        <p:tgtEl>
                                          <p:spTgt spid="5166"/>
                                        </p:tgtEl>
                                        <p:attrNameLst>
                                          <p:attrName>ppt_x</p:attrName>
                                        </p:attrNameLst>
                                      </p:cBhvr>
                                      <p:tavLst>
                                        <p:tav tm="0">
                                          <p:val>
                                            <p:strVal val="#ppt_x"/>
                                          </p:val>
                                        </p:tav>
                                        <p:tav tm="100000">
                                          <p:val>
                                            <p:strVal val="#ppt_x"/>
                                          </p:val>
                                        </p:tav>
                                      </p:tavLst>
                                    </p:anim>
                                    <p:anim calcmode="lin" valueType="num">
                                      <p:cBhvr additive="base">
                                        <p:cTn id="38" dur="500" fill="hold"/>
                                        <p:tgtEl>
                                          <p:spTgt spid="5166"/>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5167"/>
                                        </p:tgtEl>
                                        <p:attrNameLst>
                                          <p:attrName>style.visibility</p:attrName>
                                        </p:attrNameLst>
                                      </p:cBhvr>
                                      <p:to>
                                        <p:strVal val="visible"/>
                                      </p:to>
                                    </p:set>
                                    <p:anim calcmode="lin" valueType="num">
                                      <p:cBhvr additive="base">
                                        <p:cTn id="43" dur="500" fill="hold"/>
                                        <p:tgtEl>
                                          <p:spTgt spid="5167"/>
                                        </p:tgtEl>
                                        <p:attrNameLst>
                                          <p:attrName>ppt_x</p:attrName>
                                        </p:attrNameLst>
                                      </p:cBhvr>
                                      <p:tavLst>
                                        <p:tav tm="0">
                                          <p:val>
                                            <p:strVal val="#ppt_x"/>
                                          </p:val>
                                        </p:tav>
                                        <p:tav tm="100000">
                                          <p:val>
                                            <p:strVal val="#ppt_x"/>
                                          </p:val>
                                        </p:tav>
                                      </p:tavLst>
                                    </p:anim>
                                    <p:anim calcmode="lin" valueType="num">
                                      <p:cBhvr additive="base">
                                        <p:cTn id="44" dur="500" fill="hold"/>
                                        <p:tgtEl>
                                          <p:spTgt spid="5167"/>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5169"/>
                                        </p:tgtEl>
                                        <p:attrNameLst>
                                          <p:attrName>style.visibility</p:attrName>
                                        </p:attrNameLst>
                                      </p:cBhvr>
                                      <p:to>
                                        <p:strVal val="visible"/>
                                      </p:to>
                                    </p:set>
                                    <p:anim calcmode="lin" valueType="num">
                                      <p:cBhvr additive="base">
                                        <p:cTn id="49" dur="500" fill="hold"/>
                                        <p:tgtEl>
                                          <p:spTgt spid="5169"/>
                                        </p:tgtEl>
                                        <p:attrNameLst>
                                          <p:attrName>ppt_x</p:attrName>
                                        </p:attrNameLst>
                                      </p:cBhvr>
                                      <p:tavLst>
                                        <p:tav tm="0">
                                          <p:val>
                                            <p:strVal val="#ppt_x"/>
                                          </p:val>
                                        </p:tav>
                                        <p:tav tm="100000">
                                          <p:val>
                                            <p:strVal val="#ppt_x"/>
                                          </p:val>
                                        </p:tav>
                                      </p:tavLst>
                                    </p:anim>
                                    <p:anim calcmode="lin" valueType="num">
                                      <p:cBhvr additive="base">
                                        <p:cTn id="50" dur="500" fill="hold"/>
                                        <p:tgtEl>
                                          <p:spTgt spid="51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7" grpId="0" autoUpdateAnimBg="0"/>
      <p:bldP spid="5161" grpId="0" autoUpdateAnimBg="0"/>
      <p:bldP spid="5166"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50" name="Text Box 18">
            <a:extLst>
              <a:ext uri="{FF2B5EF4-FFF2-40B4-BE49-F238E27FC236}">
                <a16:creationId xmlns:a16="http://schemas.microsoft.com/office/drawing/2014/main" id="{24AE74DB-99CF-4A70-AEDC-E4B13B4F21F0}"/>
              </a:ext>
            </a:extLst>
          </p:cNvPr>
          <p:cNvSpPr txBox="1">
            <a:spLocks noChangeArrowheads="1"/>
          </p:cNvSpPr>
          <p:nvPr/>
        </p:nvSpPr>
        <p:spPr bwMode="auto">
          <a:xfrm>
            <a:off x="1066800" y="6858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黑体" panose="02010609060101010101" pitchFamily="49" charset="-122"/>
                <a:ea typeface="黑体" panose="02010609060101010101" pitchFamily="49" charset="-122"/>
              </a:rPr>
              <a:t>②  </a:t>
            </a:r>
            <a:r>
              <a:rPr lang="zh-CN" altLang="en-US">
                <a:latin typeface="黑体" panose="02010609060101010101" pitchFamily="49" charset="-122"/>
                <a:ea typeface="黑体" panose="02010609060101010101" pitchFamily="49" charset="-122"/>
              </a:rPr>
              <a:t>直线流动 </a:t>
            </a:r>
          </a:p>
        </p:txBody>
      </p:sp>
      <p:graphicFrame>
        <p:nvGraphicFramePr>
          <p:cNvPr id="44053" name="Object 21">
            <a:extLst>
              <a:ext uri="{FF2B5EF4-FFF2-40B4-BE49-F238E27FC236}">
                <a16:creationId xmlns:a16="http://schemas.microsoft.com/office/drawing/2014/main" id="{14F8E963-8029-44DC-B166-BD4E3FBBABEA}"/>
              </a:ext>
            </a:extLst>
          </p:cNvPr>
          <p:cNvGraphicFramePr>
            <a:graphicFrameLocks noChangeAspect="1"/>
          </p:cNvGraphicFramePr>
          <p:nvPr/>
        </p:nvGraphicFramePr>
        <p:xfrm>
          <a:off x="1676400" y="1295400"/>
          <a:ext cx="2438400" cy="517525"/>
        </p:xfrm>
        <a:graphic>
          <a:graphicData uri="http://schemas.openxmlformats.org/presentationml/2006/ole">
            <mc:AlternateContent xmlns:mc="http://schemas.openxmlformats.org/markup-compatibility/2006">
              <mc:Choice xmlns:v="urn:schemas-microsoft-com:vml" Requires="v">
                <p:oleObj spid="_x0000_s44168" r:id="rId3" imgW="1079500" imgH="228600" progId="Equation.3">
                  <p:embed/>
                </p:oleObj>
              </mc:Choice>
              <mc:Fallback>
                <p:oleObj r:id="rId3" imgW="1079500" imgH="22860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295400"/>
                        <a:ext cx="243840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52" name="Object 20">
            <a:extLst>
              <a:ext uri="{FF2B5EF4-FFF2-40B4-BE49-F238E27FC236}">
                <a16:creationId xmlns:a16="http://schemas.microsoft.com/office/drawing/2014/main" id="{509089CF-A106-4CF0-9068-6A85EB1AA345}"/>
              </a:ext>
            </a:extLst>
          </p:cNvPr>
          <p:cNvGraphicFramePr>
            <a:graphicFrameLocks noChangeAspect="1"/>
          </p:cNvGraphicFramePr>
          <p:nvPr/>
        </p:nvGraphicFramePr>
        <p:xfrm>
          <a:off x="4800600" y="1295400"/>
          <a:ext cx="947738" cy="495300"/>
        </p:xfrm>
        <a:graphic>
          <a:graphicData uri="http://schemas.openxmlformats.org/presentationml/2006/ole">
            <mc:AlternateContent xmlns:mc="http://schemas.openxmlformats.org/markup-compatibility/2006">
              <mc:Choice xmlns:v="urn:schemas-microsoft-com:vml" Requires="v">
                <p:oleObj spid="_x0000_s44169" r:id="rId5" imgW="418918" imgH="215806" progId="Equation.3">
                  <p:embed/>
                </p:oleObj>
              </mc:Choice>
              <mc:Fallback>
                <p:oleObj r:id="rId5" imgW="418918" imgH="215806"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1295400"/>
                        <a:ext cx="947738"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51" name="Object 19">
            <a:extLst>
              <a:ext uri="{FF2B5EF4-FFF2-40B4-BE49-F238E27FC236}">
                <a16:creationId xmlns:a16="http://schemas.microsoft.com/office/drawing/2014/main" id="{1A883E54-D45C-44F8-977F-43F0547EC020}"/>
              </a:ext>
            </a:extLst>
          </p:cNvPr>
          <p:cNvGraphicFramePr>
            <a:graphicFrameLocks noChangeAspect="1"/>
          </p:cNvGraphicFramePr>
          <p:nvPr/>
        </p:nvGraphicFramePr>
        <p:xfrm>
          <a:off x="6324600" y="1295400"/>
          <a:ext cx="949325" cy="517525"/>
        </p:xfrm>
        <a:graphic>
          <a:graphicData uri="http://schemas.openxmlformats.org/presentationml/2006/ole">
            <mc:AlternateContent xmlns:mc="http://schemas.openxmlformats.org/markup-compatibility/2006">
              <mc:Choice xmlns:v="urn:schemas-microsoft-com:vml" Requires="v">
                <p:oleObj spid="_x0000_s44170" r:id="rId7" imgW="419100" imgH="228600" progId="Equation.3">
                  <p:embed/>
                </p:oleObj>
              </mc:Choice>
              <mc:Fallback>
                <p:oleObj r:id="rId7" imgW="419100" imgH="22860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4600" y="1295400"/>
                        <a:ext cx="949325"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4057" name="Group 25">
            <a:extLst>
              <a:ext uri="{FF2B5EF4-FFF2-40B4-BE49-F238E27FC236}">
                <a16:creationId xmlns:a16="http://schemas.microsoft.com/office/drawing/2014/main" id="{8C8EF2C2-9A6F-4F2D-A954-5652C11B131C}"/>
              </a:ext>
            </a:extLst>
          </p:cNvPr>
          <p:cNvGrpSpPr>
            <a:grpSpLocks/>
          </p:cNvGrpSpPr>
          <p:nvPr/>
        </p:nvGrpSpPr>
        <p:grpSpPr bwMode="auto">
          <a:xfrm>
            <a:off x="533400" y="1981200"/>
            <a:ext cx="3886200" cy="2311400"/>
            <a:chOff x="1872" y="1248"/>
            <a:chExt cx="2448" cy="1456"/>
          </a:xfrm>
        </p:grpSpPr>
        <p:grpSp>
          <p:nvGrpSpPr>
            <p:cNvPr id="44034" name="Group 2">
              <a:extLst>
                <a:ext uri="{FF2B5EF4-FFF2-40B4-BE49-F238E27FC236}">
                  <a16:creationId xmlns:a16="http://schemas.microsoft.com/office/drawing/2014/main" id="{26B49184-925E-4BE9-8AF6-F362C1DF26EA}"/>
                </a:ext>
              </a:extLst>
            </p:cNvPr>
            <p:cNvGrpSpPr>
              <a:grpSpLocks noChangeAspect="1"/>
            </p:cNvGrpSpPr>
            <p:nvPr/>
          </p:nvGrpSpPr>
          <p:grpSpPr bwMode="auto">
            <a:xfrm>
              <a:off x="1872" y="1248"/>
              <a:ext cx="2448" cy="1456"/>
              <a:chOff x="3597" y="2064"/>
              <a:chExt cx="4503" cy="2652"/>
            </a:xfrm>
          </p:grpSpPr>
          <p:sp>
            <p:nvSpPr>
              <p:cNvPr id="44035" name="Rectangle 3">
                <a:extLst>
                  <a:ext uri="{FF2B5EF4-FFF2-40B4-BE49-F238E27FC236}">
                    <a16:creationId xmlns:a16="http://schemas.microsoft.com/office/drawing/2014/main" id="{286A9C33-76AA-4E85-89C3-23339018F19B}"/>
                  </a:ext>
                </a:extLst>
              </p:cNvPr>
              <p:cNvSpPr>
                <a:spLocks noChangeAspect="1" noChangeArrowheads="1"/>
              </p:cNvSpPr>
              <p:nvPr/>
            </p:nvSpPr>
            <p:spPr bwMode="auto">
              <a:xfrm>
                <a:off x="3597" y="2847"/>
                <a:ext cx="3420" cy="156"/>
              </a:xfrm>
              <a:prstGeom prst="rect">
                <a:avLst/>
              </a:prstGeom>
              <a:solidFill>
                <a:srgbClr val="C0C0C0"/>
              </a:solidFill>
              <a:ln w="15875">
                <a:solidFill>
                  <a:srgbClr val="000000"/>
                </a:solidFill>
                <a:miter lim="800000"/>
                <a:headEnd/>
                <a:tailEnd/>
              </a:ln>
            </p:spPr>
            <p:txBody>
              <a:bodyPr/>
              <a:lstStyle/>
              <a:p>
                <a:endParaRPr lang="zh-CN" altLang="en-US"/>
              </a:p>
            </p:txBody>
          </p:sp>
          <p:sp>
            <p:nvSpPr>
              <p:cNvPr id="44036" name="Rectangle 4">
                <a:extLst>
                  <a:ext uri="{FF2B5EF4-FFF2-40B4-BE49-F238E27FC236}">
                    <a16:creationId xmlns:a16="http://schemas.microsoft.com/office/drawing/2014/main" id="{CA903C99-2939-481A-BDAC-978666143E74}"/>
                  </a:ext>
                </a:extLst>
              </p:cNvPr>
              <p:cNvSpPr>
                <a:spLocks noChangeAspect="1" noChangeArrowheads="1"/>
              </p:cNvSpPr>
              <p:nvPr/>
            </p:nvSpPr>
            <p:spPr bwMode="auto">
              <a:xfrm>
                <a:off x="3597" y="4560"/>
                <a:ext cx="3420" cy="156"/>
              </a:xfrm>
              <a:prstGeom prst="rect">
                <a:avLst/>
              </a:prstGeom>
              <a:solidFill>
                <a:srgbClr val="C0C0C0"/>
              </a:solidFill>
              <a:ln w="15875">
                <a:solidFill>
                  <a:srgbClr val="000000"/>
                </a:solidFill>
                <a:miter lim="800000"/>
                <a:headEnd/>
                <a:tailEnd/>
              </a:ln>
            </p:spPr>
            <p:txBody>
              <a:bodyPr/>
              <a:lstStyle/>
              <a:p>
                <a:endParaRPr lang="zh-CN" altLang="en-US"/>
              </a:p>
            </p:txBody>
          </p:sp>
          <p:sp>
            <p:nvSpPr>
              <p:cNvPr id="44037" name="Line 5">
                <a:extLst>
                  <a:ext uri="{FF2B5EF4-FFF2-40B4-BE49-F238E27FC236}">
                    <a16:creationId xmlns:a16="http://schemas.microsoft.com/office/drawing/2014/main" id="{15BD0AF3-A887-4366-AB1B-4EDCA16E8639}"/>
                  </a:ext>
                </a:extLst>
              </p:cNvPr>
              <p:cNvSpPr>
                <a:spLocks noChangeAspect="1" noChangeShapeType="1"/>
              </p:cNvSpPr>
              <p:nvPr/>
            </p:nvSpPr>
            <p:spPr bwMode="auto">
              <a:xfrm>
                <a:off x="3600" y="3312"/>
                <a:ext cx="3420" cy="0"/>
              </a:xfrm>
              <a:prstGeom prst="line">
                <a:avLst/>
              </a:prstGeom>
              <a:noFill/>
              <a:ln w="6350">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38" name="Line 6">
                <a:extLst>
                  <a:ext uri="{FF2B5EF4-FFF2-40B4-BE49-F238E27FC236}">
                    <a16:creationId xmlns:a16="http://schemas.microsoft.com/office/drawing/2014/main" id="{56BBE09D-382F-40DC-8554-6936E081264C}"/>
                  </a:ext>
                </a:extLst>
              </p:cNvPr>
              <p:cNvSpPr>
                <a:spLocks noChangeAspect="1" noChangeShapeType="1"/>
              </p:cNvSpPr>
              <p:nvPr/>
            </p:nvSpPr>
            <p:spPr bwMode="auto">
              <a:xfrm>
                <a:off x="3600" y="3468"/>
                <a:ext cx="3420" cy="0"/>
              </a:xfrm>
              <a:prstGeom prst="line">
                <a:avLst/>
              </a:prstGeom>
              <a:noFill/>
              <a:ln w="6350">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39" name="Line 7">
                <a:extLst>
                  <a:ext uri="{FF2B5EF4-FFF2-40B4-BE49-F238E27FC236}">
                    <a16:creationId xmlns:a16="http://schemas.microsoft.com/office/drawing/2014/main" id="{668795E8-294D-4094-97C3-0997F9DE425F}"/>
                  </a:ext>
                </a:extLst>
              </p:cNvPr>
              <p:cNvSpPr>
                <a:spLocks noChangeAspect="1" noChangeShapeType="1"/>
              </p:cNvSpPr>
              <p:nvPr/>
            </p:nvSpPr>
            <p:spPr bwMode="auto">
              <a:xfrm>
                <a:off x="3600" y="3624"/>
                <a:ext cx="3420" cy="0"/>
              </a:xfrm>
              <a:prstGeom prst="line">
                <a:avLst/>
              </a:prstGeom>
              <a:noFill/>
              <a:ln w="6350">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0" name="AutoShape 8">
                <a:extLst>
                  <a:ext uri="{FF2B5EF4-FFF2-40B4-BE49-F238E27FC236}">
                    <a16:creationId xmlns:a16="http://schemas.microsoft.com/office/drawing/2014/main" id="{21CFDCED-6256-4CDA-88AC-2E545162D600}"/>
                  </a:ext>
                </a:extLst>
              </p:cNvPr>
              <p:cNvSpPr>
                <a:spLocks noChangeAspect="1" noChangeArrowheads="1"/>
              </p:cNvSpPr>
              <p:nvPr/>
            </p:nvSpPr>
            <p:spPr bwMode="auto">
              <a:xfrm>
                <a:off x="4680" y="3624"/>
                <a:ext cx="900" cy="312"/>
              </a:xfrm>
              <a:prstGeom prst="rightArrow">
                <a:avLst>
                  <a:gd name="adj1" fmla="val 50000"/>
                  <a:gd name="adj2" fmla="val 72115"/>
                </a:avLst>
              </a:prstGeom>
              <a:solidFill>
                <a:srgbClr val="FFFFFF"/>
              </a:solidFill>
              <a:ln w="9525">
                <a:solidFill>
                  <a:srgbClr val="000000"/>
                </a:solidFill>
                <a:miter lim="800000"/>
                <a:headEnd/>
                <a:tailEnd/>
              </a:ln>
            </p:spPr>
            <p:txBody>
              <a:bodyPr/>
              <a:lstStyle/>
              <a:p>
                <a:endParaRPr lang="zh-CN" altLang="en-US"/>
              </a:p>
            </p:txBody>
          </p:sp>
          <p:sp>
            <p:nvSpPr>
              <p:cNvPr id="44041" name="Line 9">
                <a:extLst>
                  <a:ext uri="{FF2B5EF4-FFF2-40B4-BE49-F238E27FC236}">
                    <a16:creationId xmlns:a16="http://schemas.microsoft.com/office/drawing/2014/main" id="{EBDC19C0-D8A5-42A5-A163-02AA94B5EF03}"/>
                  </a:ext>
                </a:extLst>
              </p:cNvPr>
              <p:cNvSpPr>
                <a:spLocks noChangeAspect="1" noChangeShapeType="1"/>
              </p:cNvSpPr>
              <p:nvPr/>
            </p:nvSpPr>
            <p:spPr bwMode="auto">
              <a:xfrm>
                <a:off x="3600" y="3780"/>
                <a:ext cx="1080" cy="0"/>
              </a:xfrm>
              <a:prstGeom prst="line">
                <a:avLst/>
              </a:prstGeom>
              <a:noFill/>
              <a:ln w="6350">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2" name="Line 10">
                <a:extLst>
                  <a:ext uri="{FF2B5EF4-FFF2-40B4-BE49-F238E27FC236}">
                    <a16:creationId xmlns:a16="http://schemas.microsoft.com/office/drawing/2014/main" id="{BCC12313-B3D8-4F2C-BF9B-23F0D14A2B76}"/>
                  </a:ext>
                </a:extLst>
              </p:cNvPr>
              <p:cNvSpPr>
                <a:spLocks noChangeAspect="1" noChangeShapeType="1"/>
              </p:cNvSpPr>
              <p:nvPr/>
            </p:nvSpPr>
            <p:spPr bwMode="auto">
              <a:xfrm>
                <a:off x="3600" y="3936"/>
                <a:ext cx="3420" cy="0"/>
              </a:xfrm>
              <a:prstGeom prst="line">
                <a:avLst/>
              </a:prstGeom>
              <a:noFill/>
              <a:ln w="6350">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3" name="Line 11">
                <a:extLst>
                  <a:ext uri="{FF2B5EF4-FFF2-40B4-BE49-F238E27FC236}">
                    <a16:creationId xmlns:a16="http://schemas.microsoft.com/office/drawing/2014/main" id="{EF8B1518-1CBB-42F3-9A30-54754AFE3166}"/>
                  </a:ext>
                </a:extLst>
              </p:cNvPr>
              <p:cNvSpPr>
                <a:spLocks noChangeAspect="1" noChangeShapeType="1"/>
              </p:cNvSpPr>
              <p:nvPr/>
            </p:nvSpPr>
            <p:spPr bwMode="auto">
              <a:xfrm>
                <a:off x="5580" y="3780"/>
                <a:ext cx="1440" cy="0"/>
              </a:xfrm>
              <a:prstGeom prst="line">
                <a:avLst/>
              </a:prstGeom>
              <a:noFill/>
              <a:ln w="6350">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4" name="Line 12">
                <a:extLst>
                  <a:ext uri="{FF2B5EF4-FFF2-40B4-BE49-F238E27FC236}">
                    <a16:creationId xmlns:a16="http://schemas.microsoft.com/office/drawing/2014/main" id="{A3F8987D-7E38-4963-8BF5-08518E465C00}"/>
                  </a:ext>
                </a:extLst>
              </p:cNvPr>
              <p:cNvSpPr>
                <a:spLocks noChangeAspect="1" noChangeShapeType="1"/>
              </p:cNvSpPr>
              <p:nvPr/>
            </p:nvSpPr>
            <p:spPr bwMode="auto">
              <a:xfrm>
                <a:off x="3600" y="4092"/>
                <a:ext cx="3420" cy="0"/>
              </a:xfrm>
              <a:prstGeom prst="line">
                <a:avLst/>
              </a:prstGeom>
              <a:noFill/>
              <a:ln w="6350">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5" name="Line 13">
                <a:extLst>
                  <a:ext uri="{FF2B5EF4-FFF2-40B4-BE49-F238E27FC236}">
                    <a16:creationId xmlns:a16="http://schemas.microsoft.com/office/drawing/2014/main" id="{53A72176-602F-4A29-959E-370A6CB320A5}"/>
                  </a:ext>
                </a:extLst>
              </p:cNvPr>
              <p:cNvSpPr>
                <a:spLocks noChangeAspect="1" noChangeShapeType="1"/>
              </p:cNvSpPr>
              <p:nvPr/>
            </p:nvSpPr>
            <p:spPr bwMode="auto">
              <a:xfrm>
                <a:off x="3600" y="4248"/>
                <a:ext cx="3420" cy="0"/>
              </a:xfrm>
              <a:prstGeom prst="line">
                <a:avLst/>
              </a:prstGeom>
              <a:noFill/>
              <a:ln w="6350">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6" name="Line 14">
                <a:extLst>
                  <a:ext uri="{FF2B5EF4-FFF2-40B4-BE49-F238E27FC236}">
                    <a16:creationId xmlns:a16="http://schemas.microsoft.com/office/drawing/2014/main" id="{50D2D85E-B951-4282-B90B-AB69D86D1055}"/>
                  </a:ext>
                </a:extLst>
              </p:cNvPr>
              <p:cNvSpPr>
                <a:spLocks noChangeAspect="1" noChangeShapeType="1"/>
              </p:cNvSpPr>
              <p:nvPr/>
            </p:nvSpPr>
            <p:spPr bwMode="auto">
              <a:xfrm>
                <a:off x="3600" y="4404"/>
                <a:ext cx="3420" cy="0"/>
              </a:xfrm>
              <a:prstGeom prst="line">
                <a:avLst/>
              </a:prstGeom>
              <a:noFill/>
              <a:ln w="6350">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7" name="Line 15">
                <a:extLst>
                  <a:ext uri="{FF2B5EF4-FFF2-40B4-BE49-F238E27FC236}">
                    <a16:creationId xmlns:a16="http://schemas.microsoft.com/office/drawing/2014/main" id="{FF4FAFD7-020C-4A9B-983E-FD3C9F3737B0}"/>
                  </a:ext>
                </a:extLst>
              </p:cNvPr>
              <p:cNvSpPr>
                <a:spLocks noChangeAspect="1" noChangeShapeType="1"/>
              </p:cNvSpPr>
              <p:nvPr/>
            </p:nvSpPr>
            <p:spPr bwMode="auto">
              <a:xfrm>
                <a:off x="3600" y="3156"/>
                <a:ext cx="3420" cy="0"/>
              </a:xfrm>
              <a:prstGeom prst="line">
                <a:avLst/>
              </a:prstGeom>
              <a:noFill/>
              <a:ln w="6350">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8" name="Line 16">
                <a:extLst>
                  <a:ext uri="{FF2B5EF4-FFF2-40B4-BE49-F238E27FC236}">
                    <a16:creationId xmlns:a16="http://schemas.microsoft.com/office/drawing/2014/main" id="{B167FE46-75B4-454B-9E36-44CA5592F47E}"/>
                  </a:ext>
                </a:extLst>
              </p:cNvPr>
              <p:cNvSpPr>
                <a:spLocks noChangeAspect="1" noChangeShapeType="1"/>
              </p:cNvSpPr>
              <p:nvPr/>
            </p:nvSpPr>
            <p:spPr bwMode="auto">
              <a:xfrm>
                <a:off x="7020" y="4560"/>
                <a:ext cx="1080" cy="0"/>
              </a:xfrm>
              <a:prstGeom prst="line">
                <a:avLst/>
              </a:prstGeom>
              <a:noFill/>
              <a:ln w="635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049" name="Line 17">
                <a:extLst>
                  <a:ext uri="{FF2B5EF4-FFF2-40B4-BE49-F238E27FC236}">
                    <a16:creationId xmlns:a16="http://schemas.microsoft.com/office/drawing/2014/main" id="{91EF618A-7631-4919-8F8D-124F17EAB18E}"/>
                  </a:ext>
                </a:extLst>
              </p:cNvPr>
              <p:cNvSpPr>
                <a:spLocks noChangeAspect="1" noChangeShapeType="1"/>
              </p:cNvSpPr>
              <p:nvPr/>
            </p:nvSpPr>
            <p:spPr bwMode="auto">
              <a:xfrm flipV="1">
                <a:off x="3597" y="2064"/>
                <a:ext cx="0" cy="2496"/>
              </a:xfrm>
              <a:prstGeom prst="line">
                <a:avLst/>
              </a:prstGeom>
              <a:noFill/>
              <a:ln w="635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44055" name="Object 23">
              <a:extLst>
                <a:ext uri="{FF2B5EF4-FFF2-40B4-BE49-F238E27FC236}">
                  <a16:creationId xmlns:a16="http://schemas.microsoft.com/office/drawing/2014/main" id="{E30346AA-DF41-4A93-A702-D242CB7D82C2}"/>
                </a:ext>
              </a:extLst>
            </p:cNvPr>
            <p:cNvGraphicFramePr>
              <a:graphicFrameLocks noChangeAspect="1"/>
            </p:cNvGraphicFramePr>
            <p:nvPr/>
          </p:nvGraphicFramePr>
          <p:xfrm>
            <a:off x="4080" y="2352"/>
            <a:ext cx="182" cy="261"/>
          </p:xfrm>
          <a:graphic>
            <a:graphicData uri="http://schemas.openxmlformats.org/presentationml/2006/ole">
              <mc:AlternateContent xmlns:mc="http://schemas.openxmlformats.org/markup-compatibility/2006">
                <mc:Choice xmlns:v="urn:schemas-microsoft-com:vml" Requires="v">
                  <p:oleObj spid="_x0000_s44171" r:id="rId9" imgW="152268" imgH="215713" progId="Equation.DSMT4">
                    <p:embed/>
                  </p:oleObj>
                </mc:Choice>
                <mc:Fallback>
                  <p:oleObj r:id="rId9" imgW="152268" imgH="215713" progId="Equation.DSMT4">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0" y="2352"/>
                          <a:ext cx="182" cy="2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56" name="Object 24">
              <a:extLst>
                <a:ext uri="{FF2B5EF4-FFF2-40B4-BE49-F238E27FC236}">
                  <a16:creationId xmlns:a16="http://schemas.microsoft.com/office/drawing/2014/main" id="{86C74CA5-D635-4846-9531-0B660EBE084F}"/>
                </a:ext>
              </a:extLst>
            </p:cNvPr>
            <p:cNvGraphicFramePr>
              <a:graphicFrameLocks noChangeAspect="1"/>
            </p:cNvGraphicFramePr>
            <p:nvPr/>
          </p:nvGraphicFramePr>
          <p:xfrm>
            <a:off x="1920" y="1248"/>
            <a:ext cx="228" cy="276"/>
          </p:xfrm>
          <a:graphic>
            <a:graphicData uri="http://schemas.openxmlformats.org/presentationml/2006/ole">
              <mc:AlternateContent xmlns:mc="http://schemas.openxmlformats.org/markup-compatibility/2006">
                <mc:Choice xmlns:v="urn:schemas-microsoft-com:vml" Requires="v">
                  <p:oleObj spid="_x0000_s44172" name="Equation" r:id="rId11" imgW="190440" imgH="228600" progId="Equation.DSMT4">
                    <p:embed/>
                  </p:oleObj>
                </mc:Choice>
                <mc:Fallback>
                  <p:oleObj name="Equation" r:id="rId11" imgW="190440" imgH="228600" progId="Equation.DSMT4">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20" y="1248"/>
                          <a:ext cx="228"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4059" name="Rectangle 27">
            <a:extLst>
              <a:ext uri="{FF2B5EF4-FFF2-40B4-BE49-F238E27FC236}">
                <a16:creationId xmlns:a16="http://schemas.microsoft.com/office/drawing/2014/main" id="{0FA293E9-5ED7-441F-8E34-48D78C23E4FE}"/>
              </a:ext>
            </a:extLst>
          </p:cNvPr>
          <p:cNvSpPr>
            <a:spLocks noChangeArrowheads="1"/>
          </p:cNvSpPr>
          <p:nvPr/>
        </p:nvSpPr>
        <p:spPr bwMode="auto">
          <a:xfrm>
            <a:off x="3576638"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44058" name="Object 26">
            <a:extLst>
              <a:ext uri="{FF2B5EF4-FFF2-40B4-BE49-F238E27FC236}">
                <a16:creationId xmlns:a16="http://schemas.microsoft.com/office/drawing/2014/main" id="{9B725E14-969E-470B-BB54-DCA315A68DB3}"/>
              </a:ext>
            </a:extLst>
          </p:cNvPr>
          <p:cNvGraphicFramePr>
            <a:graphicFrameLocks noChangeAspect="1"/>
          </p:cNvGraphicFramePr>
          <p:nvPr/>
        </p:nvGraphicFramePr>
        <p:xfrm>
          <a:off x="838200" y="4800600"/>
          <a:ext cx="3657600" cy="1312863"/>
        </p:xfrm>
        <a:graphic>
          <a:graphicData uri="http://schemas.openxmlformats.org/presentationml/2006/ole">
            <mc:AlternateContent xmlns:mc="http://schemas.openxmlformats.org/markup-compatibility/2006">
              <mc:Choice xmlns:v="urn:schemas-microsoft-com:vml" Requires="v">
                <p:oleObj spid="_x0000_s44173" r:id="rId13" imgW="1993900" imgH="711200" progId="Equation.DSMT4">
                  <p:embed/>
                </p:oleObj>
              </mc:Choice>
              <mc:Fallback>
                <p:oleObj r:id="rId13" imgW="1993900" imgH="711200" progId="Equation.DSMT4">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8200" y="4800600"/>
                        <a:ext cx="3657600" cy="1312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61" name="Rectangle 29">
            <a:extLst>
              <a:ext uri="{FF2B5EF4-FFF2-40B4-BE49-F238E27FC236}">
                <a16:creationId xmlns:a16="http://schemas.microsoft.com/office/drawing/2014/main" id="{31D00241-7034-4B96-8EF1-7BDEA40F9D47}"/>
              </a:ext>
            </a:extLst>
          </p:cNvPr>
          <p:cNvSpPr>
            <a:spLocks noChangeArrowheads="1"/>
          </p:cNvSpPr>
          <p:nvPr/>
        </p:nvSpPr>
        <p:spPr bwMode="auto">
          <a:xfrm>
            <a:off x="3443288"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44060" name="Object 28">
            <a:extLst>
              <a:ext uri="{FF2B5EF4-FFF2-40B4-BE49-F238E27FC236}">
                <a16:creationId xmlns:a16="http://schemas.microsoft.com/office/drawing/2014/main" id="{BEBA419C-6498-4E1B-82AD-3623F19A4454}"/>
              </a:ext>
            </a:extLst>
          </p:cNvPr>
          <p:cNvGraphicFramePr>
            <a:graphicFrameLocks noChangeAspect="1"/>
          </p:cNvGraphicFramePr>
          <p:nvPr/>
        </p:nvGraphicFramePr>
        <p:xfrm>
          <a:off x="4648200" y="4835525"/>
          <a:ext cx="4267200" cy="1350963"/>
        </p:xfrm>
        <a:graphic>
          <a:graphicData uri="http://schemas.openxmlformats.org/presentationml/2006/ole">
            <mc:AlternateContent xmlns:mc="http://schemas.openxmlformats.org/markup-compatibility/2006">
              <mc:Choice xmlns:v="urn:schemas-microsoft-com:vml" Requires="v">
                <p:oleObj spid="_x0000_s44174" r:id="rId15" imgW="2260600" imgH="711200" progId="Equation.DSMT4">
                  <p:embed/>
                </p:oleObj>
              </mc:Choice>
              <mc:Fallback>
                <p:oleObj r:id="rId15" imgW="2260600" imgH="711200" progId="Equation.DSMT4">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48200" y="4835525"/>
                        <a:ext cx="4267200" cy="1350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62" name="Object 30">
            <a:extLst>
              <a:ext uri="{FF2B5EF4-FFF2-40B4-BE49-F238E27FC236}">
                <a16:creationId xmlns:a16="http://schemas.microsoft.com/office/drawing/2014/main" id="{3EB99567-551C-4819-9D74-F01E0A5907B4}"/>
              </a:ext>
            </a:extLst>
          </p:cNvPr>
          <p:cNvGraphicFramePr>
            <a:graphicFrameLocks noChangeAspect="1"/>
          </p:cNvGraphicFramePr>
          <p:nvPr/>
        </p:nvGraphicFramePr>
        <p:xfrm>
          <a:off x="4572000" y="2667000"/>
          <a:ext cx="4414838" cy="1296988"/>
        </p:xfrm>
        <a:graphic>
          <a:graphicData uri="http://schemas.openxmlformats.org/presentationml/2006/ole">
            <mc:AlternateContent xmlns:mc="http://schemas.openxmlformats.org/markup-compatibility/2006">
              <mc:Choice xmlns:v="urn:schemas-microsoft-com:vml" Requires="v">
                <p:oleObj spid="_x0000_s44175" r:id="rId17" imgW="2425700" imgH="711200" progId="Equation.DSMT4">
                  <p:embed/>
                </p:oleObj>
              </mc:Choice>
              <mc:Fallback>
                <p:oleObj r:id="rId17" imgW="2425700" imgH="711200" progId="Equation.DSMT4">
                  <p:embed/>
                  <p:pic>
                    <p:nvPicPr>
                      <p:cNvPr id="0"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72000" y="2667000"/>
                        <a:ext cx="4414838" cy="1296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a:extLst>
              <a:ext uri="{FF2B5EF4-FFF2-40B4-BE49-F238E27FC236}">
                <a16:creationId xmlns:a16="http://schemas.microsoft.com/office/drawing/2014/main" id="{FF07F44C-E56E-4101-B8C0-79CD8FA665B9}"/>
              </a:ext>
            </a:extLst>
          </p:cNvPr>
          <p:cNvSpPr txBox="1">
            <a:spLocks noChangeArrowheads="1"/>
          </p:cNvSpPr>
          <p:nvPr/>
        </p:nvSpPr>
        <p:spPr bwMode="auto">
          <a:xfrm>
            <a:off x="838200" y="5334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黑体" panose="02010609060101010101" pitchFamily="49" charset="-122"/>
                <a:ea typeface="黑体" panose="02010609060101010101" pitchFamily="49" charset="-122"/>
              </a:rPr>
              <a:t>③  </a:t>
            </a:r>
            <a:r>
              <a:rPr lang="zh-CN" altLang="en-US">
                <a:latin typeface="黑体" panose="02010609060101010101" pitchFamily="49" charset="-122"/>
                <a:ea typeface="黑体" panose="02010609060101010101" pitchFamily="49" charset="-122"/>
              </a:rPr>
              <a:t>涡旋流动 </a:t>
            </a:r>
          </a:p>
        </p:txBody>
      </p:sp>
      <p:grpSp>
        <p:nvGrpSpPr>
          <p:cNvPr id="45059" name="Group 3">
            <a:extLst>
              <a:ext uri="{FF2B5EF4-FFF2-40B4-BE49-F238E27FC236}">
                <a16:creationId xmlns:a16="http://schemas.microsoft.com/office/drawing/2014/main" id="{0D600CA5-6EFE-4FB8-A3B8-02B1053F48BD}"/>
              </a:ext>
            </a:extLst>
          </p:cNvPr>
          <p:cNvGrpSpPr>
            <a:grpSpLocks noChangeAspect="1"/>
          </p:cNvGrpSpPr>
          <p:nvPr/>
        </p:nvGrpSpPr>
        <p:grpSpPr bwMode="auto">
          <a:xfrm>
            <a:off x="2362200" y="1905000"/>
            <a:ext cx="3238500" cy="2898775"/>
            <a:chOff x="4860" y="5172"/>
            <a:chExt cx="2736" cy="2448"/>
          </a:xfrm>
        </p:grpSpPr>
        <p:grpSp>
          <p:nvGrpSpPr>
            <p:cNvPr id="45060" name="Group 4">
              <a:extLst>
                <a:ext uri="{FF2B5EF4-FFF2-40B4-BE49-F238E27FC236}">
                  <a16:creationId xmlns:a16="http://schemas.microsoft.com/office/drawing/2014/main" id="{D9B94468-9F9E-4E42-97D2-602F9C7157F9}"/>
                </a:ext>
              </a:extLst>
            </p:cNvPr>
            <p:cNvGrpSpPr>
              <a:grpSpLocks noChangeAspect="1"/>
            </p:cNvGrpSpPr>
            <p:nvPr/>
          </p:nvGrpSpPr>
          <p:grpSpPr bwMode="auto">
            <a:xfrm>
              <a:off x="5292" y="5603"/>
              <a:ext cx="1728" cy="1728"/>
              <a:chOff x="5292" y="5603"/>
              <a:chExt cx="1728" cy="1728"/>
            </a:xfrm>
          </p:grpSpPr>
          <p:sp>
            <p:nvSpPr>
              <p:cNvPr id="45061" name="Oval 5">
                <a:extLst>
                  <a:ext uri="{FF2B5EF4-FFF2-40B4-BE49-F238E27FC236}">
                    <a16:creationId xmlns:a16="http://schemas.microsoft.com/office/drawing/2014/main" id="{576561B0-4246-4054-A708-023417521E64}"/>
                  </a:ext>
                </a:extLst>
              </p:cNvPr>
              <p:cNvSpPr>
                <a:spLocks noChangeAspect="1" noChangeArrowheads="1"/>
              </p:cNvSpPr>
              <p:nvPr/>
            </p:nvSpPr>
            <p:spPr bwMode="auto">
              <a:xfrm>
                <a:off x="5292" y="5603"/>
                <a:ext cx="1728" cy="1728"/>
              </a:xfrm>
              <a:prstGeom prst="ellipse">
                <a:avLst/>
              </a:prstGeom>
              <a:solidFill>
                <a:srgbClr val="FFFFFF"/>
              </a:solidFill>
              <a:ln w="9525">
                <a:solidFill>
                  <a:srgbClr val="000000"/>
                </a:solidFill>
                <a:prstDash val="dash"/>
                <a:round/>
                <a:headEnd/>
                <a:tailEnd/>
              </a:ln>
            </p:spPr>
            <p:txBody>
              <a:bodyPr/>
              <a:lstStyle/>
              <a:p>
                <a:endParaRPr lang="zh-CN" altLang="en-US"/>
              </a:p>
            </p:txBody>
          </p:sp>
          <p:sp>
            <p:nvSpPr>
              <p:cNvPr id="45062" name="Oval 6">
                <a:extLst>
                  <a:ext uri="{FF2B5EF4-FFF2-40B4-BE49-F238E27FC236}">
                    <a16:creationId xmlns:a16="http://schemas.microsoft.com/office/drawing/2014/main" id="{5B5FFF5B-8B17-4350-89BF-9D34E59A5D30}"/>
                  </a:ext>
                </a:extLst>
              </p:cNvPr>
              <p:cNvSpPr>
                <a:spLocks noChangeAspect="1" noChangeArrowheads="1"/>
              </p:cNvSpPr>
              <p:nvPr/>
            </p:nvSpPr>
            <p:spPr bwMode="auto">
              <a:xfrm>
                <a:off x="5436" y="5747"/>
                <a:ext cx="1440" cy="1440"/>
              </a:xfrm>
              <a:prstGeom prst="ellipse">
                <a:avLst/>
              </a:prstGeom>
              <a:solidFill>
                <a:srgbClr val="FFFFFF"/>
              </a:solidFill>
              <a:ln w="9525">
                <a:solidFill>
                  <a:srgbClr val="000000"/>
                </a:solidFill>
                <a:prstDash val="dash"/>
                <a:round/>
                <a:headEnd/>
                <a:tailEnd/>
              </a:ln>
            </p:spPr>
            <p:txBody>
              <a:bodyPr/>
              <a:lstStyle/>
              <a:p>
                <a:pPr algn="just" eaLnBrk="0" hangingPunct="0"/>
                <a:endParaRPr kumimoji="0" lang="zh-CN" altLang="zh-CN" sz="1000">
                  <a:ea typeface="宋体" panose="02010600030101010101" pitchFamily="2" charset="-122"/>
                </a:endParaRPr>
              </a:p>
            </p:txBody>
          </p:sp>
          <p:sp>
            <p:nvSpPr>
              <p:cNvPr id="45063" name="Oval 7">
                <a:extLst>
                  <a:ext uri="{FF2B5EF4-FFF2-40B4-BE49-F238E27FC236}">
                    <a16:creationId xmlns:a16="http://schemas.microsoft.com/office/drawing/2014/main" id="{D43B09E5-ECC2-41DB-887A-911D2A612DEE}"/>
                  </a:ext>
                </a:extLst>
              </p:cNvPr>
              <p:cNvSpPr>
                <a:spLocks noChangeAspect="1" noChangeArrowheads="1"/>
              </p:cNvSpPr>
              <p:nvPr/>
            </p:nvSpPr>
            <p:spPr bwMode="auto">
              <a:xfrm>
                <a:off x="5580" y="5894"/>
                <a:ext cx="1152" cy="1152"/>
              </a:xfrm>
              <a:prstGeom prst="ellipse">
                <a:avLst/>
              </a:prstGeom>
              <a:solidFill>
                <a:srgbClr val="FFFFFF"/>
              </a:solidFill>
              <a:ln w="9525">
                <a:solidFill>
                  <a:srgbClr val="000000"/>
                </a:solidFill>
                <a:prstDash val="dash"/>
                <a:round/>
                <a:headEnd/>
                <a:tailEnd/>
              </a:ln>
            </p:spPr>
            <p:txBody>
              <a:bodyPr/>
              <a:lstStyle/>
              <a:p>
                <a:endParaRPr lang="zh-CN" altLang="en-US"/>
              </a:p>
            </p:txBody>
          </p:sp>
          <p:sp>
            <p:nvSpPr>
              <p:cNvPr id="45064" name="Oval 8">
                <a:extLst>
                  <a:ext uri="{FF2B5EF4-FFF2-40B4-BE49-F238E27FC236}">
                    <a16:creationId xmlns:a16="http://schemas.microsoft.com/office/drawing/2014/main" id="{5328CD11-9088-4A78-A9BC-BA0E41A84EE8}"/>
                  </a:ext>
                </a:extLst>
              </p:cNvPr>
              <p:cNvSpPr>
                <a:spLocks noChangeAspect="1" noChangeArrowheads="1"/>
              </p:cNvSpPr>
              <p:nvPr/>
            </p:nvSpPr>
            <p:spPr bwMode="auto">
              <a:xfrm>
                <a:off x="5724" y="6035"/>
                <a:ext cx="864" cy="864"/>
              </a:xfrm>
              <a:prstGeom prst="ellipse">
                <a:avLst/>
              </a:prstGeom>
              <a:solidFill>
                <a:srgbClr val="FFFFFF"/>
              </a:solidFill>
              <a:ln w="9525">
                <a:solidFill>
                  <a:srgbClr val="000000"/>
                </a:solidFill>
                <a:prstDash val="dash"/>
                <a:round/>
                <a:headEnd/>
                <a:tailEnd/>
              </a:ln>
            </p:spPr>
            <p:txBody>
              <a:bodyPr/>
              <a:lstStyle/>
              <a:p>
                <a:endParaRPr lang="zh-CN" altLang="en-US"/>
              </a:p>
            </p:txBody>
          </p:sp>
          <p:sp>
            <p:nvSpPr>
              <p:cNvPr id="45065" name="Oval 9">
                <a:extLst>
                  <a:ext uri="{FF2B5EF4-FFF2-40B4-BE49-F238E27FC236}">
                    <a16:creationId xmlns:a16="http://schemas.microsoft.com/office/drawing/2014/main" id="{F21C71F9-E510-4B5F-B65B-E0FE238EB27B}"/>
                  </a:ext>
                </a:extLst>
              </p:cNvPr>
              <p:cNvSpPr>
                <a:spLocks noChangeAspect="1" noChangeArrowheads="1"/>
              </p:cNvSpPr>
              <p:nvPr/>
            </p:nvSpPr>
            <p:spPr bwMode="auto">
              <a:xfrm>
                <a:off x="5868" y="6179"/>
                <a:ext cx="576" cy="576"/>
              </a:xfrm>
              <a:prstGeom prst="ellipse">
                <a:avLst/>
              </a:prstGeom>
              <a:solidFill>
                <a:srgbClr val="FFFFFF"/>
              </a:solidFill>
              <a:ln w="9525">
                <a:solidFill>
                  <a:srgbClr val="000000"/>
                </a:solidFill>
                <a:prstDash val="dash"/>
                <a:round/>
                <a:headEnd/>
                <a:tailEnd/>
              </a:ln>
            </p:spPr>
            <p:txBody>
              <a:bodyPr/>
              <a:lstStyle/>
              <a:p>
                <a:endParaRPr lang="zh-CN" altLang="en-US"/>
              </a:p>
            </p:txBody>
          </p:sp>
        </p:grpSp>
        <p:sp>
          <p:nvSpPr>
            <p:cNvPr id="45066" name="Oval 10">
              <a:extLst>
                <a:ext uri="{FF2B5EF4-FFF2-40B4-BE49-F238E27FC236}">
                  <a16:creationId xmlns:a16="http://schemas.microsoft.com/office/drawing/2014/main" id="{869C914E-A834-4079-93A1-8E0F042BF659}"/>
                </a:ext>
              </a:extLst>
            </p:cNvPr>
            <p:cNvSpPr>
              <a:spLocks noChangeAspect="1" noChangeArrowheads="1"/>
            </p:cNvSpPr>
            <p:nvPr/>
          </p:nvSpPr>
          <p:spPr bwMode="auto">
            <a:xfrm>
              <a:off x="5868" y="6179"/>
              <a:ext cx="576" cy="576"/>
            </a:xfrm>
            <a:prstGeom prst="ellipse">
              <a:avLst/>
            </a:prstGeom>
            <a:solidFill>
              <a:srgbClr val="FFFFFF"/>
            </a:solidFill>
            <a:ln w="9525">
              <a:solidFill>
                <a:srgbClr val="000000"/>
              </a:solidFill>
              <a:prstDash val="dash"/>
              <a:round/>
              <a:headEnd/>
              <a:tailEnd/>
            </a:ln>
          </p:spPr>
          <p:txBody>
            <a:bodyPr/>
            <a:lstStyle/>
            <a:p>
              <a:endParaRPr lang="zh-CN" altLang="en-US"/>
            </a:p>
          </p:txBody>
        </p:sp>
        <p:sp>
          <p:nvSpPr>
            <p:cNvPr id="45067" name="Line 11">
              <a:extLst>
                <a:ext uri="{FF2B5EF4-FFF2-40B4-BE49-F238E27FC236}">
                  <a16:creationId xmlns:a16="http://schemas.microsoft.com/office/drawing/2014/main" id="{D015BCCB-43CC-4CFD-8558-AA326A3C67C0}"/>
                </a:ext>
              </a:extLst>
            </p:cNvPr>
            <p:cNvSpPr>
              <a:spLocks noChangeAspect="1" noChangeShapeType="1"/>
            </p:cNvSpPr>
            <p:nvPr/>
          </p:nvSpPr>
          <p:spPr bwMode="auto">
            <a:xfrm flipH="1">
              <a:off x="5436" y="6179"/>
              <a:ext cx="720"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5068" name="Line 12">
              <a:extLst>
                <a:ext uri="{FF2B5EF4-FFF2-40B4-BE49-F238E27FC236}">
                  <a16:creationId xmlns:a16="http://schemas.microsoft.com/office/drawing/2014/main" id="{545E3DD1-25A8-4554-9251-34993B4E44DB}"/>
                </a:ext>
              </a:extLst>
            </p:cNvPr>
            <p:cNvSpPr>
              <a:spLocks noChangeAspect="1" noChangeShapeType="1"/>
            </p:cNvSpPr>
            <p:nvPr/>
          </p:nvSpPr>
          <p:spPr bwMode="auto">
            <a:xfrm rot="5400000">
              <a:off x="5508" y="6824"/>
              <a:ext cx="720"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5069" name="Line 13">
              <a:extLst>
                <a:ext uri="{FF2B5EF4-FFF2-40B4-BE49-F238E27FC236}">
                  <a16:creationId xmlns:a16="http://schemas.microsoft.com/office/drawing/2014/main" id="{DFF5487E-4F46-4E22-8BC8-F75B0B2DB64B}"/>
                </a:ext>
              </a:extLst>
            </p:cNvPr>
            <p:cNvSpPr>
              <a:spLocks noChangeAspect="1" noChangeShapeType="1"/>
            </p:cNvSpPr>
            <p:nvPr/>
          </p:nvSpPr>
          <p:spPr bwMode="auto">
            <a:xfrm>
              <a:off x="6156" y="6754"/>
              <a:ext cx="720"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5070" name="Line 14">
              <a:extLst>
                <a:ext uri="{FF2B5EF4-FFF2-40B4-BE49-F238E27FC236}">
                  <a16:creationId xmlns:a16="http://schemas.microsoft.com/office/drawing/2014/main" id="{F124677C-3D25-46C6-8F10-AE8EF2395E93}"/>
                </a:ext>
              </a:extLst>
            </p:cNvPr>
            <p:cNvSpPr>
              <a:spLocks noChangeAspect="1" noChangeShapeType="1"/>
            </p:cNvSpPr>
            <p:nvPr/>
          </p:nvSpPr>
          <p:spPr bwMode="auto">
            <a:xfrm>
              <a:off x="6156" y="6898"/>
              <a:ext cx="576"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5071" name="Line 15">
              <a:extLst>
                <a:ext uri="{FF2B5EF4-FFF2-40B4-BE49-F238E27FC236}">
                  <a16:creationId xmlns:a16="http://schemas.microsoft.com/office/drawing/2014/main" id="{E0788DBC-44EB-4F2E-836D-F149C8515965}"/>
                </a:ext>
              </a:extLst>
            </p:cNvPr>
            <p:cNvSpPr>
              <a:spLocks noChangeAspect="1" noChangeShapeType="1"/>
            </p:cNvSpPr>
            <p:nvPr/>
          </p:nvSpPr>
          <p:spPr bwMode="auto">
            <a:xfrm flipH="1">
              <a:off x="5868" y="5747"/>
              <a:ext cx="232"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5072" name="Line 16">
              <a:extLst>
                <a:ext uri="{FF2B5EF4-FFF2-40B4-BE49-F238E27FC236}">
                  <a16:creationId xmlns:a16="http://schemas.microsoft.com/office/drawing/2014/main" id="{CF09A2D3-CABF-4FCA-96EB-1C3AE13749C3}"/>
                </a:ext>
              </a:extLst>
            </p:cNvPr>
            <p:cNvSpPr>
              <a:spLocks noChangeAspect="1" noChangeShapeType="1"/>
            </p:cNvSpPr>
            <p:nvPr/>
          </p:nvSpPr>
          <p:spPr bwMode="auto">
            <a:xfrm rot="5400000">
              <a:off x="5436" y="6755"/>
              <a:ext cx="576"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5073" name="Line 17">
              <a:extLst>
                <a:ext uri="{FF2B5EF4-FFF2-40B4-BE49-F238E27FC236}">
                  <a16:creationId xmlns:a16="http://schemas.microsoft.com/office/drawing/2014/main" id="{45B9C176-7FBB-4825-909D-1E22525FB7DF}"/>
                </a:ext>
              </a:extLst>
            </p:cNvPr>
            <p:cNvSpPr>
              <a:spLocks noChangeAspect="1" noChangeShapeType="1"/>
            </p:cNvSpPr>
            <p:nvPr/>
          </p:nvSpPr>
          <p:spPr bwMode="auto">
            <a:xfrm flipH="1">
              <a:off x="5580" y="6035"/>
              <a:ext cx="562"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5074" name="Line 18">
              <a:extLst>
                <a:ext uri="{FF2B5EF4-FFF2-40B4-BE49-F238E27FC236}">
                  <a16:creationId xmlns:a16="http://schemas.microsoft.com/office/drawing/2014/main" id="{EFA982FC-51EC-4CE1-B135-23881BB5CEFC}"/>
                </a:ext>
              </a:extLst>
            </p:cNvPr>
            <p:cNvSpPr>
              <a:spLocks noChangeAspect="1" noChangeShapeType="1"/>
            </p:cNvSpPr>
            <p:nvPr/>
          </p:nvSpPr>
          <p:spPr bwMode="auto">
            <a:xfrm flipH="1">
              <a:off x="5767" y="5894"/>
              <a:ext cx="346"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5075" name="Line 19">
              <a:extLst>
                <a:ext uri="{FF2B5EF4-FFF2-40B4-BE49-F238E27FC236}">
                  <a16:creationId xmlns:a16="http://schemas.microsoft.com/office/drawing/2014/main" id="{922C1778-38C0-4190-AA1C-E272FE337E2E}"/>
                </a:ext>
              </a:extLst>
            </p:cNvPr>
            <p:cNvSpPr>
              <a:spLocks noChangeAspect="1" noChangeShapeType="1"/>
            </p:cNvSpPr>
            <p:nvPr/>
          </p:nvSpPr>
          <p:spPr bwMode="auto">
            <a:xfrm rot="-5400000">
              <a:off x="6732" y="6373"/>
              <a:ext cx="288"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5076" name="Line 20">
              <a:extLst>
                <a:ext uri="{FF2B5EF4-FFF2-40B4-BE49-F238E27FC236}">
                  <a16:creationId xmlns:a16="http://schemas.microsoft.com/office/drawing/2014/main" id="{AF9CA35C-3471-4279-A8F0-DE065A1DBAFA}"/>
                </a:ext>
              </a:extLst>
            </p:cNvPr>
            <p:cNvSpPr>
              <a:spLocks noChangeAspect="1" noChangeShapeType="1"/>
            </p:cNvSpPr>
            <p:nvPr/>
          </p:nvSpPr>
          <p:spPr bwMode="auto">
            <a:xfrm rot="5400000">
              <a:off x="5320" y="6583"/>
              <a:ext cx="232"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5077" name="Line 21">
              <a:extLst>
                <a:ext uri="{FF2B5EF4-FFF2-40B4-BE49-F238E27FC236}">
                  <a16:creationId xmlns:a16="http://schemas.microsoft.com/office/drawing/2014/main" id="{E1010D17-5D74-4A8D-A6C9-4CDA15E55129}"/>
                </a:ext>
              </a:extLst>
            </p:cNvPr>
            <p:cNvSpPr>
              <a:spLocks noChangeAspect="1" noChangeShapeType="1"/>
            </p:cNvSpPr>
            <p:nvPr/>
          </p:nvSpPr>
          <p:spPr bwMode="auto">
            <a:xfrm>
              <a:off x="6156" y="7186"/>
              <a:ext cx="232"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5078" name="Line 22">
              <a:extLst>
                <a:ext uri="{FF2B5EF4-FFF2-40B4-BE49-F238E27FC236}">
                  <a16:creationId xmlns:a16="http://schemas.microsoft.com/office/drawing/2014/main" id="{6173AF76-4BD9-4D0D-AABB-387EBEA02BDB}"/>
                </a:ext>
              </a:extLst>
            </p:cNvPr>
            <p:cNvSpPr>
              <a:spLocks noChangeAspect="1" noChangeShapeType="1"/>
            </p:cNvSpPr>
            <p:nvPr/>
          </p:nvSpPr>
          <p:spPr bwMode="auto">
            <a:xfrm rot="-5400000">
              <a:off x="6084" y="6107"/>
              <a:ext cx="720"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5079" name="Line 23">
              <a:extLst>
                <a:ext uri="{FF2B5EF4-FFF2-40B4-BE49-F238E27FC236}">
                  <a16:creationId xmlns:a16="http://schemas.microsoft.com/office/drawing/2014/main" id="{22A138D8-912C-465F-95D2-675B7410C970}"/>
                </a:ext>
              </a:extLst>
            </p:cNvPr>
            <p:cNvSpPr>
              <a:spLocks noChangeAspect="1" noChangeShapeType="1"/>
            </p:cNvSpPr>
            <p:nvPr/>
          </p:nvSpPr>
          <p:spPr bwMode="auto">
            <a:xfrm rot="16200000" flipV="1">
              <a:off x="6285" y="6194"/>
              <a:ext cx="606"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5080" name="Line 24">
              <a:extLst>
                <a:ext uri="{FF2B5EF4-FFF2-40B4-BE49-F238E27FC236}">
                  <a16:creationId xmlns:a16="http://schemas.microsoft.com/office/drawing/2014/main" id="{F2148814-36E9-4884-8FF8-3D9FC8EDCF22}"/>
                </a:ext>
              </a:extLst>
            </p:cNvPr>
            <p:cNvSpPr>
              <a:spLocks noChangeAspect="1" noChangeShapeType="1"/>
            </p:cNvSpPr>
            <p:nvPr/>
          </p:nvSpPr>
          <p:spPr bwMode="auto">
            <a:xfrm>
              <a:off x="6156" y="7330"/>
              <a:ext cx="144"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081" name="Line 25">
              <a:extLst>
                <a:ext uri="{FF2B5EF4-FFF2-40B4-BE49-F238E27FC236}">
                  <a16:creationId xmlns:a16="http://schemas.microsoft.com/office/drawing/2014/main" id="{AA028D3D-147E-44E3-93D6-7FCDF788A2C1}"/>
                </a:ext>
              </a:extLst>
            </p:cNvPr>
            <p:cNvSpPr>
              <a:spLocks noChangeAspect="1" noChangeShapeType="1"/>
            </p:cNvSpPr>
            <p:nvPr/>
          </p:nvSpPr>
          <p:spPr bwMode="auto">
            <a:xfrm flipV="1">
              <a:off x="7020" y="6323"/>
              <a:ext cx="0" cy="144"/>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082" name="Line 26">
              <a:extLst>
                <a:ext uri="{FF2B5EF4-FFF2-40B4-BE49-F238E27FC236}">
                  <a16:creationId xmlns:a16="http://schemas.microsoft.com/office/drawing/2014/main" id="{11E5B87D-5018-4A95-BA41-9F6F39018D94}"/>
                </a:ext>
              </a:extLst>
            </p:cNvPr>
            <p:cNvSpPr>
              <a:spLocks noChangeAspect="1" noChangeShapeType="1"/>
            </p:cNvSpPr>
            <p:nvPr/>
          </p:nvSpPr>
          <p:spPr bwMode="auto">
            <a:xfrm flipH="1">
              <a:off x="6012" y="5603"/>
              <a:ext cx="144"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083" name="Line 27">
              <a:extLst>
                <a:ext uri="{FF2B5EF4-FFF2-40B4-BE49-F238E27FC236}">
                  <a16:creationId xmlns:a16="http://schemas.microsoft.com/office/drawing/2014/main" id="{BF156A31-DC0A-41F3-A96A-D98D911AFB62}"/>
                </a:ext>
              </a:extLst>
            </p:cNvPr>
            <p:cNvSpPr>
              <a:spLocks noChangeAspect="1" noChangeShapeType="1"/>
            </p:cNvSpPr>
            <p:nvPr/>
          </p:nvSpPr>
          <p:spPr bwMode="auto">
            <a:xfrm>
              <a:off x="5292" y="6467"/>
              <a:ext cx="0" cy="144"/>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084" name="Line 28">
              <a:extLst>
                <a:ext uri="{FF2B5EF4-FFF2-40B4-BE49-F238E27FC236}">
                  <a16:creationId xmlns:a16="http://schemas.microsoft.com/office/drawing/2014/main" id="{372F2737-D09F-4022-A8B1-E607FD89AEBE}"/>
                </a:ext>
              </a:extLst>
            </p:cNvPr>
            <p:cNvSpPr>
              <a:spLocks noChangeAspect="1" noChangeShapeType="1"/>
            </p:cNvSpPr>
            <p:nvPr/>
          </p:nvSpPr>
          <p:spPr bwMode="auto">
            <a:xfrm rot="16200000" flipH="1">
              <a:off x="5407" y="6640"/>
              <a:ext cx="346"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5085" name="Line 29">
              <a:extLst>
                <a:ext uri="{FF2B5EF4-FFF2-40B4-BE49-F238E27FC236}">
                  <a16:creationId xmlns:a16="http://schemas.microsoft.com/office/drawing/2014/main" id="{B71AE5EA-3457-4C01-AA9E-9AE9EB77174C}"/>
                </a:ext>
              </a:extLst>
            </p:cNvPr>
            <p:cNvSpPr>
              <a:spLocks noChangeAspect="1" noChangeShapeType="1"/>
            </p:cNvSpPr>
            <p:nvPr/>
          </p:nvSpPr>
          <p:spPr bwMode="auto">
            <a:xfrm>
              <a:off x="6156" y="7042"/>
              <a:ext cx="346"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5086" name="Line 30">
              <a:extLst>
                <a:ext uri="{FF2B5EF4-FFF2-40B4-BE49-F238E27FC236}">
                  <a16:creationId xmlns:a16="http://schemas.microsoft.com/office/drawing/2014/main" id="{61D52128-FA25-4FA2-AC68-8930651B601B}"/>
                </a:ext>
              </a:extLst>
            </p:cNvPr>
            <p:cNvSpPr>
              <a:spLocks noChangeAspect="1" noChangeShapeType="1"/>
            </p:cNvSpPr>
            <p:nvPr/>
          </p:nvSpPr>
          <p:spPr bwMode="auto">
            <a:xfrm rot="5400000" flipH="1">
              <a:off x="6559" y="6208"/>
              <a:ext cx="346"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5087" name="Line 31">
              <a:extLst>
                <a:ext uri="{FF2B5EF4-FFF2-40B4-BE49-F238E27FC236}">
                  <a16:creationId xmlns:a16="http://schemas.microsoft.com/office/drawing/2014/main" id="{276F1B75-926D-4216-A803-C1B79BDED783}"/>
                </a:ext>
              </a:extLst>
            </p:cNvPr>
            <p:cNvSpPr>
              <a:spLocks noChangeAspect="1" noChangeShapeType="1"/>
            </p:cNvSpPr>
            <p:nvPr/>
          </p:nvSpPr>
          <p:spPr bwMode="auto">
            <a:xfrm rot="-5400000">
              <a:off x="4932" y="6396"/>
              <a:ext cx="2448"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5088" name="Line 32">
              <a:extLst>
                <a:ext uri="{FF2B5EF4-FFF2-40B4-BE49-F238E27FC236}">
                  <a16:creationId xmlns:a16="http://schemas.microsoft.com/office/drawing/2014/main" id="{DABAAE19-9885-405C-9A06-6E4519A0D3D1}"/>
                </a:ext>
              </a:extLst>
            </p:cNvPr>
            <p:cNvSpPr>
              <a:spLocks noChangeAspect="1" noChangeShapeType="1"/>
            </p:cNvSpPr>
            <p:nvPr/>
          </p:nvSpPr>
          <p:spPr bwMode="auto">
            <a:xfrm>
              <a:off x="4860" y="6467"/>
              <a:ext cx="2736" cy="0"/>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45089" name="Object 33">
            <a:extLst>
              <a:ext uri="{FF2B5EF4-FFF2-40B4-BE49-F238E27FC236}">
                <a16:creationId xmlns:a16="http://schemas.microsoft.com/office/drawing/2014/main" id="{D644344E-FDC0-4A56-A5B4-BECAE17A1FEB}"/>
              </a:ext>
            </a:extLst>
          </p:cNvPr>
          <p:cNvGraphicFramePr>
            <a:graphicFrameLocks noChangeAspect="1"/>
          </p:cNvGraphicFramePr>
          <p:nvPr/>
        </p:nvGraphicFramePr>
        <p:xfrm>
          <a:off x="1600200" y="1143000"/>
          <a:ext cx="1905000" cy="933450"/>
        </p:xfrm>
        <a:graphic>
          <a:graphicData uri="http://schemas.openxmlformats.org/presentationml/2006/ole">
            <mc:AlternateContent xmlns:mc="http://schemas.openxmlformats.org/markup-compatibility/2006">
              <mc:Choice xmlns:v="urn:schemas-microsoft-com:vml" Requires="v">
                <p:oleObj spid="_x0000_s45191" r:id="rId3" imgW="914400" imgH="444500" progId="Equation.DSMT4">
                  <p:embed/>
                </p:oleObj>
              </mc:Choice>
              <mc:Fallback>
                <p:oleObj r:id="rId3" imgW="914400" imgH="444500" progId="Equation.DSMT4">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143000"/>
                        <a:ext cx="1905000"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93" name="Object 37">
            <a:extLst>
              <a:ext uri="{FF2B5EF4-FFF2-40B4-BE49-F238E27FC236}">
                <a16:creationId xmlns:a16="http://schemas.microsoft.com/office/drawing/2014/main" id="{65E89623-A695-4A42-888B-6842366B87FE}"/>
              </a:ext>
            </a:extLst>
          </p:cNvPr>
          <p:cNvGraphicFramePr>
            <a:graphicFrameLocks noChangeAspect="1"/>
          </p:cNvGraphicFramePr>
          <p:nvPr/>
        </p:nvGraphicFramePr>
        <p:xfrm>
          <a:off x="3962400" y="1143000"/>
          <a:ext cx="1676400" cy="904875"/>
        </p:xfrm>
        <a:graphic>
          <a:graphicData uri="http://schemas.openxmlformats.org/presentationml/2006/ole">
            <mc:AlternateContent xmlns:mc="http://schemas.openxmlformats.org/markup-compatibility/2006">
              <mc:Choice xmlns:v="urn:schemas-microsoft-com:vml" Requires="v">
                <p:oleObj spid="_x0000_s45192" r:id="rId5" imgW="825142" imgH="444307" progId="Equation.3">
                  <p:embed/>
                </p:oleObj>
              </mc:Choice>
              <mc:Fallback>
                <p:oleObj r:id="rId5" imgW="825142" imgH="444307" progId="Equation.3">
                  <p:embed/>
                  <p:pic>
                    <p:nvPicPr>
                      <p:cNvPr id="0"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1143000"/>
                        <a:ext cx="1676400"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92" name="Object 36">
            <a:extLst>
              <a:ext uri="{FF2B5EF4-FFF2-40B4-BE49-F238E27FC236}">
                <a16:creationId xmlns:a16="http://schemas.microsoft.com/office/drawing/2014/main" id="{F19EEE98-E117-49E2-997B-E58D67E0F0F6}"/>
              </a:ext>
            </a:extLst>
          </p:cNvPr>
          <p:cNvGraphicFramePr>
            <a:graphicFrameLocks noChangeAspect="1"/>
          </p:cNvGraphicFramePr>
          <p:nvPr/>
        </p:nvGraphicFramePr>
        <p:xfrm>
          <a:off x="6248400" y="1447800"/>
          <a:ext cx="847725" cy="461963"/>
        </p:xfrm>
        <a:graphic>
          <a:graphicData uri="http://schemas.openxmlformats.org/presentationml/2006/ole">
            <mc:AlternateContent xmlns:mc="http://schemas.openxmlformats.org/markup-compatibility/2006">
              <mc:Choice xmlns:v="urn:schemas-microsoft-com:vml" Requires="v">
                <p:oleObj spid="_x0000_s45193" r:id="rId7" imgW="419100" imgH="228600" progId="Equation.3">
                  <p:embed/>
                </p:oleObj>
              </mc:Choice>
              <mc:Fallback>
                <p:oleObj r:id="rId7" imgW="419100" imgH="228600" progId="Equation.3">
                  <p:embed/>
                  <p:pic>
                    <p:nvPicPr>
                      <p:cNvPr id="0" name="Object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1447800"/>
                        <a:ext cx="8477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91" name="Object 35">
            <a:extLst>
              <a:ext uri="{FF2B5EF4-FFF2-40B4-BE49-F238E27FC236}">
                <a16:creationId xmlns:a16="http://schemas.microsoft.com/office/drawing/2014/main" id="{BBAA9930-C7E6-4D85-9799-B395C52FC556}"/>
              </a:ext>
            </a:extLst>
          </p:cNvPr>
          <p:cNvGraphicFramePr>
            <a:graphicFrameLocks noChangeAspect="1"/>
          </p:cNvGraphicFramePr>
          <p:nvPr/>
        </p:nvGraphicFramePr>
        <p:xfrm>
          <a:off x="7239000" y="1447800"/>
          <a:ext cx="1714500" cy="461963"/>
        </p:xfrm>
        <a:graphic>
          <a:graphicData uri="http://schemas.openxmlformats.org/presentationml/2006/ole">
            <mc:AlternateContent xmlns:mc="http://schemas.openxmlformats.org/markup-compatibility/2006">
              <mc:Choice xmlns:v="urn:schemas-microsoft-com:vml" Requires="v">
                <p:oleObj spid="_x0000_s45194" r:id="rId9" imgW="850900" imgH="228600" progId="Equation.3">
                  <p:embed/>
                </p:oleObj>
              </mc:Choice>
              <mc:Fallback>
                <p:oleObj r:id="rId9" imgW="850900" imgH="228600" progId="Equation.3">
                  <p:embed/>
                  <p:pic>
                    <p:nvPicPr>
                      <p:cNvPr id="0" name="Object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9000" y="1447800"/>
                        <a:ext cx="1714500"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95" name="Object 39">
            <a:extLst>
              <a:ext uri="{FF2B5EF4-FFF2-40B4-BE49-F238E27FC236}">
                <a16:creationId xmlns:a16="http://schemas.microsoft.com/office/drawing/2014/main" id="{0BED1782-5C28-4ED7-9FCC-1B24BABBA14B}"/>
              </a:ext>
            </a:extLst>
          </p:cNvPr>
          <p:cNvGraphicFramePr>
            <a:graphicFrameLocks noChangeAspect="1"/>
          </p:cNvGraphicFramePr>
          <p:nvPr/>
        </p:nvGraphicFramePr>
        <p:xfrm>
          <a:off x="533400" y="5029200"/>
          <a:ext cx="4367213" cy="1287463"/>
        </p:xfrm>
        <a:graphic>
          <a:graphicData uri="http://schemas.openxmlformats.org/presentationml/2006/ole">
            <mc:AlternateContent xmlns:mc="http://schemas.openxmlformats.org/markup-compatibility/2006">
              <mc:Choice xmlns:v="urn:schemas-microsoft-com:vml" Requires="v">
                <p:oleObj spid="_x0000_s45195" r:id="rId11" imgW="2489200" imgH="736600" progId="Equation.DSMT4">
                  <p:embed/>
                </p:oleObj>
              </mc:Choice>
              <mc:Fallback>
                <p:oleObj r:id="rId11" imgW="2489200" imgH="736600" progId="Equation.DSMT4">
                  <p:embed/>
                  <p:pic>
                    <p:nvPicPr>
                      <p:cNvPr id="0" name="Object 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 y="5029200"/>
                        <a:ext cx="4367213" cy="1287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98" name="Object 42">
            <a:extLst>
              <a:ext uri="{FF2B5EF4-FFF2-40B4-BE49-F238E27FC236}">
                <a16:creationId xmlns:a16="http://schemas.microsoft.com/office/drawing/2014/main" id="{133E84DB-7057-4481-9B40-C78C54AFF3F5}"/>
              </a:ext>
            </a:extLst>
          </p:cNvPr>
          <p:cNvGraphicFramePr>
            <a:graphicFrameLocks noChangeAspect="1"/>
          </p:cNvGraphicFramePr>
          <p:nvPr/>
        </p:nvGraphicFramePr>
        <p:xfrm>
          <a:off x="5476875" y="5410200"/>
          <a:ext cx="1076325" cy="415925"/>
        </p:xfrm>
        <a:graphic>
          <a:graphicData uri="http://schemas.openxmlformats.org/presentationml/2006/ole">
            <mc:AlternateContent xmlns:mc="http://schemas.openxmlformats.org/markup-compatibility/2006">
              <mc:Choice xmlns:v="urn:schemas-microsoft-com:vml" Requires="v">
                <p:oleObj spid="_x0000_s45196" r:id="rId13" imgW="418918" imgH="165028" progId="Equation.3">
                  <p:embed/>
                </p:oleObj>
              </mc:Choice>
              <mc:Fallback>
                <p:oleObj r:id="rId13" imgW="418918" imgH="165028" progId="Equation.3">
                  <p:embed/>
                  <p:pic>
                    <p:nvPicPr>
                      <p:cNvPr id="0" name="Object 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76875" y="5410200"/>
                        <a:ext cx="1076325"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97" name="Object 41">
            <a:extLst>
              <a:ext uri="{FF2B5EF4-FFF2-40B4-BE49-F238E27FC236}">
                <a16:creationId xmlns:a16="http://schemas.microsoft.com/office/drawing/2014/main" id="{7BBAF41A-6569-4118-818A-CCEBC3956D15}"/>
              </a:ext>
            </a:extLst>
          </p:cNvPr>
          <p:cNvGraphicFramePr>
            <a:graphicFrameLocks noChangeAspect="1"/>
          </p:cNvGraphicFramePr>
          <p:nvPr/>
        </p:nvGraphicFramePr>
        <p:xfrm>
          <a:off x="6934200" y="5410200"/>
          <a:ext cx="1143000" cy="427038"/>
        </p:xfrm>
        <a:graphic>
          <a:graphicData uri="http://schemas.openxmlformats.org/presentationml/2006/ole">
            <mc:AlternateContent xmlns:mc="http://schemas.openxmlformats.org/markup-compatibility/2006">
              <mc:Choice xmlns:v="urn:schemas-microsoft-com:vml" Requires="v">
                <p:oleObj spid="_x0000_s45197" r:id="rId15" imgW="482181" imgH="177646" progId="Equation.3">
                  <p:embed/>
                </p:oleObj>
              </mc:Choice>
              <mc:Fallback>
                <p:oleObj r:id="rId15" imgW="482181" imgH="177646" progId="Equation.3">
                  <p:embed/>
                  <p:pic>
                    <p:nvPicPr>
                      <p:cNvPr id="0" name="Object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34200" y="5410200"/>
                        <a:ext cx="1143000" cy="427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C7A8002-132A-4093-9A15-B50950A55992}"/>
              </a:ext>
            </a:extLst>
          </p:cNvPr>
          <p:cNvSpPr>
            <a:spLocks noChangeArrowheads="1"/>
          </p:cNvSpPr>
          <p:nvPr/>
        </p:nvSpPr>
        <p:spPr bwMode="auto">
          <a:xfrm>
            <a:off x="685800" y="533400"/>
            <a:ext cx="4462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t>2.5  </a:t>
            </a:r>
            <a:r>
              <a:rPr lang="zh-CN" altLang="en-US" sz="2400" b="1"/>
              <a:t>有限变形（大变形）</a:t>
            </a:r>
            <a:r>
              <a:rPr lang="zh-CN" altLang="en-US" sz="2400">
                <a:ea typeface="宋体" panose="02010600030101010101" pitchFamily="2" charset="-122"/>
              </a:rPr>
              <a:t> </a:t>
            </a:r>
          </a:p>
        </p:txBody>
      </p:sp>
      <p:sp>
        <p:nvSpPr>
          <p:cNvPr id="2051" name="Text Box 3">
            <a:extLst>
              <a:ext uri="{FF2B5EF4-FFF2-40B4-BE49-F238E27FC236}">
                <a16:creationId xmlns:a16="http://schemas.microsoft.com/office/drawing/2014/main" id="{BA158B3A-E5A7-4459-98CC-0C15EF5E47C1}"/>
              </a:ext>
            </a:extLst>
          </p:cNvPr>
          <p:cNvSpPr txBox="1">
            <a:spLocks noChangeArrowheads="1"/>
          </p:cNvSpPr>
          <p:nvPr/>
        </p:nvSpPr>
        <p:spPr bwMode="auto">
          <a:xfrm>
            <a:off x="2057400" y="1143000"/>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82600" indent="-482600">
              <a:defRPr kumimoji="1" sz="2400">
                <a:solidFill>
                  <a:schemeClr val="tx1"/>
                </a:solidFill>
                <a:latin typeface="Times New Roman" panose="02020603050405020304" pitchFamily="18" charset="0"/>
                <a:ea typeface="宋体" panose="02010600030101010101" pitchFamily="2" charset="-122"/>
              </a:defRPr>
            </a:lvl1pPr>
            <a:lvl2pPr marL="673100">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Clr>
                <a:srgbClr val="FF0000"/>
              </a:buClr>
              <a:buFont typeface="Wingdings" panose="05000000000000000000" pitchFamily="2" charset="2"/>
              <a:buChar char="Ø"/>
            </a:pPr>
            <a:r>
              <a:rPr lang="zh-CN" altLang="en-US">
                <a:ea typeface="华文中宋" panose="02010600040101010101" pitchFamily="2" charset="-122"/>
              </a:rPr>
              <a:t>不再忽略位移导数的平方项</a:t>
            </a:r>
          </a:p>
        </p:txBody>
      </p:sp>
      <p:sp>
        <p:nvSpPr>
          <p:cNvPr id="2052" name="Text Box 4">
            <a:extLst>
              <a:ext uri="{FF2B5EF4-FFF2-40B4-BE49-F238E27FC236}">
                <a16:creationId xmlns:a16="http://schemas.microsoft.com/office/drawing/2014/main" id="{81D56E71-88B2-45D7-8A3C-C72863282BC7}"/>
              </a:ext>
            </a:extLst>
          </p:cNvPr>
          <p:cNvSpPr txBox="1">
            <a:spLocks noChangeArrowheads="1"/>
          </p:cNvSpPr>
          <p:nvPr/>
        </p:nvSpPr>
        <p:spPr bwMode="auto">
          <a:xfrm>
            <a:off x="2057400" y="1828800"/>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82600" indent="-482600">
              <a:defRPr kumimoji="1" sz="2400">
                <a:solidFill>
                  <a:schemeClr val="tx1"/>
                </a:solidFill>
                <a:latin typeface="Times New Roman" panose="02020603050405020304" pitchFamily="18" charset="0"/>
                <a:ea typeface="宋体" panose="02010600030101010101" pitchFamily="2" charset="-122"/>
              </a:defRPr>
            </a:lvl1pPr>
            <a:lvl2pPr marL="673100">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Clr>
                <a:srgbClr val="FF0000"/>
              </a:buClr>
              <a:buFont typeface="Wingdings" panose="05000000000000000000" pitchFamily="2" charset="2"/>
              <a:buChar char="Ø"/>
            </a:pPr>
            <a:r>
              <a:rPr lang="zh-CN" altLang="en-US">
                <a:ea typeface="华文中宋" panose="02010600040101010101" pitchFamily="2" charset="-122"/>
              </a:rPr>
              <a:t>区分参考构形和即时构形</a:t>
            </a:r>
          </a:p>
        </p:txBody>
      </p:sp>
      <p:sp>
        <p:nvSpPr>
          <p:cNvPr id="2053" name="Rectangle 5">
            <a:extLst>
              <a:ext uri="{FF2B5EF4-FFF2-40B4-BE49-F238E27FC236}">
                <a16:creationId xmlns:a16="http://schemas.microsoft.com/office/drawing/2014/main" id="{1FC919DA-030E-469F-B488-F43C804BFB5A}"/>
              </a:ext>
            </a:extLst>
          </p:cNvPr>
          <p:cNvSpPr>
            <a:spLocks noChangeArrowheads="1"/>
          </p:cNvSpPr>
          <p:nvPr/>
        </p:nvSpPr>
        <p:spPr bwMode="auto">
          <a:xfrm>
            <a:off x="1143000" y="2808288"/>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t>形变梯度张量</a:t>
            </a:r>
            <a:r>
              <a:rPr lang="zh-CN" altLang="en-US" sz="2400">
                <a:ea typeface="宋体" panose="02010600030101010101" pitchFamily="2" charset="-122"/>
              </a:rPr>
              <a:t> </a:t>
            </a:r>
          </a:p>
        </p:txBody>
      </p:sp>
      <p:graphicFrame>
        <p:nvGraphicFramePr>
          <p:cNvPr id="2054" name="Object 6">
            <a:extLst>
              <a:ext uri="{FF2B5EF4-FFF2-40B4-BE49-F238E27FC236}">
                <a16:creationId xmlns:a16="http://schemas.microsoft.com/office/drawing/2014/main" id="{CD777836-B872-40F6-B8E9-540CDF8F5FCE}"/>
              </a:ext>
            </a:extLst>
          </p:cNvPr>
          <p:cNvGraphicFramePr>
            <a:graphicFrameLocks noChangeAspect="1"/>
          </p:cNvGraphicFramePr>
          <p:nvPr/>
        </p:nvGraphicFramePr>
        <p:xfrm>
          <a:off x="3581400" y="2590800"/>
          <a:ext cx="2138363" cy="903288"/>
        </p:xfrm>
        <a:graphic>
          <a:graphicData uri="http://schemas.openxmlformats.org/presentationml/2006/ole">
            <mc:AlternateContent xmlns:mc="http://schemas.openxmlformats.org/markup-compatibility/2006">
              <mc:Choice xmlns:v="urn:schemas-microsoft-com:vml" Requires="v">
                <p:oleObj spid="_x0000_s59442" r:id="rId3" imgW="926698" imgH="393529" progId="Equation.DSMT4">
                  <p:embed/>
                </p:oleObj>
              </mc:Choice>
              <mc:Fallback>
                <p:oleObj r:id="rId3" imgW="926698" imgH="393529" progId="Equation.DSMT4">
                  <p:embed/>
                  <p:pic>
                    <p:nvPicPr>
                      <p:cNvPr id="2054" name="Object 6">
                        <a:extLst>
                          <a:ext uri="{FF2B5EF4-FFF2-40B4-BE49-F238E27FC236}">
                            <a16:creationId xmlns:a16="http://schemas.microsoft.com/office/drawing/2014/main" id="{CD777836-B872-40F6-B8E9-540CDF8F5F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590800"/>
                        <a:ext cx="2138363" cy="903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6" name="Object 8">
            <a:extLst>
              <a:ext uri="{FF2B5EF4-FFF2-40B4-BE49-F238E27FC236}">
                <a16:creationId xmlns:a16="http://schemas.microsoft.com/office/drawing/2014/main" id="{991FFFFC-B211-4286-9E3C-295D4ED3D10E}"/>
              </a:ext>
            </a:extLst>
          </p:cNvPr>
          <p:cNvGraphicFramePr>
            <a:graphicFrameLocks noChangeAspect="1"/>
          </p:cNvGraphicFramePr>
          <p:nvPr/>
        </p:nvGraphicFramePr>
        <p:xfrm>
          <a:off x="1295400" y="3400425"/>
          <a:ext cx="3200400" cy="2703513"/>
        </p:xfrm>
        <a:graphic>
          <a:graphicData uri="http://schemas.openxmlformats.org/presentationml/2006/ole">
            <mc:AlternateContent xmlns:mc="http://schemas.openxmlformats.org/markup-compatibility/2006">
              <mc:Choice xmlns:v="urn:schemas-microsoft-com:vml" Requires="v">
                <p:oleObj spid="_x0000_s59443" r:id="rId5" imgW="1536700" imgH="1295400" progId="Equation.DSMT4">
                  <p:embed/>
                </p:oleObj>
              </mc:Choice>
              <mc:Fallback>
                <p:oleObj r:id="rId5" imgW="1536700" imgH="1295400" progId="Equation.DSMT4">
                  <p:embed/>
                  <p:pic>
                    <p:nvPicPr>
                      <p:cNvPr id="2056" name="Object 8">
                        <a:extLst>
                          <a:ext uri="{FF2B5EF4-FFF2-40B4-BE49-F238E27FC236}">
                            <a16:creationId xmlns:a16="http://schemas.microsoft.com/office/drawing/2014/main" id="{991FFFFC-B211-4286-9E3C-295D4ED3D1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3400425"/>
                        <a:ext cx="3200400" cy="2703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8" name="Object 10">
            <a:extLst>
              <a:ext uri="{FF2B5EF4-FFF2-40B4-BE49-F238E27FC236}">
                <a16:creationId xmlns:a16="http://schemas.microsoft.com/office/drawing/2014/main" id="{6081324B-2ECC-4404-967C-7099416C0E46}"/>
              </a:ext>
            </a:extLst>
          </p:cNvPr>
          <p:cNvGraphicFramePr>
            <a:graphicFrameLocks noChangeAspect="1"/>
          </p:cNvGraphicFramePr>
          <p:nvPr/>
        </p:nvGraphicFramePr>
        <p:xfrm>
          <a:off x="5943600" y="3962400"/>
          <a:ext cx="2328863" cy="496888"/>
        </p:xfrm>
        <a:graphic>
          <a:graphicData uri="http://schemas.openxmlformats.org/presentationml/2006/ole">
            <mc:AlternateContent xmlns:mc="http://schemas.openxmlformats.org/markup-compatibility/2006">
              <mc:Choice xmlns:v="urn:schemas-microsoft-com:vml" Requires="v">
                <p:oleObj spid="_x0000_s59444" r:id="rId7" imgW="850531" imgH="177723" progId="Equation.DSMT4">
                  <p:embed/>
                </p:oleObj>
              </mc:Choice>
              <mc:Fallback>
                <p:oleObj r:id="rId7" imgW="850531" imgH="177723" progId="Equation.DSMT4">
                  <p:embed/>
                  <p:pic>
                    <p:nvPicPr>
                      <p:cNvPr id="2058" name="Object 10">
                        <a:extLst>
                          <a:ext uri="{FF2B5EF4-FFF2-40B4-BE49-F238E27FC236}">
                            <a16:creationId xmlns:a16="http://schemas.microsoft.com/office/drawing/2014/main" id="{6081324B-2ECC-4404-967C-7099416C0E4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3962400"/>
                        <a:ext cx="2328863"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0" name="Object 12">
            <a:extLst>
              <a:ext uri="{FF2B5EF4-FFF2-40B4-BE49-F238E27FC236}">
                <a16:creationId xmlns:a16="http://schemas.microsoft.com/office/drawing/2014/main" id="{A33F3F38-9C0F-465B-859B-C825011B226D}"/>
              </a:ext>
            </a:extLst>
          </p:cNvPr>
          <p:cNvGraphicFramePr>
            <a:graphicFrameLocks noChangeAspect="1"/>
          </p:cNvGraphicFramePr>
          <p:nvPr/>
        </p:nvGraphicFramePr>
        <p:xfrm>
          <a:off x="6096000" y="4953000"/>
          <a:ext cx="1985963" cy="465138"/>
        </p:xfrm>
        <a:graphic>
          <a:graphicData uri="http://schemas.openxmlformats.org/presentationml/2006/ole">
            <mc:AlternateContent xmlns:mc="http://schemas.openxmlformats.org/markup-compatibility/2006">
              <mc:Choice xmlns:v="urn:schemas-microsoft-com:vml" Requires="v">
                <p:oleObj spid="_x0000_s59445" r:id="rId9" imgW="774028" imgH="177646" progId="Equation.DSMT4">
                  <p:embed/>
                </p:oleObj>
              </mc:Choice>
              <mc:Fallback>
                <p:oleObj r:id="rId9" imgW="774028" imgH="177646" progId="Equation.DSMT4">
                  <p:embed/>
                  <p:pic>
                    <p:nvPicPr>
                      <p:cNvPr id="2060" name="Object 12">
                        <a:extLst>
                          <a:ext uri="{FF2B5EF4-FFF2-40B4-BE49-F238E27FC236}">
                            <a16:creationId xmlns:a16="http://schemas.microsoft.com/office/drawing/2014/main" id="{A33F3F38-9C0F-465B-859B-C825011B226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0" y="4953000"/>
                        <a:ext cx="1985963"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Oval 2">
            <a:extLst>
              <a:ext uri="{FF2B5EF4-FFF2-40B4-BE49-F238E27FC236}">
                <a16:creationId xmlns:a16="http://schemas.microsoft.com/office/drawing/2014/main" id="{80E5957C-764F-46DB-9B6A-23F857D6A7FF}"/>
              </a:ext>
            </a:extLst>
          </p:cNvPr>
          <p:cNvSpPr>
            <a:spLocks noChangeArrowheads="1"/>
          </p:cNvSpPr>
          <p:nvPr/>
        </p:nvSpPr>
        <p:spPr bwMode="auto">
          <a:xfrm>
            <a:off x="5181600" y="762000"/>
            <a:ext cx="1676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ea typeface="华文中宋" panose="02010600040101010101" pitchFamily="2" charset="-122"/>
              </a:rPr>
              <a:t>参考构形</a:t>
            </a:r>
          </a:p>
        </p:txBody>
      </p:sp>
      <p:sp>
        <p:nvSpPr>
          <p:cNvPr id="3076" name="Oval 4">
            <a:extLst>
              <a:ext uri="{FF2B5EF4-FFF2-40B4-BE49-F238E27FC236}">
                <a16:creationId xmlns:a16="http://schemas.microsoft.com/office/drawing/2014/main" id="{3165A3FE-C5A8-40BA-B149-484F5C3E160A}"/>
              </a:ext>
            </a:extLst>
          </p:cNvPr>
          <p:cNvSpPr>
            <a:spLocks noChangeArrowheads="1"/>
          </p:cNvSpPr>
          <p:nvPr/>
        </p:nvSpPr>
        <p:spPr bwMode="auto">
          <a:xfrm>
            <a:off x="1600200" y="533400"/>
            <a:ext cx="18288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t>即时构形</a:t>
            </a:r>
          </a:p>
        </p:txBody>
      </p:sp>
      <p:graphicFrame>
        <p:nvGraphicFramePr>
          <p:cNvPr id="3078" name="Object 6">
            <a:extLst>
              <a:ext uri="{FF2B5EF4-FFF2-40B4-BE49-F238E27FC236}">
                <a16:creationId xmlns:a16="http://schemas.microsoft.com/office/drawing/2014/main" id="{A92B4C45-3A41-4231-9872-7C78509F3108}"/>
              </a:ext>
            </a:extLst>
          </p:cNvPr>
          <p:cNvGraphicFramePr>
            <a:graphicFrameLocks noChangeAspect="1"/>
          </p:cNvGraphicFramePr>
          <p:nvPr/>
        </p:nvGraphicFramePr>
        <p:xfrm>
          <a:off x="5214938" y="1447800"/>
          <a:ext cx="1643062" cy="427038"/>
        </p:xfrm>
        <a:graphic>
          <a:graphicData uri="http://schemas.openxmlformats.org/presentationml/2006/ole">
            <mc:AlternateContent xmlns:mc="http://schemas.openxmlformats.org/markup-compatibility/2006">
              <mc:Choice xmlns:v="urn:schemas-microsoft-com:vml" Requires="v">
                <p:oleObj spid="_x0000_s60550" r:id="rId3" imgW="698197" imgH="177723" progId="Equation.DSMT4">
                  <p:embed/>
                </p:oleObj>
              </mc:Choice>
              <mc:Fallback>
                <p:oleObj r:id="rId3" imgW="698197" imgH="177723" progId="Equation.DSMT4">
                  <p:embed/>
                  <p:pic>
                    <p:nvPicPr>
                      <p:cNvPr id="3078" name="Object 6">
                        <a:extLst>
                          <a:ext uri="{FF2B5EF4-FFF2-40B4-BE49-F238E27FC236}">
                            <a16:creationId xmlns:a16="http://schemas.microsoft.com/office/drawing/2014/main" id="{A92B4C45-3A41-4231-9872-7C78509F31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4938" y="1447800"/>
                        <a:ext cx="1643062" cy="427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0" name="Object 8">
            <a:extLst>
              <a:ext uri="{FF2B5EF4-FFF2-40B4-BE49-F238E27FC236}">
                <a16:creationId xmlns:a16="http://schemas.microsoft.com/office/drawing/2014/main" id="{79F2BCB7-ED8E-4E96-855C-071A08374F33}"/>
              </a:ext>
            </a:extLst>
          </p:cNvPr>
          <p:cNvGraphicFramePr>
            <a:graphicFrameLocks noChangeAspect="1"/>
          </p:cNvGraphicFramePr>
          <p:nvPr/>
        </p:nvGraphicFramePr>
        <p:xfrm>
          <a:off x="1905000" y="1447800"/>
          <a:ext cx="1519238" cy="457200"/>
        </p:xfrm>
        <a:graphic>
          <a:graphicData uri="http://schemas.openxmlformats.org/presentationml/2006/ole">
            <mc:AlternateContent xmlns:mc="http://schemas.openxmlformats.org/markup-compatibility/2006">
              <mc:Choice xmlns:v="urn:schemas-microsoft-com:vml" Requires="v">
                <p:oleObj spid="_x0000_s60551" r:id="rId5" imgW="596641" imgH="177723" progId="Equation.DSMT4">
                  <p:embed/>
                </p:oleObj>
              </mc:Choice>
              <mc:Fallback>
                <p:oleObj r:id="rId5" imgW="596641" imgH="177723" progId="Equation.DSMT4">
                  <p:embed/>
                  <p:pic>
                    <p:nvPicPr>
                      <p:cNvPr id="3080" name="Object 8">
                        <a:extLst>
                          <a:ext uri="{FF2B5EF4-FFF2-40B4-BE49-F238E27FC236}">
                            <a16:creationId xmlns:a16="http://schemas.microsoft.com/office/drawing/2014/main" id="{79F2BCB7-ED8E-4E96-855C-071A08374F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1447800"/>
                        <a:ext cx="15192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2" name="Object 10">
            <a:extLst>
              <a:ext uri="{FF2B5EF4-FFF2-40B4-BE49-F238E27FC236}">
                <a16:creationId xmlns:a16="http://schemas.microsoft.com/office/drawing/2014/main" id="{F6A45FAB-B348-42E1-823F-12A517517241}"/>
              </a:ext>
            </a:extLst>
          </p:cNvPr>
          <p:cNvGraphicFramePr>
            <a:graphicFrameLocks noChangeAspect="1"/>
          </p:cNvGraphicFramePr>
          <p:nvPr/>
        </p:nvGraphicFramePr>
        <p:xfrm>
          <a:off x="3505200" y="2286000"/>
          <a:ext cx="1604963" cy="376238"/>
        </p:xfrm>
        <a:graphic>
          <a:graphicData uri="http://schemas.openxmlformats.org/presentationml/2006/ole">
            <mc:AlternateContent xmlns:mc="http://schemas.openxmlformats.org/markup-compatibility/2006">
              <mc:Choice xmlns:v="urn:schemas-microsoft-com:vml" Requires="v">
                <p:oleObj spid="_x0000_s60552" r:id="rId7" imgW="774028" imgH="177646" progId="Equation.DSMT4">
                  <p:embed/>
                </p:oleObj>
              </mc:Choice>
              <mc:Fallback>
                <p:oleObj r:id="rId7" imgW="774028" imgH="177646" progId="Equation.DSMT4">
                  <p:embed/>
                  <p:pic>
                    <p:nvPicPr>
                      <p:cNvPr id="3082" name="Object 10">
                        <a:extLst>
                          <a:ext uri="{FF2B5EF4-FFF2-40B4-BE49-F238E27FC236}">
                            <a16:creationId xmlns:a16="http://schemas.microsoft.com/office/drawing/2014/main" id="{F6A45FAB-B348-42E1-823F-12A5175172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2286000"/>
                        <a:ext cx="1604963" cy="376238"/>
                      </a:xfrm>
                      <a:prstGeom prst="rect">
                        <a:avLst/>
                      </a:prstGeom>
                      <a:solidFill>
                        <a:schemeClr val="bg1"/>
                      </a:solidFill>
                    </p:spPr>
                  </p:pic>
                </p:oleObj>
              </mc:Fallback>
            </mc:AlternateContent>
          </a:graphicData>
        </a:graphic>
      </p:graphicFrame>
      <p:sp>
        <p:nvSpPr>
          <p:cNvPr id="3083" name="Line 11">
            <a:extLst>
              <a:ext uri="{FF2B5EF4-FFF2-40B4-BE49-F238E27FC236}">
                <a16:creationId xmlns:a16="http://schemas.microsoft.com/office/drawing/2014/main" id="{6CEEFFA9-492F-4B30-9BEA-8FCCF4FE54A5}"/>
              </a:ext>
            </a:extLst>
          </p:cNvPr>
          <p:cNvSpPr>
            <a:spLocks noChangeShapeType="1"/>
          </p:cNvSpPr>
          <p:nvPr/>
        </p:nvSpPr>
        <p:spPr bwMode="auto">
          <a:xfrm>
            <a:off x="3657600" y="1066800"/>
            <a:ext cx="12192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084" name="Object 12">
            <a:extLst>
              <a:ext uri="{FF2B5EF4-FFF2-40B4-BE49-F238E27FC236}">
                <a16:creationId xmlns:a16="http://schemas.microsoft.com/office/drawing/2014/main" id="{93B9DB97-9620-4A4C-A68F-54150279D70B}"/>
              </a:ext>
            </a:extLst>
          </p:cNvPr>
          <p:cNvGraphicFramePr>
            <a:graphicFrameLocks noChangeAspect="1"/>
          </p:cNvGraphicFramePr>
          <p:nvPr/>
        </p:nvGraphicFramePr>
        <p:xfrm>
          <a:off x="4038600" y="533400"/>
          <a:ext cx="357188" cy="431800"/>
        </p:xfrm>
        <a:graphic>
          <a:graphicData uri="http://schemas.openxmlformats.org/presentationml/2006/ole">
            <mc:AlternateContent xmlns:mc="http://schemas.openxmlformats.org/markup-compatibility/2006">
              <mc:Choice xmlns:v="urn:schemas-microsoft-com:vml" Requires="v">
                <p:oleObj spid="_x0000_s60553" name="Equation" r:id="rId9" imgW="139680" imgH="164880" progId="Equation.DSMT4">
                  <p:embed/>
                </p:oleObj>
              </mc:Choice>
              <mc:Fallback>
                <p:oleObj name="Equation" r:id="rId9" imgW="139680" imgH="164880" progId="Equation.DSMT4">
                  <p:embed/>
                  <p:pic>
                    <p:nvPicPr>
                      <p:cNvPr id="3084" name="Object 12">
                        <a:extLst>
                          <a:ext uri="{FF2B5EF4-FFF2-40B4-BE49-F238E27FC236}">
                            <a16:creationId xmlns:a16="http://schemas.microsoft.com/office/drawing/2014/main" id="{93B9DB97-9620-4A4C-A68F-54150279D70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8600" y="533400"/>
                        <a:ext cx="357188" cy="431800"/>
                      </a:xfrm>
                      <a:prstGeom prst="rect">
                        <a:avLst/>
                      </a:prstGeom>
                      <a:solidFill>
                        <a:schemeClr val="bg1"/>
                      </a:solidFill>
                    </p:spPr>
                  </p:pic>
                </p:oleObj>
              </mc:Fallback>
            </mc:AlternateContent>
          </a:graphicData>
        </a:graphic>
      </p:graphicFrame>
      <p:graphicFrame>
        <p:nvGraphicFramePr>
          <p:cNvPr id="3085" name="Object 13">
            <a:extLst>
              <a:ext uri="{FF2B5EF4-FFF2-40B4-BE49-F238E27FC236}">
                <a16:creationId xmlns:a16="http://schemas.microsoft.com/office/drawing/2014/main" id="{DD6E3D73-9B90-46F8-962D-797BD8EAAF39}"/>
              </a:ext>
            </a:extLst>
          </p:cNvPr>
          <p:cNvGraphicFramePr>
            <a:graphicFrameLocks noChangeAspect="1"/>
          </p:cNvGraphicFramePr>
          <p:nvPr/>
        </p:nvGraphicFramePr>
        <p:xfrm>
          <a:off x="3276600" y="3249613"/>
          <a:ext cx="2214563" cy="433387"/>
        </p:xfrm>
        <a:graphic>
          <a:graphicData uri="http://schemas.openxmlformats.org/presentationml/2006/ole">
            <mc:AlternateContent xmlns:mc="http://schemas.openxmlformats.org/markup-compatibility/2006">
              <mc:Choice xmlns:v="urn:schemas-microsoft-com:vml" Requires="v">
                <p:oleObj spid="_x0000_s60554" r:id="rId11" imgW="926698" imgH="177723" progId="Equation.DSMT4">
                  <p:embed/>
                </p:oleObj>
              </mc:Choice>
              <mc:Fallback>
                <p:oleObj r:id="rId11" imgW="926698" imgH="177723" progId="Equation.DSMT4">
                  <p:embed/>
                  <p:pic>
                    <p:nvPicPr>
                      <p:cNvPr id="3085" name="Object 13">
                        <a:extLst>
                          <a:ext uri="{FF2B5EF4-FFF2-40B4-BE49-F238E27FC236}">
                            <a16:creationId xmlns:a16="http://schemas.microsoft.com/office/drawing/2014/main" id="{DD6E3D73-9B90-46F8-962D-797BD8EAAF3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6600" y="3249613"/>
                        <a:ext cx="2214563" cy="433387"/>
                      </a:xfrm>
                      <a:prstGeom prst="rect">
                        <a:avLst/>
                      </a:prstGeom>
                      <a:solidFill>
                        <a:schemeClr val="bg1"/>
                      </a:solidFill>
                    </p:spPr>
                  </p:pic>
                </p:oleObj>
              </mc:Fallback>
            </mc:AlternateContent>
          </a:graphicData>
        </a:graphic>
      </p:graphicFrame>
      <p:graphicFrame>
        <p:nvGraphicFramePr>
          <p:cNvPr id="3087" name="Object 15">
            <a:extLst>
              <a:ext uri="{FF2B5EF4-FFF2-40B4-BE49-F238E27FC236}">
                <a16:creationId xmlns:a16="http://schemas.microsoft.com/office/drawing/2014/main" id="{D2D5EE07-09F9-419B-A48F-C543005094DD}"/>
              </a:ext>
            </a:extLst>
          </p:cNvPr>
          <p:cNvGraphicFramePr>
            <a:graphicFrameLocks noChangeAspect="1"/>
          </p:cNvGraphicFramePr>
          <p:nvPr/>
        </p:nvGraphicFramePr>
        <p:xfrm>
          <a:off x="4471988" y="3752850"/>
          <a:ext cx="862012" cy="666750"/>
        </p:xfrm>
        <a:graphic>
          <a:graphicData uri="http://schemas.openxmlformats.org/presentationml/2006/ole">
            <mc:AlternateContent xmlns:mc="http://schemas.openxmlformats.org/markup-compatibility/2006">
              <mc:Choice xmlns:v="urn:schemas-microsoft-com:vml" Requires="v">
                <p:oleObj spid="_x0000_s60555" name="Equation" r:id="rId13" imgW="507780" imgH="393529" progId="Equation.DSMT4">
                  <p:embed/>
                </p:oleObj>
              </mc:Choice>
              <mc:Fallback>
                <p:oleObj name="Equation" r:id="rId13" imgW="507780" imgH="393529" progId="Equation.DSMT4">
                  <p:embed/>
                  <p:pic>
                    <p:nvPicPr>
                      <p:cNvPr id="3087" name="Object 15">
                        <a:extLst>
                          <a:ext uri="{FF2B5EF4-FFF2-40B4-BE49-F238E27FC236}">
                            <a16:creationId xmlns:a16="http://schemas.microsoft.com/office/drawing/2014/main" id="{D2D5EE07-09F9-419B-A48F-C543005094D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71988" y="3752850"/>
                        <a:ext cx="862012" cy="666750"/>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sp>
        <p:nvSpPr>
          <p:cNvPr id="3090" name="Line 18">
            <a:extLst>
              <a:ext uri="{FF2B5EF4-FFF2-40B4-BE49-F238E27FC236}">
                <a16:creationId xmlns:a16="http://schemas.microsoft.com/office/drawing/2014/main" id="{B34139FC-4655-4A18-9451-ED436C6AB950}"/>
              </a:ext>
            </a:extLst>
          </p:cNvPr>
          <p:cNvSpPr>
            <a:spLocks noChangeShapeType="1"/>
          </p:cNvSpPr>
          <p:nvPr/>
        </p:nvSpPr>
        <p:spPr bwMode="auto">
          <a:xfrm>
            <a:off x="3124200" y="1981200"/>
            <a:ext cx="30480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1" name="Line 19">
            <a:extLst>
              <a:ext uri="{FF2B5EF4-FFF2-40B4-BE49-F238E27FC236}">
                <a16:creationId xmlns:a16="http://schemas.microsoft.com/office/drawing/2014/main" id="{C50EDDFF-CE36-45E6-8082-E7184D7D1A5C}"/>
              </a:ext>
            </a:extLst>
          </p:cNvPr>
          <p:cNvSpPr>
            <a:spLocks noChangeShapeType="1"/>
          </p:cNvSpPr>
          <p:nvPr/>
        </p:nvSpPr>
        <p:spPr bwMode="auto">
          <a:xfrm flipH="1">
            <a:off x="5181600" y="1905000"/>
            <a:ext cx="38100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2" name="Line 20">
            <a:extLst>
              <a:ext uri="{FF2B5EF4-FFF2-40B4-BE49-F238E27FC236}">
                <a16:creationId xmlns:a16="http://schemas.microsoft.com/office/drawing/2014/main" id="{B1C19E86-9C62-4E64-8E99-11EB5B8671CA}"/>
              </a:ext>
            </a:extLst>
          </p:cNvPr>
          <p:cNvSpPr>
            <a:spLocks noChangeShapeType="1"/>
          </p:cNvSpPr>
          <p:nvPr/>
        </p:nvSpPr>
        <p:spPr bwMode="auto">
          <a:xfrm>
            <a:off x="4267200" y="2743200"/>
            <a:ext cx="0" cy="457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093" name="Object 21">
            <a:extLst>
              <a:ext uri="{FF2B5EF4-FFF2-40B4-BE49-F238E27FC236}">
                <a16:creationId xmlns:a16="http://schemas.microsoft.com/office/drawing/2014/main" id="{B2BF1ADB-1A42-46BF-8F5A-2F303B7F9526}"/>
              </a:ext>
            </a:extLst>
          </p:cNvPr>
          <p:cNvGraphicFramePr>
            <a:graphicFrameLocks noChangeAspect="1"/>
          </p:cNvGraphicFramePr>
          <p:nvPr/>
        </p:nvGraphicFramePr>
        <p:xfrm>
          <a:off x="3505200" y="4411663"/>
          <a:ext cx="1824038" cy="438150"/>
        </p:xfrm>
        <a:graphic>
          <a:graphicData uri="http://schemas.openxmlformats.org/presentationml/2006/ole">
            <mc:AlternateContent xmlns:mc="http://schemas.openxmlformats.org/markup-compatibility/2006">
              <mc:Choice xmlns:v="urn:schemas-microsoft-com:vml" Requires="v">
                <p:oleObj spid="_x0000_s60556" r:id="rId15" imgW="748975" imgH="177723" progId="Equation.DSMT4">
                  <p:embed/>
                </p:oleObj>
              </mc:Choice>
              <mc:Fallback>
                <p:oleObj r:id="rId15" imgW="748975" imgH="177723" progId="Equation.DSMT4">
                  <p:embed/>
                  <p:pic>
                    <p:nvPicPr>
                      <p:cNvPr id="3093" name="Object 21">
                        <a:extLst>
                          <a:ext uri="{FF2B5EF4-FFF2-40B4-BE49-F238E27FC236}">
                            <a16:creationId xmlns:a16="http://schemas.microsoft.com/office/drawing/2014/main" id="{B2BF1ADB-1A42-46BF-8F5A-2F303B7F952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05200" y="4411663"/>
                        <a:ext cx="1824038" cy="438150"/>
                      </a:xfrm>
                      <a:prstGeom prst="rect">
                        <a:avLst/>
                      </a:prstGeom>
                      <a:solidFill>
                        <a:schemeClr val="bg1"/>
                      </a:solidFill>
                    </p:spPr>
                  </p:pic>
                </p:oleObj>
              </mc:Fallback>
            </mc:AlternateContent>
          </a:graphicData>
        </a:graphic>
      </p:graphicFrame>
      <p:sp>
        <p:nvSpPr>
          <p:cNvPr id="3095" name="Line 23">
            <a:extLst>
              <a:ext uri="{FF2B5EF4-FFF2-40B4-BE49-F238E27FC236}">
                <a16:creationId xmlns:a16="http://schemas.microsoft.com/office/drawing/2014/main" id="{34B34F2A-493D-4130-95AD-7185143F596D}"/>
              </a:ext>
            </a:extLst>
          </p:cNvPr>
          <p:cNvSpPr>
            <a:spLocks noChangeShapeType="1"/>
          </p:cNvSpPr>
          <p:nvPr/>
        </p:nvSpPr>
        <p:spPr bwMode="auto">
          <a:xfrm>
            <a:off x="4267200" y="3859213"/>
            <a:ext cx="0" cy="457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096" name="Object 24">
            <a:extLst>
              <a:ext uri="{FF2B5EF4-FFF2-40B4-BE49-F238E27FC236}">
                <a16:creationId xmlns:a16="http://schemas.microsoft.com/office/drawing/2014/main" id="{01142515-65E2-4048-B9ED-594A68AA0D70}"/>
              </a:ext>
            </a:extLst>
          </p:cNvPr>
          <p:cNvGraphicFramePr>
            <a:graphicFrameLocks noChangeAspect="1"/>
          </p:cNvGraphicFramePr>
          <p:nvPr/>
        </p:nvGraphicFramePr>
        <p:xfrm>
          <a:off x="5257800" y="5410200"/>
          <a:ext cx="2543175" cy="949325"/>
        </p:xfrm>
        <a:graphic>
          <a:graphicData uri="http://schemas.openxmlformats.org/presentationml/2006/ole">
            <mc:AlternateContent xmlns:mc="http://schemas.openxmlformats.org/markup-compatibility/2006">
              <mc:Choice xmlns:v="urn:schemas-microsoft-com:vml" Requires="v">
                <p:oleObj spid="_x0000_s60557" name="Equation" r:id="rId17" imgW="1218960" imgH="457200" progId="Equation.DSMT4">
                  <p:embed/>
                </p:oleObj>
              </mc:Choice>
              <mc:Fallback>
                <p:oleObj name="Equation" r:id="rId17" imgW="1218960" imgH="457200" progId="Equation.DSMT4">
                  <p:embed/>
                  <p:pic>
                    <p:nvPicPr>
                      <p:cNvPr id="3096" name="Object 24">
                        <a:extLst>
                          <a:ext uri="{FF2B5EF4-FFF2-40B4-BE49-F238E27FC236}">
                            <a16:creationId xmlns:a16="http://schemas.microsoft.com/office/drawing/2014/main" id="{01142515-65E2-4048-B9ED-594A68AA0D7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57800" y="5410200"/>
                        <a:ext cx="2543175" cy="949325"/>
                      </a:xfrm>
                      <a:prstGeom prst="rect">
                        <a:avLst/>
                      </a:prstGeom>
                      <a:solidFill>
                        <a:schemeClr val="bg1"/>
                      </a:solidFill>
                    </p:spPr>
                  </p:pic>
                </p:oleObj>
              </mc:Fallback>
            </mc:AlternateContent>
          </a:graphicData>
        </a:graphic>
      </p:graphicFrame>
      <p:graphicFrame>
        <p:nvGraphicFramePr>
          <p:cNvPr id="3098" name="Object 26">
            <a:extLst>
              <a:ext uri="{FF2B5EF4-FFF2-40B4-BE49-F238E27FC236}">
                <a16:creationId xmlns:a16="http://schemas.microsoft.com/office/drawing/2014/main" id="{049281B7-7B4F-4C9E-8DEE-EF79D0B868BE}"/>
              </a:ext>
            </a:extLst>
          </p:cNvPr>
          <p:cNvGraphicFramePr>
            <a:graphicFrameLocks noChangeAspect="1"/>
          </p:cNvGraphicFramePr>
          <p:nvPr/>
        </p:nvGraphicFramePr>
        <p:xfrm>
          <a:off x="838200" y="5410200"/>
          <a:ext cx="2738438" cy="449263"/>
        </p:xfrm>
        <a:graphic>
          <a:graphicData uri="http://schemas.openxmlformats.org/presentationml/2006/ole">
            <mc:AlternateContent xmlns:mc="http://schemas.openxmlformats.org/markup-compatibility/2006">
              <mc:Choice xmlns:v="urn:schemas-microsoft-com:vml" Requires="v">
                <p:oleObj spid="_x0000_s60558" name="Equation" r:id="rId19" imgW="1396800" imgH="228600" progId="Equation.DSMT4">
                  <p:embed/>
                </p:oleObj>
              </mc:Choice>
              <mc:Fallback>
                <p:oleObj name="Equation" r:id="rId19" imgW="1396800" imgH="228600" progId="Equation.DSMT4">
                  <p:embed/>
                  <p:pic>
                    <p:nvPicPr>
                      <p:cNvPr id="3098" name="Object 26">
                        <a:extLst>
                          <a:ext uri="{FF2B5EF4-FFF2-40B4-BE49-F238E27FC236}">
                            <a16:creationId xmlns:a16="http://schemas.microsoft.com/office/drawing/2014/main" id="{049281B7-7B4F-4C9E-8DEE-EF79D0B868B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38200" y="5410200"/>
                        <a:ext cx="2738438" cy="449263"/>
                      </a:xfrm>
                      <a:prstGeom prst="rect">
                        <a:avLst/>
                      </a:prstGeom>
                      <a:solidFill>
                        <a:schemeClr val="bg1"/>
                      </a:solidFill>
                    </p:spPr>
                  </p:pic>
                </p:oleObj>
              </mc:Fallback>
            </mc:AlternateContent>
          </a:graphicData>
        </a:graphic>
      </p:graphicFrame>
      <p:sp>
        <p:nvSpPr>
          <p:cNvPr id="3100" name="Line 28">
            <a:extLst>
              <a:ext uri="{FF2B5EF4-FFF2-40B4-BE49-F238E27FC236}">
                <a16:creationId xmlns:a16="http://schemas.microsoft.com/office/drawing/2014/main" id="{9197F097-30DF-44B4-88B5-BE5D3E5871C7}"/>
              </a:ext>
            </a:extLst>
          </p:cNvPr>
          <p:cNvSpPr>
            <a:spLocks noChangeShapeType="1"/>
          </p:cNvSpPr>
          <p:nvPr/>
        </p:nvSpPr>
        <p:spPr bwMode="auto">
          <a:xfrm flipH="1">
            <a:off x="3124200" y="4926013"/>
            <a:ext cx="38100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01" name="Line 29">
            <a:extLst>
              <a:ext uri="{FF2B5EF4-FFF2-40B4-BE49-F238E27FC236}">
                <a16:creationId xmlns:a16="http://schemas.microsoft.com/office/drawing/2014/main" id="{0E7068DF-65A7-4D0E-8229-A450A18BB009}"/>
              </a:ext>
            </a:extLst>
          </p:cNvPr>
          <p:cNvSpPr>
            <a:spLocks noChangeShapeType="1"/>
          </p:cNvSpPr>
          <p:nvPr/>
        </p:nvSpPr>
        <p:spPr bwMode="auto">
          <a:xfrm>
            <a:off x="5181600" y="4926013"/>
            <a:ext cx="30480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02" name="Object 30">
            <a:extLst>
              <a:ext uri="{FF2B5EF4-FFF2-40B4-BE49-F238E27FC236}">
                <a16:creationId xmlns:a16="http://schemas.microsoft.com/office/drawing/2014/main" id="{D2B2D001-25EC-40AF-AD0B-1D0D6483A542}"/>
              </a:ext>
            </a:extLst>
          </p:cNvPr>
          <p:cNvGraphicFramePr>
            <a:graphicFrameLocks noChangeAspect="1"/>
          </p:cNvGraphicFramePr>
          <p:nvPr/>
        </p:nvGraphicFramePr>
        <p:xfrm>
          <a:off x="2133600" y="4800600"/>
          <a:ext cx="1071563" cy="279400"/>
        </p:xfrm>
        <a:graphic>
          <a:graphicData uri="http://schemas.openxmlformats.org/presentationml/2006/ole">
            <mc:AlternateContent xmlns:mc="http://schemas.openxmlformats.org/markup-compatibility/2006">
              <mc:Choice xmlns:v="urn:schemas-microsoft-com:vml" Requires="v">
                <p:oleObj spid="_x0000_s60559" r:id="rId21" imgW="622030" imgH="165028" progId="Equation.DSMT4">
                  <p:embed/>
                </p:oleObj>
              </mc:Choice>
              <mc:Fallback>
                <p:oleObj r:id="rId21" imgW="622030" imgH="165028" progId="Equation.DSMT4">
                  <p:embed/>
                  <p:pic>
                    <p:nvPicPr>
                      <p:cNvPr id="3102" name="Object 30">
                        <a:extLst>
                          <a:ext uri="{FF2B5EF4-FFF2-40B4-BE49-F238E27FC236}">
                            <a16:creationId xmlns:a16="http://schemas.microsoft.com/office/drawing/2014/main" id="{D2B2D001-25EC-40AF-AD0B-1D0D6483A542}"/>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33600" y="4800600"/>
                        <a:ext cx="107156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04" name="Object 32">
            <a:extLst>
              <a:ext uri="{FF2B5EF4-FFF2-40B4-BE49-F238E27FC236}">
                <a16:creationId xmlns:a16="http://schemas.microsoft.com/office/drawing/2014/main" id="{7E37D85E-72D3-4165-BAE2-9B4DCA248324}"/>
              </a:ext>
            </a:extLst>
          </p:cNvPr>
          <p:cNvGraphicFramePr>
            <a:graphicFrameLocks noChangeAspect="1"/>
          </p:cNvGraphicFramePr>
          <p:nvPr/>
        </p:nvGraphicFramePr>
        <p:xfrm>
          <a:off x="5562600" y="4876800"/>
          <a:ext cx="852488" cy="300038"/>
        </p:xfrm>
        <a:graphic>
          <a:graphicData uri="http://schemas.openxmlformats.org/presentationml/2006/ole">
            <mc:AlternateContent xmlns:mc="http://schemas.openxmlformats.org/markup-compatibility/2006">
              <mc:Choice xmlns:v="urn:schemas-microsoft-com:vml" Requires="v">
                <p:oleObj spid="_x0000_s60560" name="Equation" r:id="rId23" imgW="495000" imgH="177480" progId="Equation.DSMT4">
                  <p:embed/>
                </p:oleObj>
              </mc:Choice>
              <mc:Fallback>
                <p:oleObj name="Equation" r:id="rId23" imgW="495000" imgH="177480" progId="Equation.DSMT4">
                  <p:embed/>
                  <p:pic>
                    <p:nvPicPr>
                      <p:cNvPr id="3104" name="Object 32">
                        <a:extLst>
                          <a:ext uri="{FF2B5EF4-FFF2-40B4-BE49-F238E27FC236}">
                            <a16:creationId xmlns:a16="http://schemas.microsoft.com/office/drawing/2014/main" id="{7E37D85E-72D3-4165-BAE2-9B4DCA24832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562600" y="4876800"/>
                        <a:ext cx="852488" cy="3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a:extLst>
              <a:ext uri="{FF2B5EF4-FFF2-40B4-BE49-F238E27FC236}">
                <a16:creationId xmlns:a16="http://schemas.microsoft.com/office/drawing/2014/main" id="{3819751F-7C1C-4A12-BFA4-1061BDD2DCED}"/>
              </a:ext>
            </a:extLst>
          </p:cNvPr>
          <p:cNvGraphicFramePr>
            <a:graphicFrameLocks noChangeAspect="1"/>
          </p:cNvGraphicFramePr>
          <p:nvPr/>
        </p:nvGraphicFramePr>
        <p:xfrm>
          <a:off x="5105400" y="685800"/>
          <a:ext cx="1524000" cy="415925"/>
        </p:xfrm>
        <a:graphic>
          <a:graphicData uri="http://schemas.openxmlformats.org/presentationml/2006/ole">
            <mc:AlternateContent xmlns:mc="http://schemas.openxmlformats.org/markup-compatibility/2006">
              <mc:Choice xmlns:v="urn:schemas-microsoft-com:vml" Requires="v">
                <p:oleObj spid="_x0000_s61550" r:id="rId3" imgW="736600" imgH="203200" progId="Equation.DSMT4">
                  <p:embed/>
                </p:oleObj>
              </mc:Choice>
              <mc:Fallback>
                <p:oleObj r:id="rId3" imgW="736600" imgH="203200" progId="Equation.DSMT4">
                  <p:embed/>
                  <p:pic>
                    <p:nvPicPr>
                      <p:cNvPr id="4098" name="Object 2">
                        <a:extLst>
                          <a:ext uri="{FF2B5EF4-FFF2-40B4-BE49-F238E27FC236}">
                            <a16:creationId xmlns:a16="http://schemas.microsoft.com/office/drawing/2014/main" id="{3819751F-7C1C-4A12-BFA4-1061BDD2DC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685800"/>
                        <a:ext cx="1524000"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0" name="Text Box 4">
            <a:extLst>
              <a:ext uri="{FF2B5EF4-FFF2-40B4-BE49-F238E27FC236}">
                <a16:creationId xmlns:a16="http://schemas.microsoft.com/office/drawing/2014/main" id="{395BE773-8DBC-420A-8436-561A161C446A}"/>
              </a:ext>
            </a:extLst>
          </p:cNvPr>
          <p:cNvSpPr txBox="1">
            <a:spLocks noChangeArrowheads="1"/>
          </p:cNvSpPr>
          <p:nvPr/>
        </p:nvSpPr>
        <p:spPr bwMode="auto">
          <a:xfrm>
            <a:off x="990600" y="609600"/>
            <a:ext cx="989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ea typeface="华文中宋" panose="02010600040101010101" pitchFamily="2" charset="-122"/>
              </a:rPr>
              <a:t>令：</a:t>
            </a:r>
          </a:p>
        </p:txBody>
      </p:sp>
      <p:graphicFrame>
        <p:nvGraphicFramePr>
          <p:cNvPr id="4101" name="Object 5">
            <a:extLst>
              <a:ext uri="{FF2B5EF4-FFF2-40B4-BE49-F238E27FC236}">
                <a16:creationId xmlns:a16="http://schemas.microsoft.com/office/drawing/2014/main" id="{E454378C-111F-4745-9FC7-DE411C53EE57}"/>
              </a:ext>
            </a:extLst>
          </p:cNvPr>
          <p:cNvGraphicFramePr>
            <a:graphicFrameLocks noChangeAspect="1"/>
          </p:cNvGraphicFramePr>
          <p:nvPr/>
        </p:nvGraphicFramePr>
        <p:xfrm>
          <a:off x="1752600" y="609600"/>
          <a:ext cx="1828800" cy="481013"/>
        </p:xfrm>
        <a:graphic>
          <a:graphicData uri="http://schemas.openxmlformats.org/presentationml/2006/ole">
            <mc:AlternateContent xmlns:mc="http://schemas.openxmlformats.org/markup-compatibility/2006">
              <mc:Choice xmlns:v="urn:schemas-microsoft-com:vml" Requires="v">
                <p:oleObj spid="_x0000_s61551" r:id="rId5" imgW="723586" imgH="190417" progId="Equation.DSMT4">
                  <p:embed/>
                </p:oleObj>
              </mc:Choice>
              <mc:Fallback>
                <p:oleObj r:id="rId5" imgW="723586" imgH="190417" progId="Equation.DSMT4">
                  <p:embed/>
                  <p:pic>
                    <p:nvPicPr>
                      <p:cNvPr id="4101" name="Object 5">
                        <a:extLst>
                          <a:ext uri="{FF2B5EF4-FFF2-40B4-BE49-F238E27FC236}">
                            <a16:creationId xmlns:a16="http://schemas.microsoft.com/office/drawing/2014/main" id="{E454378C-111F-4745-9FC7-DE411C53EE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609600"/>
                        <a:ext cx="1828800"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3" name="Text Box 7">
            <a:extLst>
              <a:ext uri="{FF2B5EF4-FFF2-40B4-BE49-F238E27FC236}">
                <a16:creationId xmlns:a16="http://schemas.microsoft.com/office/drawing/2014/main" id="{F55F6B67-0BED-42DC-ABE6-4EE9DE23C774}"/>
              </a:ext>
            </a:extLst>
          </p:cNvPr>
          <p:cNvSpPr txBox="1">
            <a:spLocks noChangeArrowheads="1"/>
          </p:cNvSpPr>
          <p:nvPr/>
        </p:nvSpPr>
        <p:spPr bwMode="auto">
          <a:xfrm>
            <a:off x="1676400" y="1219200"/>
            <a:ext cx="2438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左</a:t>
            </a:r>
            <a:r>
              <a:rPr lang="en-US" altLang="zh-CN" sz="2400" b="1"/>
              <a:t>Cauchy-Green</a:t>
            </a:r>
            <a:r>
              <a:rPr lang="zh-CN" altLang="en-US" sz="2400" b="1"/>
              <a:t>形变张量</a:t>
            </a:r>
            <a:r>
              <a:rPr lang="zh-CN" altLang="en-US" sz="2400">
                <a:ea typeface="宋体" panose="02010600030101010101" pitchFamily="2" charset="-122"/>
              </a:rPr>
              <a:t> </a:t>
            </a:r>
          </a:p>
        </p:txBody>
      </p:sp>
      <p:sp>
        <p:nvSpPr>
          <p:cNvPr id="4104" name="Text Box 8">
            <a:extLst>
              <a:ext uri="{FF2B5EF4-FFF2-40B4-BE49-F238E27FC236}">
                <a16:creationId xmlns:a16="http://schemas.microsoft.com/office/drawing/2014/main" id="{E246B821-D858-4D7C-BCB8-2AA2AA17C4AF}"/>
              </a:ext>
            </a:extLst>
          </p:cNvPr>
          <p:cNvSpPr txBox="1">
            <a:spLocks noChangeArrowheads="1"/>
          </p:cNvSpPr>
          <p:nvPr/>
        </p:nvSpPr>
        <p:spPr bwMode="auto">
          <a:xfrm>
            <a:off x="4724400" y="1219200"/>
            <a:ext cx="2438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右</a:t>
            </a:r>
            <a:r>
              <a:rPr lang="en-US" altLang="zh-CN" sz="2400" b="1"/>
              <a:t>Cauchy-Green</a:t>
            </a:r>
            <a:r>
              <a:rPr lang="zh-CN" altLang="en-US" sz="2400" b="1"/>
              <a:t>形变张量</a:t>
            </a:r>
            <a:r>
              <a:rPr lang="zh-CN" altLang="en-US" sz="2400">
                <a:ea typeface="宋体" panose="02010600030101010101" pitchFamily="2" charset="-122"/>
              </a:rPr>
              <a:t> </a:t>
            </a:r>
          </a:p>
        </p:txBody>
      </p:sp>
      <p:sp>
        <p:nvSpPr>
          <p:cNvPr id="4105" name="Text Box 9">
            <a:extLst>
              <a:ext uri="{FF2B5EF4-FFF2-40B4-BE49-F238E27FC236}">
                <a16:creationId xmlns:a16="http://schemas.microsoft.com/office/drawing/2014/main" id="{B151EDF5-62EE-4B55-AA75-7DB8E2E3E013}"/>
              </a:ext>
            </a:extLst>
          </p:cNvPr>
          <p:cNvSpPr txBox="1">
            <a:spLocks noChangeArrowheads="1"/>
          </p:cNvSpPr>
          <p:nvPr/>
        </p:nvSpPr>
        <p:spPr bwMode="auto">
          <a:xfrm>
            <a:off x="2103884" y="3382963"/>
            <a:ext cx="30312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dirty="0">
                <a:ea typeface="华文中宋" panose="02010600040101010101" pitchFamily="2" charset="-122"/>
              </a:rPr>
              <a:t>对称，正定的张量</a:t>
            </a:r>
          </a:p>
        </p:txBody>
      </p:sp>
      <p:sp>
        <p:nvSpPr>
          <p:cNvPr id="4106" name="Rectangle 10">
            <a:extLst>
              <a:ext uri="{FF2B5EF4-FFF2-40B4-BE49-F238E27FC236}">
                <a16:creationId xmlns:a16="http://schemas.microsoft.com/office/drawing/2014/main" id="{F894A7B6-DEAA-4630-A2C1-EFB669949C49}"/>
              </a:ext>
            </a:extLst>
          </p:cNvPr>
          <p:cNvSpPr>
            <a:spLocks noChangeArrowheads="1"/>
          </p:cNvSpPr>
          <p:nvPr/>
        </p:nvSpPr>
        <p:spPr bwMode="auto">
          <a:xfrm>
            <a:off x="1479550" y="3886200"/>
            <a:ext cx="25161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华文中宋" panose="02010600040101010101" pitchFamily="2" charset="-122"/>
                <a:ea typeface="华文中宋" panose="02010600040101010101" pitchFamily="2" charset="-122"/>
              </a:rPr>
              <a:t>对于刚体运动式： </a:t>
            </a:r>
          </a:p>
        </p:txBody>
      </p:sp>
      <p:graphicFrame>
        <p:nvGraphicFramePr>
          <p:cNvPr id="4107" name="Object 11">
            <a:extLst>
              <a:ext uri="{FF2B5EF4-FFF2-40B4-BE49-F238E27FC236}">
                <a16:creationId xmlns:a16="http://schemas.microsoft.com/office/drawing/2014/main" id="{BA0D6DD9-17A0-4F5A-BB1A-1865DA12A5BA}"/>
              </a:ext>
            </a:extLst>
          </p:cNvPr>
          <p:cNvGraphicFramePr>
            <a:graphicFrameLocks noChangeAspect="1"/>
          </p:cNvGraphicFramePr>
          <p:nvPr/>
        </p:nvGraphicFramePr>
        <p:xfrm>
          <a:off x="3765550" y="3886200"/>
          <a:ext cx="2482850" cy="469900"/>
        </p:xfrm>
        <a:graphic>
          <a:graphicData uri="http://schemas.openxmlformats.org/presentationml/2006/ole">
            <mc:AlternateContent xmlns:mc="http://schemas.openxmlformats.org/markup-compatibility/2006">
              <mc:Choice xmlns:v="urn:schemas-microsoft-com:vml" Requires="v">
                <p:oleObj spid="_x0000_s61552" name="Equation" r:id="rId7" imgW="1206360" imgH="228600" progId="Equation.DSMT4">
                  <p:embed/>
                </p:oleObj>
              </mc:Choice>
              <mc:Fallback>
                <p:oleObj name="Equation" r:id="rId7" imgW="1206360" imgH="228600" progId="Equation.DSMT4">
                  <p:embed/>
                  <p:pic>
                    <p:nvPicPr>
                      <p:cNvPr id="4107" name="Object 11">
                        <a:extLst>
                          <a:ext uri="{FF2B5EF4-FFF2-40B4-BE49-F238E27FC236}">
                            <a16:creationId xmlns:a16="http://schemas.microsoft.com/office/drawing/2014/main" id="{BA0D6DD9-17A0-4F5A-BB1A-1865DA12A5B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65550" y="3886200"/>
                        <a:ext cx="248285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8" name="Object 12">
            <a:extLst>
              <a:ext uri="{FF2B5EF4-FFF2-40B4-BE49-F238E27FC236}">
                <a16:creationId xmlns:a16="http://schemas.microsoft.com/office/drawing/2014/main" id="{4D2546E0-D1D0-47E2-92A3-AE742D3EBBB8}"/>
              </a:ext>
            </a:extLst>
          </p:cNvPr>
          <p:cNvGraphicFramePr>
            <a:graphicFrameLocks noChangeAspect="1"/>
          </p:cNvGraphicFramePr>
          <p:nvPr/>
        </p:nvGraphicFramePr>
        <p:xfrm>
          <a:off x="1631950" y="4572000"/>
          <a:ext cx="1290638" cy="430213"/>
        </p:xfrm>
        <a:graphic>
          <a:graphicData uri="http://schemas.openxmlformats.org/presentationml/2006/ole">
            <mc:AlternateContent xmlns:mc="http://schemas.openxmlformats.org/markup-compatibility/2006">
              <mc:Choice xmlns:v="urn:schemas-microsoft-com:vml" Requires="v">
                <p:oleObj spid="_x0000_s61553" r:id="rId9" imgW="596641" imgH="203112" progId="Equation.DSMT4">
                  <p:embed/>
                </p:oleObj>
              </mc:Choice>
              <mc:Fallback>
                <p:oleObj r:id="rId9" imgW="596641" imgH="203112" progId="Equation.DSMT4">
                  <p:embed/>
                  <p:pic>
                    <p:nvPicPr>
                      <p:cNvPr id="4108" name="Object 12">
                        <a:extLst>
                          <a:ext uri="{FF2B5EF4-FFF2-40B4-BE49-F238E27FC236}">
                            <a16:creationId xmlns:a16="http://schemas.microsoft.com/office/drawing/2014/main" id="{4D2546E0-D1D0-47E2-92A3-AE742D3EBB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1950" y="4572000"/>
                        <a:ext cx="1290638"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0" name="Line 14">
            <a:extLst>
              <a:ext uri="{FF2B5EF4-FFF2-40B4-BE49-F238E27FC236}">
                <a16:creationId xmlns:a16="http://schemas.microsoft.com/office/drawing/2014/main" id="{DE397702-C88A-4E18-8874-06084411432E}"/>
              </a:ext>
            </a:extLst>
          </p:cNvPr>
          <p:cNvSpPr>
            <a:spLocks noChangeShapeType="1"/>
          </p:cNvSpPr>
          <p:nvPr/>
        </p:nvSpPr>
        <p:spPr bwMode="auto">
          <a:xfrm>
            <a:off x="3200400" y="4876800"/>
            <a:ext cx="838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111" name="Object 15">
            <a:extLst>
              <a:ext uri="{FF2B5EF4-FFF2-40B4-BE49-F238E27FC236}">
                <a16:creationId xmlns:a16="http://schemas.microsoft.com/office/drawing/2014/main" id="{49280485-CF8F-430C-B36D-8B0B1C55AA72}"/>
              </a:ext>
            </a:extLst>
          </p:cNvPr>
          <p:cNvGraphicFramePr>
            <a:graphicFrameLocks noChangeAspect="1"/>
          </p:cNvGraphicFramePr>
          <p:nvPr/>
        </p:nvGraphicFramePr>
        <p:xfrm>
          <a:off x="4375150" y="4572000"/>
          <a:ext cx="1042988" cy="460375"/>
        </p:xfrm>
        <a:graphic>
          <a:graphicData uri="http://schemas.openxmlformats.org/presentationml/2006/ole">
            <mc:AlternateContent xmlns:mc="http://schemas.openxmlformats.org/markup-compatibility/2006">
              <mc:Choice xmlns:v="urn:schemas-microsoft-com:vml" Requires="v">
                <p:oleObj spid="_x0000_s61554" r:id="rId11" imgW="405872" imgH="177569" progId="Equation.DSMT4">
                  <p:embed/>
                </p:oleObj>
              </mc:Choice>
              <mc:Fallback>
                <p:oleObj r:id="rId11" imgW="405872" imgH="177569" progId="Equation.DSMT4">
                  <p:embed/>
                  <p:pic>
                    <p:nvPicPr>
                      <p:cNvPr id="4111" name="Object 15">
                        <a:extLst>
                          <a:ext uri="{FF2B5EF4-FFF2-40B4-BE49-F238E27FC236}">
                            <a16:creationId xmlns:a16="http://schemas.microsoft.com/office/drawing/2014/main" id="{49280485-CF8F-430C-B36D-8B0B1C55AA7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75150" y="4572000"/>
                        <a:ext cx="1042988"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3" name="Text Box 17">
            <a:extLst>
              <a:ext uri="{FF2B5EF4-FFF2-40B4-BE49-F238E27FC236}">
                <a16:creationId xmlns:a16="http://schemas.microsoft.com/office/drawing/2014/main" id="{A0843939-5C6F-4A15-BDC9-35EB03AD03F0}"/>
              </a:ext>
            </a:extLst>
          </p:cNvPr>
          <p:cNvSpPr txBox="1">
            <a:spLocks noChangeArrowheads="1"/>
          </p:cNvSpPr>
          <p:nvPr/>
        </p:nvSpPr>
        <p:spPr bwMode="auto">
          <a:xfrm>
            <a:off x="3155950" y="4419600"/>
            <a:ext cx="91440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800">
                <a:latin typeface="黑体" panose="02010609060101010101" pitchFamily="49" charset="-122"/>
              </a:rPr>
              <a:t>Q </a:t>
            </a:r>
            <a:r>
              <a:rPr lang="zh-CN" altLang="en-US" sz="1800">
                <a:latin typeface="黑体" panose="02010609060101010101" pitchFamily="49" charset="-122"/>
              </a:rPr>
              <a:t>正交</a:t>
            </a:r>
          </a:p>
        </p:txBody>
      </p:sp>
      <p:sp>
        <p:nvSpPr>
          <p:cNvPr id="4114" name="Rectangle 18">
            <a:extLst>
              <a:ext uri="{FF2B5EF4-FFF2-40B4-BE49-F238E27FC236}">
                <a16:creationId xmlns:a16="http://schemas.microsoft.com/office/drawing/2014/main" id="{1C4997E7-62BF-4EC3-A74C-44E962DB65E5}"/>
              </a:ext>
            </a:extLst>
          </p:cNvPr>
          <p:cNvSpPr>
            <a:spLocks noChangeArrowheads="1"/>
          </p:cNvSpPr>
          <p:nvPr/>
        </p:nvSpPr>
        <p:spPr bwMode="auto">
          <a:xfrm>
            <a:off x="827088" y="5441950"/>
            <a:ext cx="3059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t>Green</a:t>
            </a:r>
            <a:r>
              <a:rPr lang="zh-CN" altLang="en-US" sz="2400" b="1"/>
              <a:t>应变张量</a:t>
            </a:r>
            <a:r>
              <a:rPr lang="zh-CN" altLang="en-US" sz="2400"/>
              <a:t>：</a:t>
            </a:r>
            <a:endParaRPr lang="zh-CN" altLang="en-US" sz="2400">
              <a:ea typeface="宋体" panose="02010600030101010101" pitchFamily="2" charset="-122"/>
            </a:endParaRPr>
          </a:p>
        </p:txBody>
      </p:sp>
      <p:graphicFrame>
        <p:nvGraphicFramePr>
          <p:cNvPr id="4115" name="Object 19">
            <a:extLst>
              <a:ext uri="{FF2B5EF4-FFF2-40B4-BE49-F238E27FC236}">
                <a16:creationId xmlns:a16="http://schemas.microsoft.com/office/drawing/2014/main" id="{6BB3B6CA-7D40-42BD-81EA-9DC22BA0A71E}"/>
              </a:ext>
            </a:extLst>
          </p:cNvPr>
          <p:cNvGraphicFramePr>
            <a:graphicFrameLocks noChangeAspect="1"/>
          </p:cNvGraphicFramePr>
          <p:nvPr/>
        </p:nvGraphicFramePr>
        <p:xfrm>
          <a:off x="3886200" y="5289550"/>
          <a:ext cx="1828800" cy="806450"/>
        </p:xfrm>
        <a:graphic>
          <a:graphicData uri="http://schemas.openxmlformats.org/presentationml/2006/ole">
            <mc:AlternateContent xmlns:mc="http://schemas.openxmlformats.org/markup-compatibility/2006">
              <mc:Choice xmlns:v="urn:schemas-microsoft-com:vml" Requires="v">
                <p:oleObj spid="_x0000_s61555" r:id="rId13" imgW="888614" imgH="393529" progId="Equation.DSMT4">
                  <p:embed/>
                </p:oleObj>
              </mc:Choice>
              <mc:Fallback>
                <p:oleObj r:id="rId13" imgW="888614" imgH="393529" progId="Equation.DSMT4">
                  <p:embed/>
                  <p:pic>
                    <p:nvPicPr>
                      <p:cNvPr id="4115" name="Object 19">
                        <a:extLst>
                          <a:ext uri="{FF2B5EF4-FFF2-40B4-BE49-F238E27FC236}">
                            <a16:creationId xmlns:a16="http://schemas.microsoft.com/office/drawing/2014/main" id="{6BB3B6CA-7D40-42BD-81EA-9DC22BA0A71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6200" y="5289550"/>
                        <a:ext cx="1828800"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17" name="Object 21">
            <a:extLst>
              <a:ext uri="{FF2B5EF4-FFF2-40B4-BE49-F238E27FC236}">
                <a16:creationId xmlns:a16="http://schemas.microsoft.com/office/drawing/2014/main" id="{928FC2FF-1F70-47F3-BA50-62765C9EDCAF}"/>
              </a:ext>
            </a:extLst>
          </p:cNvPr>
          <p:cNvGraphicFramePr>
            <a:graphicFrameLocks noChangeAspect="1"/>
          </p:cNvGraphicFramePr>
          <p:nvPr/>
        </p:nvGraphicFramePr>
        <p:xfrm>
          <a:off x="1600200" y="3429000"/>
          <a:ext cx="315913" cy="363538"/>
        </p:xfrm>
        <a:graphic>
          <a:graphicData uri="http://schemas.openxmlformats.org/presentationml/2006/ole">
            <mc:AlternateContent xmlns:mc="http://schemas.openxmlformats.org/markup-compatibility/2006">
              <mc:Choice xmlns:v="urn:schemas-microsoft-com:vml" Requires="v">
                <p:oleObj spid="_x0000_s61556" name="Equation" r:id="rId15" imgW="152280" imgH="177480" progId="Equation.DSMT4">
                  <p:embed/>
                </p:oleObj>
              </mc:Choice>
              <mc:Fallback>
                <p:oleObj name="Equation" r:id="rId15" imgW="152280" imgH="177480" progId="Equation.DSMT4">
                  <p:embed/>
                  <p:pic>
                    <p:nvPicPr>
                      <p:cNvPr id="4117" name="Object 21">
                        <a:extLst>
                          <a:ext uri="{FF2B5EF4-FFF2-40B4-BE49-F238E27FC236}">
                            <a16:creationId xmlns:a16="http://schemas.microsoft.com/office/drawing/2014/main" id="{928FC2FF-1F70-47F3-BA50-62765C9EDCA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00200" y="3429000"/>
                        <a:ext cx="315913"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18" name="Object 22">
            <a:extLst>
              <a:ext uri="{FF2B5EF4-FFF2-40B4-BE49-F238E27FC236}">
                <a16:creationId xmlns:a16="http://schemas.microsoft.com/office/drawing/2014/main" id="{59E96B68-B6BF-4384-83A5-D297AA2F7C3B}"/>
              </a:ext>
            </a:extLst>
          </p:cNvPr>
          <p:cNvGraphicFramePr>
            <a:graphicFrameLocks noChangeAspect="1"/>
          </p:cNvGraphicFramePr>
          <p:nvPr/>
        </p:nvGraphicFramePr>
        <p:xfrm>
          <a:off x="4495800" y="2362200"/>
          <a:ext cx="3429000" cy="461963"/>
        </p:xfrm>
        <a:graphic>
          <a:graphicData uri="http://schemas.openxmlformats.org/presentationml/2006/ole">
            <mc:AlternateContent xmlns:mc="http://schemas.openxmlformats.org/markup-compatibility/2006">
              <mc:Choice xmlns:v="urn:schemas-microsoft-com:vml" Requires="v">
                <p:oleObj spid="_x0000_s61557" r:id="rId17" imgW="1981200" imgH="266700" progId="Equation.DSMT4">
                  <p:embed/>
                </p:oleObj>
              </mc:Choice>
              <mc:Fallback>
                <p:oleObj r:id="rId17" imgW="1981200" imgH="266700" progId="Equation.DSMT4">
                  <p:embed/>
                  <p:pic>
                    <p:nvPicPr>
                      <p:cNvPr id="4118" name="Object 22">
                        <a:extLst>
                          <a:ext uri="{FF2B5EF4-FFF2-40B4-BE49-F238E27FC236}">
                            <a16:creationId xmlns:a16="http://schemas.microsoft.com/office/drawing/2014/main" id="{59E96B68-B6BF-4384-83A5-D297AA2F7C3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95800" y="2362200"/>
                        <a:ext cx="3429000"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20" name="Object 24">
            <a:extLst>
              <a:ext uri="{FF2B5EF4-FFF2-40B4-BE49-F238E27FC236}">
                <a16:creationId xmlns:a16="http://schemas.microsoft.com/office/drawing/2014/main" id="{8159BACC-07C4-40C7-B45C-F338765591D5}"/>
              </a:ext>
            </a:extLst>
          </p:cNvPr>
          <p:cNvGraphicFramePr>
            <a:graphicFrameLocks noChangeAspect="1"/>
          </p:cNvGraphicFramePr>
          <p:nvPr/>
        </p:nvGraphicFramePr>
        <p:xfrm>
          <a:off x="685800" y="2209800"/>
          <a:ext cx="3657600" cy="684213"/>
        </p:xfrm>
        <a:graphic>
          <a:graphicData uri="http://schemas.openxmlformats.org/presentationml/2006/ole">
            <mc:AlternateContent xmlns:mc="http://schemas.openxmlformats.org/markup-compatibility/2006">
              <mc:Choice xmlns:v="urn:schemas-microsoft-com:vml" Requires="v">
                <p:oleObj spid="_x0000_s61558" r:id="rId19" imgW="2082800" imgH="393700" progId="Equation.DSMT4">
                  <p:embed/>
                </p:oleObj>
              </mc:Choice>
              <mc:Fallback>
                <p:oleObj r:id="rId19" imgW="2082800" imgH="393700" progId="Equation.DSMT4">
                  <p:embed/>
                  <p:pic>
                    <p:nvPicPr>
                      <p:cNvPr id="4120" name="Object 24">
                        <a:extLst>
                          <a:ext uri="{FF2B5EF4-FFF2-40B4-BE49-F238E27FC236}">
                            <a16:creationId xmlns:a16="http://schemas.microsoft.com/office/drawing/2014/main" id="{8159BACC-07C4-40C7-B45C-F338765591D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5800" y="2209800"/>
                        <a:ext cx="3657600" cy="68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A207B26-959A-4A3E-A08D-A84EABDDF977}"/>
              </a:ext>
            </a:extLst>
          </p:cNvPr>
          <p:cNvSpPr>
            <a:spLocks noChangeArrowheads="1"/>
          </p:cNvSpPr>
          <p:nvPr/>
        </p:nvSpPr>
        <p:spPr bwMode="auto">
          <a:xfrm>
            <a:off x="838200" y="457200"/>
            <a:ext cx="5678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latin typeface="黑体" panose="02010609060101010101" pitchFamily="49" charset="-122"/>
              </a:rPr>
              <a:t>考虑张量</a:t>
            </a:r>
            <a:r>
              <a:rPr lang="en-US" altLang="zh-CN" sz="2400" b="1">
                <a:latin typeface="黑体" panose="02010609060101010101" pitchFamily="49" charset="-122"/>
              </a:rPr>
              <a:t>C</a:t>
            </a:r>
            <a:r>
              <a:rPr lang="zh-CN" altLang="en-US" sz="2400">
                <a:latin typeface="黑体" panose="02010609060101010101" pitchFamily="49" charset="-122"/>
              </a:rPr>
              <a:t>的各元素的几何意义： </a:t>
            </a:r>
          </a:p>
        </p:txBody>
      </p:sp>
      <p:graphicFrame>
        <p:nvGraphicFramePr>
          <p:cNvPr id="5125" name="Object 5">
            <a:extLst>
              <a:ext uri="{FF2B5EF4-FFF2-40B4-BE49-F238E27FC236}">
                <a16:creationId xmlns:a16="http://schemas.microsoft.com/office/drawing/2014/main" id="{125AECF1-FE3C-4C35-AABA-D7CE2B8A31F2}"/>
              </a:ext>
            </a:extLst>
          </p:cNvPr>
          <p:cNvGraphicFramePr>
            <a:graphicFrameLocks noChangeAspect="1"/>
          </p:cNvGraphicFramePr>
          <p:nvPr/>
        </p:nvGraphicFramePr>
        <p:xfrm>
          <a:off x="1509713" y="1143000"/>
          <a:ext cx="1122362" cy="557213"/>
        </p:xfrm>
        <a:graphic>
          <a:graphicData uri="http://schemas.openxmlformats.org/presentationml/2006/ole">
            <mc:AlternateContent xmlns:mc="http://schemas.openxmlformats.org/markup-compatibility/2006">
              <mc:Choice xmlns:v="urn:schemas-microsoft-com:vml" Requires="v">
                <p:oleObj spid="_x0000_s62610" name="Equation" r:id="rId3" imgW="469800" imgH="228600" progId="Equation.DSMT4">
                  <p:embed/>
                </p:oleObj>
              </mc:Choice>
              <mc:Fallback>
                <p:oleObj name="Equation" r:id="rId3" imgW="469800" imgH="228600" progId="Equation.DSMT4">
                  <p:embed/>
                  <p:pic>
                    <p:nvPicPr>
                      <p:cNvPr id="5125" name="Object 5">
                        <a:extLst>
                          <a:ext uri="{FF2B5EF4-FFF2-40B4-BE49-F238E27FC236}">
                            <a16:creationId xmlns:a16="http://schemas.microsoft.com/office/drawing/2014/main" id="{125AECF1-FE3C-4C35-AABA-D7CE2B8A31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9713" y="1143000"/>
                        <a:ext cx="1122362" cy="557213"/>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aphicFrame>
        <p:nvGraphicFramePr>
          <p:cNvPr id="5126" name="Object 6">
            <a:extLst>
              <a:ext uri="{FF2B5EF4-FFF2-40B4-BE49-F238E27FC236}">
                <a16:creationId xmlns:a16="http://schemas.microsoft.com/office/drawing/2014/main" id="{BC90C7BE-58FE-47E2-86E9-0936E73816EC}"/>
              </a:ext>
            </a:extLst>
          </p:cNvPr>
          <p:cNvGraphicFramePr>
            <a:graphicFrameLocks noChangeAspect="1"/>
          </p:cNvGraphicFramePr>
          <p:nvPr/>
        </p:nvGraphicFramePr>
        <p:xfrm>
          <a:off x="3616325" y="1152525"/>
          <a:ext cx="2784475" cy="523875"/>
        </p:xfrm>
        <a:graphic>
          <a:graphicData uri="http://schemas.openxmlformats.org/presentationml/2006/ole">
            <mc:AlternateContent xmlns:mc="http://schemas.openxmlformats.org/markup-compatibility/2006">
              <mc:Choice xmlns:v="urn:schemas-microsoft-com:vml" Requires="v">
                <p:oleObj spid="_x0000_s62611" name="Equation" r:id="rId5" imgW="1485720" imgH="279360" progId="Equation.DSMT4">
                  <p:embed/>
                </p:oleObj>
              </mc:Choice>
              <mc:Fallback>
                <p:oleObj name="Equation" r:id="rId5" imgW="1485720" imgH="279360" progId="Equation.DSMT4">
                  <p:embed/>
                  <p:pic>
                    <p:nvPicPr>
                      <p:cNvPr id="5126" name="Object 6">
                        <a:extLst>
                          <a:ext uri="{FF2B5EF4-FFF2-40B4-BE49-F238E27FC236}">
                            <a16:creationId xmlns:a16="http://schemas.microsoft.com/office/drawing/2014/main" id="{BC90C7BE-58FE-47E2-86E9-0936E73816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6325" y="1152525"/>
                        <a:ext cx="2784475"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7" name="Line 7">
            <a:extLst>
              <a:ext uri="{FF2B5EF4-FFF2-40B4-BE49-F238E27FC236}">
                <a16:creationId xmlns:a16="http://schemas.microsoft.com/office/drawing/2014/main" id="{45EFD64E-1A11-498A-9E24-255647B654A5}"/>
              </a:ext>
            </a:extLst>
          </p:cNvPr>
          <p:cNvSpPr>
            <a:spLocks noChangeShapeType="1"/>
          </p:cNvSpPr>
          <p:nvPr/>
        </p:nvSpPr>
        <p:spPr bwMode="auto">
          <a:xfrm>
            <a:off x="2789238" y="1447800"/>
            <a:ext cx="685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133" name="Group 13">
            <a:extLst>
              <a:ext uri="{FF2B5EF4-FFF2-40B4-BE49-F238E27FC236}">
                <a16:creationId xmlns:a16="http://schemas.microsoft.com/office/drawing/2014/main" id="{4D103600-FD03-47FE-93BD-635A00A8C614}"/>
              </a:ext>
            </a:extLst>
          </p:cNvPr>
          <p:cNvGrpSpPr>
            <a:grpSpLocks/>
          </p:cNvGrpSpPr>
          <p:nvPr/>
        </p:nvGrpSpPr>
        <p:grpSpPr bwMode="auto">
          <a:xfrm>
            <a:off x="990600" y="1981200"/>
            <a:ext cx="6705600" cy="1187450"/>
            <a:chOff x="624" y="1248"/>
            <a:chExt cx="4224" cy="748"/>
          </a:xfrm>
        </p:grpSpPr>
        <p:sp>
          <p:nvSpPr>
            <p:cNvPr id="5131" name="Rectangle 11">
              <a:extLst>
                <a:ext uri="{FF2B5EF4-FFF2-40B4-BE49-F238E27FC236}">
                  <a16:creationId xmlns:a16="http://schemas.microsoft.com/office/drawing/2014/main" id="{532AFF44-037B-4F8C-A04E-C2722F24A529}"/>
                </a:ext>
              </a:extLst>
            </p:cNvPr>
            <p:cNvSpPr>
              <a:spLocks noChangeArrowheads="1"/>
            </p:cNvSpPr>
            <p:nvPr/>
          </p:nvSpPr>
          <p:spPr bwMode="auto">
            <a:xfrm>
              <a:off x="624" y="1248"/>
              <a:ext cx="4224" cy="74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latin typeface="华文中宋" panose="02010600040101010101" pitchFamily="2" charset="-122"/>
                  <a:ea typeface="华文中宋" panose="02010600040101010101" pitchFamily="2" charset="-122"/>
                </a:rPr>
                <a:t>在参考构形中    方向上的微元线段的伸长比   的平方等于右</a:t>
              </a:r>
              <a:r>
                <a:rPr lang="en-US" altLang="zh-CN" sz="2400">
                  <a:latin typeface="华文中宋" panose="02010600040101010101" pitchFamily="2" charset="-122"/>
                  <a:ea typeface="华文中宋" panose="02010600040101010101" pitchFamily="2" charset="-122"/>
                </a:rPr>
                <a:t>Cauchy-Green</a:t>
              </a:r>
              <a:r>
                <a:rPr lang="zh-CN" altLang="en-US" sz="2400">
                  <a:latin typeface="华文中宋" panose="02010600040101010101" pitchFamily="2" charset="-122"/>
                  <a:ea typeface="华文中宋" panose="02010600040101010101" pitchFamily="2" charset="-122"/>
                </a:rPr>
                <a:t>张量</a:t>
              </a:r>
              <a:r>
                <a:rPr lang="en-US" altLang="zh-CN" sz="2400" b="1" i="1">
                  <a:latin typeface="华文中宋" panose="02010600040101010101" pitchFamily="2" charset="-122"/>
                  <a:ea typeface="华文中宋" panose="02010600040101010101" pitchFamily="2" charset="-122"/>
                </a:rPr>
                <a:t>C</a:t>
              </a:r>
              <a:r>
                <a:rPr lang="zh-CN" altLang="en-US" sz="2400">
                  <a:latin typeface="华文中宋" panose="02010600040101010101" pitchFamily="2" charset="-122"/>
                  <a:ea typeface="华文中宋" panose="02010600040101010101" pitchFamily="2" charset="-122"/>
                </a:rPr>
                <a:t>的相应对角线元素 </a:t>
              </a:r>
            </a:p>
          </p:txBody>
        </p:sp>
        <p:graphicFrame>
          <p:nvGraphicFramePr>
            <p:cNvPr id="5130" name="Object 10">
              <a:extLst>
                <a:ext uri="{FF2B5EF4-FFF2-40B4-BE49-F238E27FC236}">
                  <a16:creationId xmlns:a16="http://schemas.microsoft.com/office/drawing/2014/main" id="{812A8AFF-6743-4C61-A665-F0C4D4377326}"/>
                </a:ext>
              </a:extLst>
            </p:cNvPr>
            <p:cNvGraphicFramePr>
              <a:graphicFrameLocks noChangeAspect="1"/>
            </p:cNvGraphicFramePr>
            <p:nvPr/>
          </p:nvGraphicFramePr>
          <p:xfrm>
            <a:off x="1821" y="1257"/>
            <a:ext cx="288" cy="265"/>
          </p:xfrm>
          <a:graphic>
            <a:graphicData uri="http://schemas.openxmlformats.org/presentationml/2006/ole">
              <mc:AlternateContent xmlns:mc="http://schemas.openxmlformats.org/markup-compatibility/2006">
                <mc:Choice xmlns:v="urn:schemas-microsoft-com:vml" Requires="v">
                  <p:oleObj spid="_x0000_s62612" r:id="rId7" imgW="241091" imgH="215713" progId="Equation.3">
                    <p:embed/>
                  </p:oleObj>
                </mc:Choice>
                <mc:Fallback>
                  <p:oleObj r:id="rId7" imgW="241091" imgH="215713" progId="Equation.3">
                    <p:embed/>
                    <p:pic>
                      <p:nvPicPr>
                        <p:cNvPr id="5130" name="Object 10">
                          <a:extLst>
                            <a:ext uri="{FF2B5EF4-FFF2-40B4-BE49-F238E27FC236}">
                              <a16:creationId xmlns:a16="http://schemas.microsoft.com/office/drawing/2014/main" id="{812A8AFF-6743-4C61-A665-F0C4D43773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1" y="1257"/>
                          <a:ext cx="288" cy="265"/>
                        </a:xfrm>
                        <a:prstGeom prst="rect">
                          <a:avLst/>
                        </a:prstGeom>
                        <a:solidFill>
                          <a:schemeClr val="accent1"/>
                        </a:solidFill>
                      </p:spPr>
                    </p:pic>
                  </p:oleObj>
                </mc:Fallback>
              </mc:AlternateContent>
            </a:graphicData>
          </a:graphic>
        </p:graphicFrame>
        <p:graphicFrame>
          <p:nvGraphicFramePr>
            <p:cNvPr id="5129" name="Object 9">
              <a:extLst>
                <a:ext uri="{FF2B5EF4-FFF2-40B4-BE49-F238E27FC236}">
                  <a16:creationId xmlns:a16="http://schemas.microsoft.com/office/drawing/2014/main" id="{399CFBB1-EB1B-4C96-AB64-86EB2A014ADC}"/>
                </a:ext>
              </a:extLst>
            </p:cNvPr>
            <p:cNvGraphicFramePr>
              <a:graphicFrameLocks noChangeAspect="1"/>
            </p:cNvGraphicFramePr>
            <p:nvPr/>
          </p:nvGraphicFramePr>
          <p:xfrm>
            <a:off x="4368" y="1296"/>
            <a:ext cx="181" cy="192"/>
          </p:xfrm>
          <a:graphic>
            <a:graphicData uri="http://schemas.openxmlformats.org/presentationml/2006/ole">
              <mc:AlternateContent xmlns:mc="http://schemas.openxmlformats.org/markup-compatibility/2006">
                <mc:Choice xmlns:v="urn:schemas-microsoft-com:vml" Requires="v">
                  <p:oleObj spid="_x0000_s62613" r:id="rId9" imgW="152268" imgH="164957" progId="Equation.3">
                    <p:embed/>
                  </p:oleObj>
                </mc:Choice>
                <mc:Fallback>
                  <p:oleObj r:id="rId9" imgW="152268" imgH="164957" progId="Equation.3">
                    <p:embed/>
                    <p:pic>
                      <p:nvPicPr>
                        <p:cNvPr id="5129" name="Object 9">
                          <a:extLst>
                            <a:ext uri="{FF2B5EF4-FFF2-40B4-BE49-F238E27FC236}">
                              <a16:creationId xmlns:a16="http://schemas.microsoft.com/office/drawing/2014/main" id="{399CFBB1-EB1B-4C96-AB64-86EB2A014AD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68" y="1296"/>
                          <a:ext cx="181" cy="192"/>
                        </a:xfrm>
                        <a:prstGeom prst="rect">
                          <a:avLst/>
                        </a:prstGeom>
                        <a:solidFill>
                          <a:schemeClr val="accent1"/>
                        </a:solidFill>
                      </p:spPr>
                    </p:pic>
                  </p:oleObj>
                </mc:Fallback>
              </mc:AlternateContent>
            </a:graphicData>
          </a:graphic>
        </p:graphicFrame>
        <p:graphicFrame>
          <p:nvGraphicFramePr>
            <p:cNvPr id="5128" name="Object 8">
              <a:extLst>
                <a:ext uri="{FF2B5EF4-FFF2-40B4-BE49-F238E27FC236}">
                  <a16:creationId xmlns:a16="http://schemas.microsoft.com/office/drawing/2014/main" id="{72421B47-ED2C-4F08-8281-3A3EEE645EAE}"/>
                </a:ext>
              </a:extLst>
            </p:cNvPr>
            <p:cNvGraphicFramePr>
              <a:graphicFrameLocks noChangeAspect="1"/>
            </p:cNvGraphicFramePr>
            <p:nvPr/>
          </p:nvGraphicFramePr>
          <p:xfrm>
            <a:off x="1056" y="1728"/>
            <a:ext cx="288" cy="257"/>
          </p:xfrm>
          <a:graphic>
            <a:graphicData uri="http://schemas.openxmlformats.org/presentationml/2006/ole">
              <mc:AlternateContent xmlns:mc="http://schemas.openxmlformats.org/markup-compatibility/2006">
                <mc:Choice xmlns:v="urn:schemas-microsoft-com:vml" Requires="v">
                  <p:oleObj spid="_x0000_s62614" r:id="rId11" imgW="266469" imgH="241091" progId="Equation.3">
                    <p:embed/>
                  </p:oleObj>
                </mc:Choice>
                <mc:Fallback>
                  <p:oleObj r:id="rId11" imgW="266469" imgH="241091" progId="Equation.3">
                    <p:embed/>
                    <p:pic>
                      <p:nvPicPr>
                        <p:cNvPr id="5128" name="Object 8">
                          <a:extLst>
                            <a:ext uri="{FF2B5EF4-FFF2-40B4-BE49-F238E27FC236}">
                              <a16:creationId xmlns:a16="http://schemas.microsoft.com/office/drawing/2014/main" id="{72421B47-ED2C-4F08-8281-3A3EEE645EA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6" y="1728"/>
                          <a:ext cx="288" cy="257"/>
                        </a:xfrm>
                        <a:prstGeom prst="rect">
                          <a:avLst/>
                        </a:prstGeom>
                        <a:solidFill>
                          <a:schemeClr val="accent1"/>
                        </a:solidFill>
                      </p:spPr>
                    </p:pic>
                  </p:oleObj>
                </mc:Fallback>
              </mc:AlternateContent>
            </a:graphicData>
          </a:graphic>
        </p:graphicFrame>
      </p:grpSp>
      <p:grpSp>
        <p:nvGrpSpPr>
          <p:cNvPr id="5147" name="Group 27">
            <a:extLst>
              <a:ext uri="{FF2B5EF4-FFF2-40B4-BE49-F238E27FC236}">
                <a16:creationId xmlns:a16="http://schemas.microsoft.com/office/drawing/2014/main" id="{828F48DC-E773-4885-A8C7-2BE917438374}"/>
              </a:ext>
            </a:extLst>
          </p:cNvPr>
          <p:cNvGrpSpPr>
            <a:grpSpLocks/>
          </p:cNvGrpSpPr>
          <p:nvPr/>
        </p:nvGrpSpPr>
        <p:grpSpPr bwMode="auto">
          <a:xfrm>
            <a:off x="2057400" y="5202238"/>
            <a:ext cx="5067300" cy="1198562"/>
            <a:chOff x="1296" y="3277"/>
            <a:chExt cx="3192" cy="755"/>
          </a:xfrm>
        </p:grpSpPr>
        <p:graphicFrame>
          <p:nvGraphicFramePr>
            <p:cNvPr id="5136" name="Object 16">
              <a:extLst>
                <a:ext uri="{FF2B5EF4-FFF2-40B4-BE49-F238E27FC236}">
                  <a16:creationId xmlns:a16="http://schemas.microsoft.com/office/drawing/2014/main" id="{B913228B-C8BF-4243-B688-97C4A267D9E8}"/>
                </a:ext>
              </a:extLst>
            </p:cNvPr>
            <p:cNvGraphicFramePr>
              <a:graphicFrameLocks noChangeAspect="1"/>
            </p:cNvGraphicFramePr>
            <p:nvPr/>
          </p:nvGraphicFramePr>
          <p:xfrm>
            <a:off x="3024" y="3360"/>
            <a:ext cx="1464" cy="671"/>
          </p:xfrm>
          <a:graphic>
            <a:graphicData uri="http://schemas.openxmlformats.org/presentationml/2006/ole">
              <mc:AlternateContent xmlns:mc="http://schemas.openxmlformats.org/markup-compatibility/2006">
                <mc:Choice xmlns:v="urn:schemas-microsoft-com:vml" Requires="v">
                  <p:oleObj spid="_x0000_s62615" r:id="rId13" imgW="1143000" imgH="520700" progId="Equation.DSMT4">
                    <p:embed/>
                  </p:oleObj>
                </mc:Choice>
                <mc:Fallback>
                  <p:oleObj r:id="rId13" imgW="1143000" imgH="520700" progId="Equation.DSMT4">
                    <p:embed/>
                    <p:pic>
                      <p:nvPicPr>
                        <p:cNvPr id="5136" name="Object 16">
                          <a:extLst>
                            <a:ext uri="{FF2B5EF4-FFF2-40B4-BE49-F238E27FC236}">
                              <a16:creationId xmlns:a16="http://schemas.microsoft.com/office/drawing/2014/main" id="{B913228B-C8BF-4243-B688-97C4A267D9E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24" y="3360"/>
                          <a:ext cx="1464" cy="6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8" name="Object 18">
              <a:extLst>
                <a:ext uri="{FF2B5EF4-FFF2-40B4-BE49-F238E27FC236}">
                  <a16:creationId xmlns:a16="http://schemas.microsoft.com/office/drawing/2014/main" id="{94B9301F-3A6F-49D7-B47F-4D2E19C6F058}"/>
                </a:ext>
              </a:extLst>
            </p:cNvPr>
            <p:cNvGraphicFramePr>
              <a:graphicFrameLocks noChangeAspect="1"/>
            </p:cNvGraphicFramePr>
            <p:nvPr/>
          </p:nvGraphicFramePr>
          <p:xfrm>
            <a:off x="1296" y="3277"/>
            <a:ext cx="898" cy="371"/>
          </p:xfrm>
          <a:graphic>
            <a:graphicData uri="http://schemas.openxmlformats.org/presentationml/2006/ole">
              <mc:AlternateContent xmlns:mc="http://schemas.openxmlformats.org/markup-compatibility/2006">
                <mc:Choice xmlns:v="urn:schemas-microsoft-com:vml" Requires="v">
                  <p:oleObj spid="_x0000_s62616" name="Equation" r:id="rId15" imgW="596880" imgH="241200" progId="Equation.DSMT4">
                    <p:embed/>
                  </p:oleObj>
                </mc:Choice>
                <mc:Fallback>
                  <p:oleObj name="Equation" r:id="rId15" imgW="596880" imgH="241200" progId="Equation.DSMT4">
                    <p:embed/>
                    <p:pic>
                      <p:nvPicPr>
                        <p:cNvPr id="5138" name="Object 18">
                          <a:extLst>
                            <a:ext uri="{FF2B5EF4-FFF2-40B4-BE49-F238E27FC236}">
                              <a16:creationId xmlns:a16="http://schemas.microsoft.com/office/drawing/2014/main" id="{94B9301F-3A6F-49D7-B47F-4D2E19C6F05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96" y="3277"/>
                          <a:ext cx="898" cy="371"/>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aphicFrame>
          <p:nvGraphicFramePr>
            <p:cNvPr id="5139" name="Object 19">
              <a:extLst>
                <a:ext uri="{FF2B5EF4-FFF2-40B4-BE49-F238E27FC236}">
                  <a16:creationId xmlns:a16="http://schemas.microsoft.com/office/drawing/2014/main" id="{806157ED-6B24-41DE-A6C9-8B13C3EC194B}"/>
                </a:ext>
              </a:extLst>
            </p:cNvPr>
            <p:cNvGraphicFramePr>
              <a:graphicFrameLocks noChangeAspect="1"/>
            </p:cNvGraphicFramePr>
            <p:nvPr/>
          </p:nvGraphicFramePr>
          <p:xfrm>
            <a:off x="1296" y="3661"/>
            <a:ext cx="936" cy="371"/>
          </p:xfrm>
          <a:graphic>
            <a:graphicData uri="http://schemas.openxmlformats.org/presentationml/2006/ole">
              <mc:AlternateContent xmlns:mc="http://schemas.openxmlformats.org/markup-compatibility/2006">
                <mc:Choice xmlns:v="urn:schemas-microsoft-com:vml" Requires="v">
                  <p:oleObj spid="_x0000_s62617" name="Equation" r:id="rId17" imgW="622080" imgH="241200" progId="Equation.DSMT4">
                    <p:embed/>
                  </p:oleObj>
                </mc:Choice>
                <mc:Fallback>
                  <p:oleObj name="Equation" r:id="rId17" imgW="622080" imgH="241200" progId="Equation.DSMT4">
                    <p:embed/>
                    <p:pic>
                      <p:nvPicPr>
                        <p:cNvPr id="5139" name="Object 19">
                          <a:extLst>
                            <a:ext uri="{FF2B5EF4-FFF2-40B4-BE49-F238E27FC236}">
                              <a16:creationId xmlns:a16="http://schemas.microsoft.com/office/drawing/2014/main" id="{806157ED-6B24-41DE-A6C9-8B13C3EC194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96" y="3661"/>
                          <a:ext cx="936" cy="371"/>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sp>
          <p:nvSpPr>
            <p:cNvPr id="5140" name="AutoShape 20">
              <a:extLst>
                <a:ext uri="{FF2B5EF4-FFF2-40B4-BE49-F238E27FC236}">
                  <a16:creationId xmlns:a16="http://schemas.microsoft.com/office/drawing/2014/main" id="{785C9FBB-9959-4410-A8B5-FE47A98F3B83}"/>
                </a:ext>
              </a:extLst>
            </p:cNvPr>
            <p:cNvSpPr>
              <a:spLocks/>
            </p:cNvSpPr>
            <p:nvPr/>
          </p:nvSpPr>
          <p:spPr bwMode="auto">
            <a:xfrm>
              <a:off x="2256" y="3373"/>
              <a:ext cx="192" cy="576"/>
            </a:xfrm>
            <a:prstGeom prst="rightBrace">
              <a:avLst>
                <a:gd name="adj1" fmla="val 2500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1" name="Line 21">
              <a:extLst>
                <a:ext uri="{FF2B5EF4-FFF2-40B4-BE49-F238E27FC236}">
                  <a16:creationId xmlns:a16="http://schemas.microsoft.com/office/drawing/2014/main" id="{F75B27CA-6E29-416B-A07F-7C5F2DB8671A}"/>
                </a:ext>
              </a:extLst>
            </p:cNvPr>
            <p:cNvSpPr>
              <a:spLocks noChangeShapeType="1"/>
            </p:cNvSpPr>
            <p:nvPr/>
          </p:nvSpPr>
          <p:spPr bwMode="auto">
            <a:xfrm>
              <a:off x="2544" y="3661"/>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5134" name="Object 14">
            <a:extLst>
              <a:ext uri="{FF2B5EF4-FFF2-40B4-BE49-F238E27FC236}">
                <a16:creationId xmlns:a16="http://schemas.microsoft.com/office/drawing/2014/main" id="{7DE84279-1BD8-4594-A950-AE5DDDC3B09E}"/>
              </a:ext>
            </a:extLst>
          </p:cNvPr>
          <p:cNvGraphicFramePr>
            <a:graphicFrameLocks noChangeAspect="1"/>
          </p:cNvGraphicFramePr>
          <p:nvPr/>
        </p:nvGraphicFramePr>
        <p:xfrm>
          <a:off x="1295400" y="3505200"/>
          <a:ext cx="6254750" cy="1474788"/>
        </p:xfrm>
        <a:graphic>
          <a:graphicData uri="http://schemas.openxmlformats.org/presentationml/2006/ole">
            <mc:AlternateContent xmlns:mc="http://schemas.openxmlformats.org/markup-compatibility/2006">
              <mc:Choice xmlns:v="urn:schemas-microsoft-com:vml" Requires="v">
                <p:oleObj spid="_x0000_s62618" name="Equation" r:id="rId19" imgW="3416040" imgH="812520" progId="Equation.DSMT4">
                  <p:embed/>
                </p:oleObj>
              </mc:Choice>
              <mc:Fallback>
                <p:oleObj name="Equation" r:id="rId19" imgW="3416040" imgH="812520" progId="Equation.DSMT4">
                  <p:embed/>
                  <p:pic>
                    <p:nvPicPr>
                      <p:cNvPr id="5134" name="Object 14">
                        <a:extLst>
                          <a:ext uri="{FF2B5EF4-FFF2-40B4-BE49-F238E27FC236}">
                            <a16:creationId xmlns:a16="http://schemas.microsoft.com/office/drawing/2014/main" id="{7DE84279-1BD8-4594-A950-AE5DDDC3B09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95400" y="3505200"/>
                        <a:ext cx="6254750" cy="147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142" name="Group 22">
            <a:extLst>
              <a:ext uri="{FF2B5EF4-FFF2-40B4-BE49-F238E27FC236}">
                <a16:creationId xmlns:a16="http://schemas.microsoft.com/office/drawing/2014/main" id="{806AC341-468E-4672-88E2-E44A7B32DEE9}"/>
              </a:ext>
            </a:extLst>
          </p:cNvPr>
          <p:cNvGrpSpPr>
            <a:grpSpLocks/>
          </p:cNvGrpSpPr>
          <p:nvPr/>
        </p:nvGrpSpPr>
        <p:grpSpPr bwMode="auto">
          <a:xfrm>
            <a:off x="990600" y="3581400"/>
            <a:ext cx="6704013" cy="1219200"/>
            <a:chOff x="912" y="1200"/>
            <a:chExt cx="4223" cy="768"/>
          </a:xfrm>
        </p:grpSpPr>
        <p:sp>
          <p:nvSpPr>
            <p:cNvPr id="5143" name="Rectangle 23">
              <a:extLst>
                <a:ext uri="{FF2B5EF4-FFF2-40B4-BE49-F238E27FC236}">
                  <a16:creationId xmlns:a16="http://schemas.microsoft.com/office/drawing/2014/main" id="{9ED7FB2D-3C6D-4998-A21C-18A7DD933A79}"/>
                </a:ext>
              </a:extLst>
            </p:cNvPr>
            <p:cNvSpPr>
              <a:spLocks noChangeArrowheads="1"/>
            </p:cNvSpPr>
            <p:nvPr/>
          </p:nvSpPr>
          <p:spPr bwMode="auto">
            <a:xfrm>
              <a:off x="912" y="1200"/>
              <a:ext cx="4223" cy="76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400" i="1">
                  <a:latin typeface="华文中宋" panose="02010600040101010101" pitchFamily="2" charset="-122"/>
                  <a:ea typeface="华文中宋" panose="02010600040101010101" pitchFamily="2" charset="-122"/>
                </a:rPr>
                <a:t>C</a:t>
              </a:r>
              <a:r>
                <a:rPr lang="zh-CN" altLang="en-US" sz="2400">
                  <a:latin typeface="华文中宋" panose="02010600040101010101" pitchFamily="2" charset="-122"/>
                  <a:ea typeface="华文中宋" panose="02010600040101010101" pitchFamily="2" charset="-122"/>
                </a:rPr>
                <a:t>的非角线元素     以余弦的形式描述了参考构形上该点处沿坐标轴    和    两个方向上的夹角的变化。</a:t>
              </a:r>
            </a:p>
          </p:txBody>
        </p:sp>
        <p:graphicFrame>
          <p:nvGraphicFramePr>
            <p:cNvPr id="5144" name="Object 24">
              <a:extLst>
                <a:ext uri="{FF2B5EF4-FFF2-40B4-BE49-F238E27FC236}">
                  <a16:creationId xmlns:a16="http://schemas.microsoft.com/office/drawing/2014/main" id="{B2B98286-62E0-40B6-A962-94775558011B}"/>
                </a:ext>
              </a:extLst>
            </p:cNvPr>
            <p:cNvGraphicFramePr>
              <a:graphicFrameLocks noChangeAspect="1"/>
            </p:cNvGraphicFramePr>
            <p:nvPr/>
          </p:nvGraphicFramePr>
          <p:xfrm>
            <a:off x="2258" y="1209"/>
            <a:ext cx="334" cy="288"/>
          </p:xfrm>
          <a:graphic>
            <a:graphicData uri="http://schemas.openxmlformats.org/presentationml/2006/ole">
              <mc:AlternateContent xmlns:mc="http://schemas.openxmlformats.org/markup-compatibility/2006">
                <mc:Choice xmlns:v="urn:schemas-microsoft-com:vml" Requires="v">
                  <p:oleObj spid="_x0000_s62619" r:id="rId21" imgW="279279" imgH="241195" progId="Equation.3">
                    <p:embed/>
                  </p:oleObj>
                </mc:Choice>
                <mc:Fallback>
                  <p:oleObj r:id="rId21" imgW="279279" imgH="241195" progId="Equation.3">
                    <p:embed/>
                    <p:pic>
                      <p:nvPicPr>
                        <p:cNvPr id="5144" name="Object 24">
                          <a:extLst>
                            <a:ext uri="{FF2B5EF4-FFF2-40B4-BE49-F238E27FC236}">
                              <a16:creationId xmlns:a16="http://schemas.microsoft.com/office/drawing/2014/main" id="{B2B98286-62E0-40B6-A962-94775558011B}"/>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58" y="1209"/>
                          <a:ext cx="334" cy="288"/>
                        </a:xfrm>
                        <a:prstGeom prst="rect">
                          <a:avLst/>
                        </a:prstGeom>
                        <a:solidFill>
                          <a:schemeClr val="accent1"/>
                        </a:solidFill>
                      </p:spPr>
                    </p:pic>
                  </p:oleObj>
                </mc:Fallback>
              </mc:AlternateContent>
            </a:graphicData>
          </a:graphic>
        </p:graphicFrame>
        <p:graphicFrame>
          <p:nvGraphicFramePr>
            <p:cNvPr id="5145" name="Object 25">
              <a:extLst>
                <a:ext uri="{FF2B5EF4-FFF2-40B4-BE49-F238E27FC236}">
                  <a16:creationId xmlns:a16="http://schemas.microsoft.com/office/drawing/2014/main" id="{E921881F-9F77-403A-A931-CBCEBA6354C2}"/>
                </a:ext>
              </a:extLst>
            </p:cNvPr>
            <p:cNvGraphicFramePr>
              <a:graphicFrameLocks noChangeAspect="1"/>
            </p:cNvGraphicFramePr>
            <p:nvPr/>
          </p:nvGraphicFramePr>
          <p:xfrm>
            <a:off x="2496" y="1440"/>
            <a:ext cx="288" cy="265"/>
          </p:xfrm>
          <a:graphic>
            <a:graphicData uri="http://schemas.openxmlformats.org/presentationml/2006/ole">
              <mc:AlternateContent xmlns:mc="http://schemas.openxmlformats.org/markup-compatibility/2006">
                <mc:Choice xmlns:v="urn:schemas-microsoft-com:vml" Requires="v">
                  <p:oleObj spid="_x0000_s62620" r:id="rId23" imgW="241091" imgH="215713" progId="Equation.3">
                    <p:embed/>
                  </p:oleObj>
                </mc:Choice>
                <mc:Fallback>
                  <p:oleObj r:id="rId23" imgW="241091" imgH="215713" progId="Equation.3">
                    <p:embed/>
                    <p:pic>
                      <p:nvPicPr>
                        <p:cNvPr id="5145" name="Object 25">
                          <a:extLst>
                            <a:ext uri="{FF2B5EF4-FFF2-40B4-BE49-F238E27FC236}">
                              <a16:creationId xmlns:a16="http://schemas.microsoft.com/office/drawing/2014/main" id="{E921881F-9F77-403A-A931-CBCEBA6354C2}"/>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96" y="1440"/>
                          <a:ext cx="288" cy="265"/>
                        </a:xfrm>
                        <a:prstGeom prst="rect">
                          <a:avLst/>
                        </a:prstGeom>
                        <a:solidFill>
                          <a:schemeClr val="accent1"/>
                        </a:solidFill>
                      </p:spPr>
                    </p:pic>
                  </p:oleObj>
                </mc:Fallback>
              </mc:AlternateContent>
            </a:graphicData>
          </a:graphic>
        </p:graphicFrame>
        <p:graphicFrame>
          <p:nvGraphicFramePr>
            <p:cNvPr id="5146" name="Object 26">
              <a:extLst>
                <a:ext uri="{FF2B5EF4-FFF2-40B4-BE49-F238E27FC236}">
                  <a16:creationId xmlns:a16="http://schemas.microsoft.com/office/drawing/2014/main" id="{2BDDA45B-09EA-447A-9061-131213C3E79C}"/>
                </a:ext>
              </a:extLst>
            </p:cNvPr>
            <p:cNvGraphicFramePr>
              <a:graphicFrameLocks noChangeAspect="1"/>
            </p:cNvGraphicFramePr>
            <p:nvPr/>
          </p:nvGraphicFramePr>
          <p:xfrm>
            <a:off x="2928" y="1440"/>
            <a:ext cx="288" cy="288"/>
          </p:xfrm>
          <a:graphic>
            <a:graphicData uri="http://schemas.openxmlformats.org/presentationml/2006/ole">
              <mc:AlternateContent xmlns:mc="http://schemas.openxmlformats.org/markup-compatibility/2006">
                <mc:Choice xmlns:v="urn:schemas-microsoft-com:vml" Requires="v">
                  <p:oleObj spid="_x0000_s62621" r:id="rId25" imgW="241195" imgH="241195" progId="Equation.3">
                    <p:embed/>
                  </p:oleObj>
                </mc:Choice>
                <mc:Fallback>
                  <p:oleObj r:id="rId25" imgW="241195" imgH="241195" progId="Equation.3">
                    <p:embed/>
                    <p:pic>
                      <p:nvPicPr>
                        <p:cNvPr id="5146" name="Object 26">
                          <a:extLst>
                            <a:ext uri="{FF2B5EF4-FFF2-40B4-BE49-F238E27FC236}">
                              <a16:creationId xmlns:a16="http://schemas.microsoft.com/office/drawing/2014/main" id="{2BDDA45B-09EA-447A-9061-131213C3E79C}"/>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928" y="1440"/>
                          <a:ext cx="288" cy="288"/>
                        </a:xfrm>
                        <a:prstGeom prst="rect">
                          <a:avLst/>
                        </a:prstGeom>
                        <a:solidFill>
                          <a:schemeClr val="accent1"/>
                        </a:solidFill>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133"/>
                                        </p:tgtEl>
                                        <p:attrNameLst>
                                          <p:attrName>style.visibility</p:attrName>
                                        </p:attrNameLst>
                                      </p:cBhvr>
                                      <p:to>
                                        <p:strVal val="visible"/>
                                      </p:to>
                                    </p:set>
                                    <p:anim calcmode="lin" valueType="num">
                                      <p:cBhvr additive="base">
                                        <p:cTn id="7" dur="500" fill="hold"/>
                                        <p:tgtEl>
                                          <p:spTgt spid="5133"/>
                                        </p:tgtEl>
                                        <p:attrNameLst>
                                          <p:attrName>ppt_x</p:attrName>
                                        </p:attrNameLst>
                                      </p:cBhvr>
                                      <p:tavLst>
                                        <p:tav tm="0">
                                          <p:val>
                                            <p:strVal val="0-#ppt_w/2"/>
                                          </p:val>
                                        </p:tav>
                                        <p:tav tm="100000">
                                          <p:val>
                                            <p:strVal val="#ppt_x"/>
                                          </p:val>
                                        </p:tav>
                                      </p:tavLst>
                                    </p:anim>
                                    <p:anim calcmode="lin" valueType="num">
                                      <p:cBhvr additive="base">
                                        <p:cTn id="8" dur="500" fill="hold"/>
                                        <p:tgtEl>
                                          <p:spTgt spid="51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134"/>
                                        </p:tgtEl>
                                        <p:attrNameLst>
                                          <p:attrName>style.visibility</p:attrName>
                                        </p:attrNameLst>
                                      </p:cBhvr>
                                      <p:to>
                                        <p:strVal val="visible"/>
                                      </p:to>
                                    </p:set>
                                    <p:anim calcmode="lin" valueType="num">
                                      <p:cBhvr additive="base">
                                        <p:cTn id="13" dur="500" fill="hold"/>
                                        <p:tgtEl>
                                          <p:spTgt spid="5134"/>
                                        </p:tgtEl>
                                        <p:attrNameLst>
                                          <p:attrName>ppt_x</p:attrName>
                                        </p:attrNameLst>
                                      </p:cBhvr>
                                      <p:tavLst>
                                        <p:tav tm="0">
                                          <p:val>
                                            <p:strVal val="0-#ppt_w/2"/>
                                          </p:val>
                                        </p:tav>
                                        <p:tav tm="100000">
                                          <p:val>
                                            <p:strVal val="#ppt_x"/>
                                          </p:val>
                                        </p:tav>
                                      </p:tavLst>
                                    </p:anim>
                                    <p:anim calcmode="lin" valueType="num">
                                      <p:cBhvr additive="base">
                                        <p:cTn id="14" dur="500" fill="hold"/>
                                        <p:tgtEl>
                                          <p:spTgt spid="513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147"/>
                                        </p:tgtEl>
                                        <p:attrNameLst>
                                          <p:attrName>style.visibility</p:attrName>
                                        </p:attrNameLst>
                                      </p:cBhvr>
                                      <p:to>
                                        <p:strVal val="visible"/>
                                      </p:to>
                                    </p:set>
                                    <p:anim calcmode="lin" valueType="num">
                                      <p:cBhvr additive="base">
                                        <p:cTn id="19" dur="500" fill="hold"/>
                                        <p:tgtEl>
                                          <p:spTgt spid="5147"/>
                                        </p:tgtEl>
                                        <p:attrNameLst>
                                          <p:attrName>ppt_x</p:attrName>
                                        </p:attrNameLst>
                                      </p:cBhvr>
                                      <p:tavLst>
                                        <p:tav tm="0">
                                          <p:val>
                                            <p:strVal val="0-#ppt_w/2"/>
                                          </p:val>
                                        </p:tav>
                                        <p:tav tm="100000">
                                          <p:val>
                                            <p:strVal val="#ppt_x"/>
                                          </p:val>
                                        </p:tav>
                                      </p:tavLst>
                                    </p:anim>
                                    <p:anim calcmode="lin" valueType="num">
                                      <p:cBhvr additive="base">
                                        <p:cTn id="20" dur="500" fill="hold"/>
                                        <p:tgtEl>
                                          <p:spTgt spid="514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142"/>
                                        </p:tgtEl>
                                        <p:attrNameLst>
                                          <p:attrName>style.visibility</p:attrName>
                                        </p:attrNameLst>
                                      </p:cBhvr>
                                      <p:to>
                                        <p:strVal val="visible"/>
                                      </p:to>
                                    </p:set>
                                    <p:anim calcmode="lin" valueType="num">
                                      <p:cBhvr additive="base">
                                        <p:cTn id="25" dur="500" fill="hold"/>
                                        <p:tgtEl>
                                          <p:spTgt spid="5142"/>
                                        </p:tgtEl>
                                        <p:attrNameLst>
                                          <p:attrName>ppt_x</p:attrName>
                                        </p:attrNameLst>
                                      </p:cBhvr>
                                      <p:tavLst>
                                        <p:tav tm="0">
                                          <p:val>
                                            <p:strVal val="0-#ppt_w/2"/>
                                          </p:val>
                                        </p:tav>
                                        <p:tav tm="100000">
                                          <p:val>
                                            <p:strVal val="#ppt_x"/>
                                          </p:val>
                                        </p:tav>
                                      </p:tavLst>
                                    </p:anim>
                                    <p:anim calcmode="lin" valueType="num">
                                      <p:cBhvr additive="base">
                                        <p:cTn id="26" dur="500" fill="hold"/>
                                        <p:tgtEl>
                                          <p:spTgt spid="51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53" name="Object 9">
            <a:extLst>
              <a:ext uri="{FF2B5EF4-FFF2-40B4-BE49-F238E27FC236}">
                <a16:creationId xmlns:a16="http://schemas.microsoft.com/office/drawing/2014/main" id="{2E298AF5-3F19-4B7D-9A34-4A2D2971002C}"/>
              </a:ext>
            </a:extLst>
          </p:cNvPr>
          <p:cNvGraphicFramePr>
            <a:graphicFrameLocks noChangeAspect="1"/>
          </p:cNvGraphicFramePr>
          <p:nvPr/>
        </p:nvGraphicFramePr>
        <p:xfrm>
          <a:off x="1828800" y="762000"/>
          <a:ext cx="3657600" cy="684213"/>
        </p:xfrm>
        <a:graphic>
          <a:graphicData uri="http://schemas.openxmlformats.org/presentationml/2006/ole">
            <mc:AlternateContent xmlns:mc="http://schemas.openxmlformats.org/markup-compatibility/2006">
              <mc:Choice xmlns:v="urn:schemas-microsoft-com:vml" Requires="v">
                <p:oleObj spid="_x0000_s63550" r:id="rId3" imgW="2082800" imgH="393700" progId="Equation.DSMT4">
                  <p:embed/>
                </p:oleObj>
              </mc:Choice>
              <mc:Fallback>
                <p:oleObj r:id="rId3" imgW="2082800" imgH="393700" progId="Equation.DSMT4">
                  <p:embed/>
                  <p:pic>
                    <p:nvPicPr>
                      <p:cNvPr id="6153" name="Object 9">
                        <a:extLst>
                          <a:ext uri="{FF2B5EF4-FFF2-40B4-BE49-F238E27FC236}">
                            <a16:creationId xmlns:a16="http://schemas.microsoft.com/office/drawing/2014/main" id="{2E298AF5-3F19-4B7D-9A34-4A2D297100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762000"/>
                        <a:ext cx="3657600" cy="68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4" name="Rectangle 10">
            <a:extLst>
              <a:ext uri="{FF2B5EF4-FFF2-40B4-BE49-F238E27FC236}">
                <a16:creationId xmlns:a16="http://schemas.microsoft.com/office/drawing/2014/main" id="{63CC4AC5-7F81-410A-8DB8-15386A43853F}"/>
              </a:ext>
            </a:extLst>
          </p:cNvPr>
          <p:cNvSpPr>
            <a:spLocks noChangeArrowheads="1"/>
          </p:cNvSpPr>
          <p:nvPr/>
        </p:nvSpPr>
        <p:spPr bwMode="auto">
          <a:xfrm>
            <a:off x="1752600" y="1828800"/>
            <a:ext cx="2963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华文中宋" panose="02010600040101010101" pitchFamily="2" charset="-122"/>
                <a:ea typeface="华文中宋" panose="02010600040101010101" pitchFamily="2" charset="-122"/>
              </a:rPr>
              <a:t>对于刚体运动式： </a:t>
            </a:r>
          </a:p>
        </p:txBody>
      </p:sp>
      <p:graphicFrame>
        <p:nvGraphicFramePr>
          <p:cNvPr id="6155" name="Object 11">
            <a:extLst>
              <a:ext uri="{FF2B5EF4-FFF2-40B4-BE49-F238E27FC236}">
                <a16:creationId xmlns:a16="http://schemas.microsoft.com/office/drawing/2014/main" id="{A696CF34-03C4-401C-8C17-159029E89199}"/>
              </a:ext>
            </a:extLst>
          </p:cNvPr>
          <p:cNvGraphicFramePr>
            <a:graphicFrameLocks noChangeAspect="1"/>
          </p:cNvGraphicFramePr>
          <p:nvPr/>
        </p:nvGraphicFramePr>
        <p:xfrm>
          <a:off x="4038600" y="1828800"/>
          <a:ext cx="2482850" cy="469900"/>
        </p:xfrm>
        <a:graphic>
          <a:graphicData uri="http://schemas.openxmlformats.org/presentationml/2006/ole">
            <mc:AlternateContent xmlns:mc="http://schemas.openxmlformats.org/markup-compatibility/2006">
              <mc:Choice xmlns:v="urn:schemas-microsoft-com:vml" Requires="v">
                <p:oleObj spid="_x0000_s63551" name="Equation" r:id="rId5" imgW="1206360" imgH="228600" progId="Equation.DSMT4">
                  <p:embed/>
                </p:oleObj>
              </mc:Choice>
              <mc:Fallback>
                <p:oleObj name="Equation" r:id="rId5" imgW="1206360" imgH="228600" progId="Equation.DSMT4">
                  <p:embed/>
                  <p:pic>
                    <p:nvPicPr>
                      <p:cNvPr id="6155" name="Object 11">
                        <a:extLst>
                          <a:ext uri="{FF2B5EF4-FFF2-40B4-BE49-F238E27FC236}">
                            <a16:creationId xmlns:a16="http://schemas.microsoft.com/office/drawing/2014/main" id="{A696CF34-03C4-401C-8C17-159029E891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1828800"/>
                        <a:ext cx="248285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6" name="Object 12">
            <a:extLst>
              <a:ext uri="{FF2B5EF4-FFF2-40B4-BE49-F238E27FC236}">
                <a16:creationId xmlns:a16="http://schemas.microsoft.com/office/drawing/2014/main" id="{5753AB67-D2FF-496A-B9F4-933D4DAE1483}"/>
              </a:ext>
            </a:extLst>
          </p:cNvPr>
          <p:cNvGraphicFramePr>
            <a:graphicFrameLocks noChangeAspect="1"/>
          </p:cNvGraphicFramePr>
          <p:nvPr/>
        </p:nvGraphicFramePr>
        <p:xfrm>
          <a:off x="1905000" y="2514600"/>
          <a:ext cx="1290638" cy="430213"/>
        </p:xfrm>
        <a:graphic>
          <a:graphicData uri="http://schemas.openxmlformats.org/presentationml/2006/ole">
            <mc:AlternateContent xmlns:mc="http://schemas.openxmlformats.org/markup-compatibility/2006">
              <mc:Choice xmlns:v="urn:schemas-microsoft-com:vml" Requires="v">
                <p:oleObj spid="_x0000_s63552" r:id="rId7" imgW="596641" imgH="203112" progId="Equation.DSMT4">
                  <p:embed/>
                </p:oleObj>
              </mc:Choice>
              <mc:Fallback>
                <p:oleObj r:id="rId7" imgW="596641" imgH="203112" progId="Equation.DSMT4">
                  <p:embed/>
                  <p:pic>
                    <p:nvPicPr>
                      <p:cNvPr id="6156" name="Object 12">
                        <a:extLst>
                          <a:ext uri="{FF2B5EF4-FFF2-40B4-BE49-F238E27FC236}">
                            <a16:creationId xmlns:a16="http://schemas.microsoft.com/office/drawing/2014/main" id="{5753AB67-D2FF-496A-B9F4-933D4DAE148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2514600"/>
                        <a:ext cx="1290638"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7" name="Line 13">
            <a:extLst>
              <a:ext uri="{FF2B5EF4-FFF2-40B4-BE49-F238E27FC236}">
                <a16:creationId xmlns:a16="http://schemas.microsoft.com/office/drawing/2014/main" id="{C3DAE717-19A1-40E7-BF8B-AD4A9C3CF3BB}"/>
              </a:ext>
            </a:extLst>
          </p:cNvPr>
          <p:cNvSpPr>
            <a:spLocks noChangeShapeType="1"/>
          </p:cNvSpPr>
          <p:nvPr/>
        </p:nvSpPr>
        <p:spPr bwMode="auto">
          <a:xfrm>
            <a:off x="3473450" y="2819400"/>
            <a:ext cx="838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9" name="Text Box 15">
            <a:extLst>
              <a:ext uri="{FF2B5EF4-FFF2-40B4-BE49-F238E27FC236}">
                <a16:creationId xmlns:a16="http://schemas.microsoft.com/office/drawing/2014/main" id="{E8E9BCB3-4D9D-4EEA-9C93-0EAFB06EAE4E}"/>
              </a:ext>
            </a:extLst>
          </p:cNvPr>
          <p:cNvSpPr txBox="1">
            <a:spLocks noChangeArrowheads="1"/>
          </p:cNvSpPr>
          <p:nvPr/>
        </p:nvSpPr>
        <p:spPr bwMode="auto">
          <a:xfrm>
            <a:off x="3429000" y="2362200"/>
            <a:ext cx="91440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800">
                <a:latin typeface="黑体" panose="02010609060101010101" pitchFamily="49" charset="-122"/>
              </a:rPr>
              <a:t>Q </a:t>
            </a:r>
            <a:r>
              <a:rPr lang="zh-CN" altLang="en-US" sz="1800">
                <a:latin typeface="黑体" panose="02010609060101010101" pitchFamily="49" charset="-122"/>
              </a:rPr>
              <a:t>正交</a:t>
            </a:r>
          </a:p>
        </p:txBody>
      </p:sp>
      <p:graphicFrame>
        <p:nvGraphicFramePr>
          <p:cNvPr id="6160" name="Object 16">
            <a:extLst>
              <a:ext uri="{FF2B5EF4-FFF2-40B4-BE49-F238E27FC236}">
                <a16:creationId xmlns:a16="http://schemas.microsoft.com/office/drawing/2014/main" id="{D6799107-3989-4AC8-977D-BDDA1C7BB5BA}"/>
              </a:ext>
            </a:extLst>
          </p:cNvPr>
          <p:cNvGraphicFramePr>
            <a:graphicFrameLocks noChangeAspect="1"/>
          </p:cNvGraphicFramePr>
          <p:nvPr/>
        </p:nvGraphicFramePr>
        <p:xfrm>
          <a:off x="4495800" y="2590800"/>
          <a:ext cx="1847850" cy="439738"/>
        </p:xfrm>
        <a:graphic>
          <a:graphicData uri="http://schemas.openxmlformats.org/presentationml/2006/ole">
            <mc:AlternateContent xmlns:mc="http://schemas.openxmlformats.org/markup-compatibility/2006">
              <mc:Choice xmlns:v="urn:schemas-microsoft-com:vml" Requires="v">
                <p:oleObj spid="_x0000_s63553" r:id="rId9" imgW="799753" imgH="190417" progId="Equation.DSMT4">
                  <p:embed/>
                </p:oleObj>
              </mc:Choice>
              <mc:Fallback>
                <p:oleObj r:id="rId9" imgW="799753" imgH="190417" progId="Equation.DSMT4">
                  <p:embed/>
                  <p:pic>
                    <p:nvPicPr>
                      <p:cNvPr id="6160" name="Object 16">
                        <a:extLst>
                          <a:ext uri="{FF2B5EF4-FFF2-40B4-BE49-F238E27FC236}">
                            <a16:creationId xmlns:a16="http://schemas.microsoft.com/office/drawing/2014/main" id="{D6799107-3989-4AC8-977D-BDDA1C7BB5B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5800" y="2590800"/>
                        <a:ext cx="1847850"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62" name="Object 18">
            <a:extLst>
              <a:ext uri="{FF2B5EF4-FFF2-40B4-BE49-F238E27FC236}">
                <a16:creationId xmlns:a16="http://schemas.microsoft.com/office/drawing/2014/main" id="{1E6785B3-008F-4BAB-88A7-C511C8F58349}"/>
              </a:ext>
            </a:extLst>
          </p:cNvPr>
          <p:cNvGraphicFramePr>
            <a:graphicFrameLocks noChangeAspect="1"/>
          </p:cNvGraphicFramePr>
          <p:nvPr/>
        </p:nvGraphicFramePr>
        <p:xfrm>
          <a:off x="4343400" y="3200400"/>
          <a:ext cx="2024063" cy="790575"/>
        </p:xfrm>
        <a:graphic>
          <a:graphicData uri="http://schemas.openxmlformats.org/presentationml/2006/ole">
            <mc:AlternateContent xmlns:mc="http://schemas.openxmlformats.org/markup-compatibility/2006">
              <mc:Choice xmlns:v="urn:schemas-microsoft-com:vml" Requires="v">
                <p:oleObj spid="_x0000_s63554" r:id="rId11" imgW="1002865" imgH="393529" progId="Equation.DSMT4">
                  <p:embed/>
                </p:oleObj>
              </mc:Choice>
              <mc:Fallback>
                <p:oleObj r:id="rId11" imgW="1002865" imgH="393529" progId="Equation.DSMT4">
                  <p:embed/>
                  <p:pic>
                    <p:nvPicPr>
                      <p:cNvPr id="6162" name="Object 18">
                        <a:extLst>
                          <a:ext uri="{FF2B5EF4-FFF2-40B4-BE49-F238E27FC236}">
                            <a16:creationId xmlns:a16="http://schemas.microsoft.com/office/drawing/2014/main" id="{1E6785B3-008F-4BAB-88A7-C511C8F5834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43400" y="3200400"/>
                        <a:ext cx="2024063"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4" name="Rectangle 20">
            <a:extLst>
              <a:ext uri="{FF2B5EF4-FFF2-40B4-BE49-F238E27FC236}">
                <a16:creationId xmlns:a16="http://schemas.microsoft.com/office/drawing/2014/main" id="{4AC2C5D5-C680-4F02-A2CB-3F51FE4B6F96}"/>
              </a:ext>
            </a:extLst>
          </p:cNvPr>
          <p:cNvSpPr>
            <a:spLocks noChangeArrowheads="1"/>
          </p:cNvSpPr>
          <p:nvPr/>
        </p:nvSpPr>
        <p:spPr bwMode="auto">
          <a:xfrm>
            <a:off x="1600200" y="3352800"/>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t>Almansi</a:t>
            </a:r>
            <a:r>
              <a:rPr lang="zh-CN" altLang="en-US" sz="2400" b="1"/>
              <a:t>应变张量</a:t>
            </a:r>
            <a:r>
              <a:rPr lang="en-US" altLang="zh-CN" sz="2400" b="1"/>
              <a:t>:</a:t>
            </a:r>
            <a:r>
              <a:rPr lang="en-US" altLang="zh-CN" sz="2400"/>
              <a:t> </a:t>
            </a:r>
            <a:endParaRPr lang="en-US" altLang="zh-CN" sz="240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CE0535B-45A2-440D-AAB3-424C3384323A}"/>
              </a:ext>
            </a:extLst>
          </p:cNvPr>
          <p:cNvSpPr>
            <a:spLocks noChangeArrowheads="1"/>
          </p:cNvSpPr>
          <p:nvPr/>
        </p:nvSpPr>
        <p:spPr bwMode="auto">
          <a:xfrm>
            <a:off x="838200" y="457200"/>
            <a:ext cx="5534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latin typeface="黑体" panose="02010609060101010101" pitchFamily="49" charset="-122"/>
              </a:rPr>
              <a:t>考虑张量</a:t>
            </a:r>
            <a:r>
              <a:rPr lang="en-US" altLang="zh-CN" sz="2400" b="1">
                <a:latin typeface="黑体" panose="02010609060101010101" pitchFamily="49" charset="-122"/>
              </a:rPr>
              <a:t>B</a:t>
            </a:r>
            <a:r>
              <a:rPr lang="zh-CN" altLang="en-US" sz="2400">
                <a:latin typeface="黑体" panose="02010609060101010101" pitchFamily="49" charset="-122"/>
              </a:rPr>
              <a:t>的各元素的几何意义： </a:t>
            </a:r>
          </a:p>
        </p:txBody>
      </p:sp>
      <p:graphicFrame>
        <p:nvGraphicFramePr>
          <p:cNvPr id="7171" name="Object 3">
            <a:extLst>
              <a:ext uri="{FF2B5EF4-FFF2-40B4-BE49-F238E27FC236}">
                <a16:creationId xmlns:a16="http://schemas.microsoft.com/office/drawing/2014/main" id="{5724DC97-4559-4297-8A0D-FC3CE1C815A1}"/>
              </a:ext>
            </a:extLst>
          </p:cNvPr>
          <p:cNvGraphicFramePr>
            <a:graphicFrameLocks noChangeAspect="1"/>
          </p:cNvGraphicFramePr>
          <p:nvPr/>
        </p:nvGraphicFramePr>
        <p:xfrm>
          <a:off x="1600200" y="3886200"/>
          <a:ext cx="5224463" cy="777875"/>
        </p:xfrm>
        <a:graphic>
          <a:graphicData uri="http://schemas.openxmlformats.org/presentationml/2006/ole">
            <mc:AlternateContent xmlns:mc="http://schemas.openxmlformats.org/markup-compatibility/2006">
              <mc:Choice xmlns:v="urn:schemas-microsoft-com:vml" Requires="v">
                <p:oleObj spid="_x0000_s64634" name="Equation" r:id="rId3" imgW="2628720" imgH="393480" progId="Equation.DSMT4">
                  <p:embed/>
                </p:oleObj>
              </mc:Choice>
              <mc:Fallback>
                <p:oleObj name="Equation" r:id="rId3" imgW="2628720" imgH="393480" progId="Equation.DSMT4">
                  <p:embed/>
                  <p:pic>
                    <p:nvPicPr>
                      <p:cNvPr id="7171" name="Object 3">
                        <a:extLst>
                          <a:ext uri="{FF2B5EF4-FFF2-40B4-BE49-F238E27FC236}">
                            <a16:creationId xmlns:a16="http://schemas.microsoft.com/office/drawing/2014/main" id="{5724DC97-4559-4297-8A0D-FC3CE1C815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886200"/>
                        <a:ext cx="5224463"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4">
            <a:extLst>
              <a:ext uri="{FF2B5EF4-FFF2-40B4-BE49-F238E27FC236}">
                <a16:creationId xmlns:a16="http://schemas.microsoft.com/office/drawing/2014/main" id="{6ACC8C48-1596-4BD2-89EC-52707C9E337C}"/>
              </a:ext>
            </a:extLst>
          </p:cNvPr>
          <p:cNvGraphicFramePr>
            <a:graphicFrameLocks noChangeAspect="1"/>
          </p:cNvGraphicFramePr>
          <p:nvPr/>
        </p:nvGraphicFramePr>
        <p:xfrm>
          <a:off x="4800600" y="4837113"/>
          <a:ext cx="2157413" cy="1106487"/>
        </p:xfrm>
        <a:graphic>
          <a:graphicData uri="http://schemas.openxmlformats.org/presentationml/2006/ole">
            <mc:AlternateContent xmlns:mc="http://schemas.openxmlformats.org/markup-compatibility/2006">
              <mc:Choice xmlns:v="urn:schemas-microsoft-com:vml" Requires="v">
                <p:oleObj spid="_x0000_s64635" r:id="rId5" imgW="1117600" imgH="571500" progId="Equation.DSMT4">
                  <p:embed/>
                </p:oleObj>
              </mc:Choice>
              <mc:Fallback>
                <p:oleObj r:id="rId5" imgW="1117600" imgH="571500" progId="Equation.DSMT4">
                  <p:embed/>
                  <p:pic>
                    <p:nvPicPr>
                      <p:cNvPr id="7172" name="Object 4">
                        <a:extLst>
                          <a:ext uri="{FF2B5EF4-FFF2-40B4-BE49-F238E27FC236}">
                            <a16:creationId xmlns:a16="http://schemas.microsoft.com/office/drawing/2014/main" id="{6ACC8C48-1596-4BD2-89EC-52707C9E33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4837113"/>
                        <a:ext cx="2157413" cy="1106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5">
            <a:extLst>
              <a:ext uri="{FF2B5EF4-FFF2-40B4-BE49-F238E27FC236}">
                <a16:creationId xmlns:a16="http://schemas.microsoft.com/office/drawing/2014/main" id="{56C8A102-2016-4E1A-A916-492CD64BEC5E}"/>
              </a:ext>
            </a:extLst>
          </p:cNvPr>
          <p:cNvGraphicFramePr>
            <a:graphicFrameLocks noChangeAspect="1"/>
          </p:cNvGraphicFramePr>
          <p:nvPr/>
        </p:nvGraphicFramePr>
        <p:xfrm>
          <a:off x="1600200" y="1066800"/>
          <a:ext cx="3657600" cy="684213"/>
        </p:xfrm>
        <a:graphic>
          <a:graphicData uri="http://schemas.openxmlformats.org/presentationml/2006/ole">
            <mc:AlternateContent xmlns:mc="http://schemas.openxmlformats.org/markup-compatibility/2006">
              <mc:Choice xmlns:v="urn:schemas-microsoft-com:vml" Requires="v">
                <p:oleObj spid="_x0000_s64636" r:id="rId7" imgW="2082800" imgH="393700" progId="Equation.DSMT4">
                  <p:embed/>
                </p:oleObj>
              </mc:Choice>
              <mc:Fallback>
                <p:oleObj r:id="rId7" imgW="2082800" imgH="393700" progId="Equation.DSMT4">
                  <p:embed/>
                  <p:pic>
                    <p:nvPicPr>
                      <p:cNvPr id="7173" name="Object 5">
                        <a:extLst>
                          <a:ext uri="{FF2B5EF4-FFF2-40B4-BE49-F238E27FC236}">
                            <a16:creationId xmlns:a16="http://schemas.microsoft.com/office/drawing/2014/main" id="{56C8A102-2016-4E1A-A916-492CD64BEC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1066800"/>
                        <a:ext cx="3657600" cy="68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6">
            <a:extLst>
              <a:ext uri="{FF2B5EF4-FFF2-40B4-BE49-F238E27FC236}">
                <a16:creationId xmlns:a16="http://schemas.microsoft.com/office/drawing/2014/main" id="{50C9D0F0-10A4-4218-8578-9AF0D5A251C6}"/>
              </a:ext>
            </a:extLst>
          </p:cNvPr>
          <p:cNvGraphicFramePr>
            <a:graphicFrameLocks noChangeAspect="1"/>
          </p:cNvGraphicFramePr>
          <p:nvPr/>
        </p:nvGraphicFramePr>
        <p:xfrm>
          <a:off x="1568450" y="1828800"/>
          <a:ext cx="1031875" cy="557213"/>
        </p:xfrm>
        <a:graphic>
          <a:graphicData uri="http://schemas.openxmlformats.org/presentationml/2006/ole">
            <mc:AlternateContent xmlns:mc="http://schemas.openxmlformats.org/markup-compatibility/2006">
              <mc:Choice xmlns:v="urn:schemas-microsoft-com:vml" Requires="v">
                <p:oleObj spid="_x0000_s64637" name="Equation" r:id="rId9" imgW="431640" imgH="228600" progId="Equation.DSMT4">
                  <p:embed/>
                </p:oleObj>
              </mc:Choice>
              <mc:Fallback>
                <p:oleObj name="Equation" r:id="rId9" imgW="431640" imgH="228600" progId="Equation.DSMT4">
                  <p:embed/>
                  <p:pic>
                    <p:nvPicPr>
                      <p:cNvPr id="7174" name="Object 6">
                        <a:extLst>
                          <a:ext uri="{FF2B5EF4-FFF2-40B4-BE49-F238E27FC236}">
                            <a16:creationId xmlns:a16="http://schemas.microsoft.com/office/drawing/2014/main" id="{50C9D0F0-10A4-4218-8578-9AF0D5A251C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68450" y="1828800"/>
                        <a:ext cx="1031875" cy="557213"/>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sp>
        <p:nvSpPr>
          <p:cNvPr id="7175" name="Line 7">
            <a:extLst>
              <a:ext uri="{FF2B5EF4-FFF2-40B4-BE49-F238E27FC236}">
                <a16:creationId xmlns:a16="http://schemas.microsoft.com/office/drawing/2014/main" id="{CB234E65-0545-4F0D-A26B-56599D9A6A24}"/>
              </a:ext>
            </a:extLst>
          </p:cNvPr>
          <p:cNvSpPr>
            <a:spLocks noChangeShapeType="1"/>
          </p:cNvSpPr>
          <p:nvPr/>
        </p:nvSpPr>
        <p:spPr bwMode="auto">
          <a:xfrm>
            <a:off x="2803525" y="2133600"/>
            <a:ext cx="685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176" name="Object 8">
            <a:extLst>
              <a:ext uri="{FF2B5EF4-FFF2-40B4-BE49-F238E27FC236}">
                <a16:creationId xmlns:a16="http://schemas.microsoft.com/office/drawing/2014/main" id="{A4B9C8EB-104C-44B2-9576-F16742398EFA}"/>
              </a:ext>
            </a:extLst>
          </p:cNvPr>
          <p:cNvGraphicFramePr>
            <a:graphicFrameLocks noChangeAspect="1"/>
          </p:cNvGraphicFramePr>
          <p:nvPr/>
        </p:nvGraphicFramePr>
        <p:xfrm>
          <a:off x="3886200" y="1828800"/>
          <a:ext cx="1447800" cy="649288"/>
        </p:xfrm>
        <a:graphic>
          <a:graphicData uri="http://schemas.openxmlformats.org/presentationml/2006/ole">
            <mc:AlternateContent xmlns:mc="http://schemas.openxmlformats.org/markup-compatibility/2006">
              <mc:Choice xmlns:v="urn:schemas-microsoft-com:vml" Requires="v">
                <p:oleObj spid="_x0000_s64638" name="Equation" r:id="rId11" imgW="672840" imgH="304560" progId="Equation.DSMT4">
                  <p:embed/>
                </p:oleObj>
              </mc:Choice>
              <mc:Fallback>
                <p:oleObj name="Equation" r:id="rId11" imgW="672840" imgH="304560" progId="Equation.DSMT4">
                  <p:embed/>
                  <p:pic>
                    <p:nvPicPr>
                      <p:cNvPr id="7176" name="Object 8">
                        <a:extLst>
                          <a:ext uri="{FF2B5EF4-FFF2-40B4-BE49-F238E27FC236}">
                            <a16:creationId xmlns:a16="http://schemas.microsoft.com/office/drawing/2014/main" id="{A4B9C8EB-104C-44B2-9576-F16742398EF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86200" y="1828800"/>
                        <a:ext cx="1447800"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181" name="Group 13">
            <a:extLst>
              <a:ext uri="{FF2B5EF4-FFF2-40B4-BE49-F238E27FC236}">
                <a16:creationId xmlns:a16="http://schemas.microsoft.com/office/drawing/2014/main" id="{125102E7-4E90-4B9A-8CC5-28ABC6DCB0D2}"/>
              </a:ext>
            </a:extLst>
          </p:cNvPr>
          <p:cNvGrpSpPr>
            <a:grpSpLocks noChangeAspect="1"/>
          </p:cNvGrpSpPr>
          <p:nvPr/>
        </p:nvGrpSpPr>
        <p:grpSpPr bwMode="auto">
          <a:xfrm>
            <a:off x="1219200" y="2667000"/>
            <a:ext cx="6477000" cy="879475"/>
            <a:chOff x="768" y="1680"/>
            <a:chExt cx="4080" cy="554"/>
          </a:xfrm>
        </p:grpSpPr>
        <p:sp>
          <p:nvSpPr>
            <p:cNvPr id="7180" name="Rectangle 12">
              <a:extLst>
                <a:ext uri="{FF2B5EF4-FFF2-40B4-BE49-F238E27FC236}">
                  <a16:creationId xmlns:a16="http://schemas.microsoft.com/office/drawing/2014/main" id="{F7892BB8-7DA4-4132-B3AF-7F8EF16EA3F8}"/>
                </a:ext>
              </a:extLst>
            </p:cNvPr>
            <p:cNvSpPr>
              <a:spLocks noChangeAspect="1" noChangeArrowheads="1"/>
            </p:cNvSpPr>
            <p:nvPr/>
          </p:nvSpPr>
          <p:spPr bwMode="auto">
            <a:xfrm>
              <a:off x="768" y="1680"/>
              <a:ext cx="4080" cy="51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latin typeface="华文中宋" panose="02010600040101010101" pitchFamily="2" charset="-122"/>
                  <a:ea typeface="华文中宋" panose="02010600040101010101" pitchFamily="2" charset="-122"/>
                </a:rPr>
                <a:t>如果微元线段在即时构形上恰好平行于    轴，那么它的伸长比   的平方等于     。 </a:t>
              </a:r>
            </a:p>
          </p:txBody>
        </p:sp>
        <p:graphicFrame>
          <p:nvGraphicFramePr>
            <p:cNvPr id="7179" name="Object 11">
              <a:extLst>
                <a:ext uri="{FF2B5EF4-FFF2-40B4-BE49-F238E27FC236}">
                  <a16:creationId xmlns:a16="http://schemas.microsoft.com/office/drawing/2014/main" id="{071D6640-420B-49F2-9105-ABB15F2B3A56}"/>
                </a:ext>
              </a:extLst>
            </p:cNvPr>
            <p:cNvGraphicFramePr>
              <a:graphicFrameLocks noChangeAspect="1"/>
            </p:cNvGraphicFramePr>
            <p:nvPr/>
          </p:nvGraphicFramePr>
          <p:xfrm>
            <a:off x="4080" y="1680"/>
            <a:ext cx="232" cy="279"/>
          </p:xfrm>
          <a:graphic>
            <a:graphicData uri="http://schemas.openxmlformats.org/presentationml/2006/ole">
              <mc:AlternateContent xmlns:mc="http://schemas.openxmlformats.org/markup-compatibility/2006">
                <mc:Choice xmlns:v="urn:schemas-microsoft-com:vml" Requires="v">
                  <p:oleObj spid="_x0000_s64639" r:id="rId13" imgW="190500" imgH="228600" progId="Equation.3">
                    <p:embed/>
                  </p:oleObj>
                </mc:Choice>
                <mc:Fallback>
                  <p:oleObj r:id="rId13" imgW="190500" imgH="228600" progId="Equation.3">
                    <p:embed/>
                    <p:pic>
                      <p:nvPicPr>
                        <p:cNvPr id="7179" name="Object 11">
                          <a:extLst>
                            <a:ext uri="{FF2B5EF4-FFF2-40B4-BE49-F238E27FC236}">
                              <a16:creationId xmlns:a16="http://schemas.microsoft.com/office/drawing/2014/main" id="{071D6640-420B-49F2-9105-ABB15F2B3A5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80" y="1680"/>
                          <a:ext cx="232" cy="279"/>
                        </a:xfrm>
                        <a:prstGeom prst="rect">
                          <a:avLst/>
                        </a:prstGeom>
                        <a:solidFill>
                          <a:schemeClr val="accent1"/>
                        </a:solidFill>
                      </p:spPr>
                    </p:pic>
                  </p:oleObj>
                </mc:Fallback>
              </mc:AlternateContent>
            </a:graphicData>
          </a:graphic>
        </p:graphicFrame>
        <p:graphicFrame>
          <p:nvGraphicFramePr>
            <p:cNvPr id="7178" name="Object 10">
              <a:extLst>
                <a:ext uri="{FF2B5EF4-FFF2-40B4-BE49-F238E27FC236}">
                  <a16:creationId xmlns:a16="http://schemas.microsoft.com/office/drawing/2014/main" id="{19DEE7B2-5279-4BCB-8C2E-1983589EE79B}"/>
                </a:ext>
              </a:extLst>
            </p:cNvPr>
            <p:cNvGraphicFramePr>
              <a:graphicFrameLocks noChangeAspect="1"/>
            </p:cNvGraphicFramePr>
            <p:nvPr/>
          </p:nvGraphicFramePr>
          <p:xfrm>
            <a:off x="2160" y="1968"/>
            <a:ext cx="174" cy="221"/>
          </p:xfrm>
          <a:graphic>
            <a:graphicData uri="http://schemas.openxmlformats.org/presentationml/2006/ole">
              <mc:AlternateContent xmlns:mc="http://schemas.openxmlformats.org/markup-compatibility/2006">
                <mc:Choice xmlns:v="urn:schemas-microsoft-com:vml" Requires="v">
                  <p:oleObj spid="_x0000_s64640" r:id="rId15" imgW="139579" imgH="177646" progId="Equation.3">
                    <p:embed/>
                  </p:oleObj>
                </mc:Choice>
                <mc:Fallback>
                  <p:oleObj r:id="rId15" imgW="139579" imgH="177646" progId="Equation.3">
                    <p:embed/>
                    <p:pic>
                      <p:nvPicPr>
                        <p:cNvPr id="7178" name="Object 10">
                          <a:extLst>
                            <a:ext uri="{FF2B5EF4-FFF2-40B4-BE49-F238E27FC236}">
                              <a16:creationId xmlns:a16="http://schemas.microsoft.com/office/drawing/2014/main" id="{19DEE7B2-5279-4BCB-8C2E-1983589EE79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60" y="1968"/>
                          <a:ext cx="174" cy="221"/>
                        </a:xfrm>
                        <a:prstGeom prst="rect">
                          <a:avLst/>
                        </a:prstGeom>
                        <a:solidFill>
                          <a:schemeClr val="accent1"/>
                        </a:solidFill>
                      </p:spPr>
                    </p:pic>
                  </p:oleObj>
                </mc:Fallback>
              </mc:AlternateContent>
            </a:graphicData>
          </a:graphic>
        </p:graphicFrame>
        <p:graphicFrame>
          <p:nvGraphicFramePr>
            <p:cNvPr id="7177" name="Object 9">
              <a:extLst>
                <a:ext uri="{FF2B5EF4-FFF2-40B4-BE49-F238E27FC236}">
                  <a16:creationId xmlns:a16="http://schemas.microsoft.com/office/drawing/2014/main" id="{2411325A-49E7-41E0-BA95-55FF23B70E53}"/>
                </a:ext>
              </a:extLst>
            </p:cNvPr>
            <p:cNvGraphicFramePr>
              <a:graphicFrameLocks noChangeAspect="1"/>
            </p:cNvGraphicFramePr>
            <p:nvPr/>
          </p:nvGraphicFramePr>
          <p:xfrm>
            <a:off x="3264" y="1920"/>
            <a:ext cx="336" cy="314"/>
          </p:xfrm>
          <a:graphic>
            <a:graphicData uri="http://schemas.openxmlformats.org/presentationml/2006/ole">
              <mc:AlternateContent xmlns:mc="http://schemas.openxmlformats.org/markup-compatibility/2006">
                <mc:Choice xmlns:v="urn:schemas-microsoft-com:vml" Requires="v">
                  <p:oleObj spid="_x0000_s64641" r:id="rId17" imgW="279279" imgH="253890" progId="Equation.3">
                    <p:embed/>
                  </p:oleObj>
                </mc:Choice>
                <mc:Fallback>
                  <p:oleObj r:id="rId17" imgW="279279" imgH="253890" progId="Equation.3">
                    <p:embed/>
                    <p:pic>
                      <p:nvPicPr>
                        <p:cNvPr id="7177" name="Object 9">
                          <a:extLst>
                            <a:ext uri="{FF2B5EF4-FFF2-40B4-BE49-F238E27FC236}">
                              <a16:creationId xmlns:a16="http://schemas.microsoft.com/office/drawing/2014/main" id="{2411325A-49E7-41E0-BA95-55FF23B70E5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64" y="1920"/>
                          <a:ext cx="336" cy="314"/>
                        </a:xfrm>
                        <a:prstGeom prst="rect">
                          <a:avLst/>
                        </a:prstGeom>
                        <a:solidFill>
                          <a:schemeClr val="accent1"/>
                        </a:solidFill>
                      </p:spPr>
                    </p:pic>
                  </p:oleObj>
                </mc:Fallback>
              </mc:AlternateContent>
            </a:graphicData>
          </a:graphic>
        </p:graphicFrame>
      </p:grpSp>
      <p:graphicFrame>
        <p:nvGraphicFramePr>
          <p:cNvPr id="7184" name="Object 16">
            <a:extLst>
              <a:ext uri="{FF2B5EF4-FFF2-40B4-BE49-F238E27FC236}">
                <a16:creationId xmlns:a16="http://schemas.microsoft.com/office/drawing/2014/main" id="{3863748E-EAA7-4994-B17D-1B01C7EAE3FA}"/>
              </a:ext>
            </a:extLst>
          </p:cNvPr>
          <p:cNvGraphicFramePr>
            <a:graphicFrameLocks noChangeAspect="1"/>
          </p:cNvGraphicFramePr>
          <p:nvPr/>
        </p:nvGraphicFramePr>
        <p:xfrm>
          <a:off x="2239963" y="4724400"/>
          <a:ext cx="1211262" cy="588963"/>
        </p:xfrm>
        <a:graphic>
          <a:graphicData uri="http://schemas.openxmlformats.org/presentationml/2006/ole">
            <mc:AlternateContent xmlns:mc="http://schemas.openxmlformats.org/markup-compatibility/2006">
              <mc:Choice xmlns:v="urn:schemas-microsoft-com:vml" Requires="v">
                <p:oleObj spid="_x0000_s64642" name="Equation" r:id="rId19" imgW="507960" imgH="241200" progId="Equation.DSMT4">
                  <p:embed/>
                </p:oleObj>
              </mc:Choice>
              <mc:Fallback>
                <p:oleObj name="Equation" r:id="rId19" imgW="507960" imgH="241200" progId="Equation.DSMT4">
                  <p:embed/>
                  <p:pic>
                    <p:nvPicPr>
                      <p:cNvPr id="7184" name="Object 16">
                        <a:extLst>
                          <a:ext uri="{FF2B5EF4-FFF2-40B4-BE49-F238E27FC236}">
                            <a16:creationId xmlns:a16="http://schemas.microsoft.com/office/drawing/2014/main" id="{3863748E-EAA7-4994-B17D-1B01C7EAE3F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39963" y="4724400"/>
                        <a:ext cx="1211262" cy="588963"/>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aphicFrame>
        <p:nvGraphicFramePr>
          <p:cNvPr id="7185" name="Object 17">
            <a:extLst>
              <a:ext uri="{FF2B5EF4-FFF2-40B4-BE49-F238E27FC236}">
                <a16:creationId xmlns:a16="http://schemas.microsoft.com/office/drawing/2014/main" id="{5B0B1BB2-3359-4E5A-9264-215D73CB4BFD}"/>
              </a:ext>
            </a:extLst>
          </p:cNvPr>
          <p:cNvGraphicFramePr>
            <a:graphicFrameLocks noChangeAspect="1"/>
          </p:cNvGraphicFramePr>
          <p:nvPr/>
        </p:nvGraphicFramePr>
        <p:xfrm>
          <a:off x="2239963" y="5319713"/>
          <a:ext cx="1273175" cy="619125"/>
        </p:xfrm>
        <a:graphic>
          <a:graphicData uri="http://schemas.openxmlformats.org/presentationml/2006/ole">
            <mc:AlternateContent xmlns:mc="http://schemas.openxmlformats.org/markup-compatibility/2006">
              <mc:Choice xmlns:v="urn:schemas-microsoft-com:vml" Requires="v">
                <p:oleObj spid="_x0000_s64643" name="Equation" r:id="rId21" imgW="533160" imgH="253800" progId="Equation.DSMT4">
                  <p:embed/>
                </p:oleObj>
              </mc:Choice>
              <mc:Fallback>
                <p:oleObj name="Equation" r:id="rId21" imgW="533160" imgH="253800" progId="Equation.DSMT4">
                  <p:embed/>
                  <p:pic>
                    <p:nvPicPr>
                      <p:cNvPr id="7185" name="Object 17">
                        <a:extLst>
                          <a:ext uri="{FF2B5EF4-FFF2-40B4-BE49-F238E27FC236}">
                            <a16:creationId xmlns:a16="http://schemas.microsoft.com/office/drawing/2014/main" id="{5B0B1BB2-3359-4E5A-9264-215D73CB4BFD}"/>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39963" y="5319713"/>
                        <a:ext cx="1273175" cy="619125"/>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sp>
        <p:nvSpPr>
          <p:cNvPr id="7186" name="AutoShape 18">
            <a:extLst>
              <a:ext uri="{FF2B5EF4-FFF2-40B4-BE49-F238E27FC236}">
                <a16:creationId xmlns:a16="http://schemas.microsoft.com/office/drawing/2014/main" id="{09731B4E-ADB0-4FD5-B415-D1A51DBB656D}"/>
              </a:ext>
            </a:extLst>
          </p:cNvPr>
          <p:cNvSpPr>
            <a:spLocks/>
          </p:cNvSpPr>
          <p:nvPr/>
        </p:nvSpPr>
        <p:spPr bwMode="auto">
          <a:xfrm>
            <a:off x="3657600" y="4876800"/>
            <a:ext cx="304800" cy="914400"/>
          </a:xfrm>
          <a:prstGeom prst="rightBrace">
            <a:avLst>
              <a:gd name="adj1" fmla="val 2500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7" name="Line 19">
            <a:extLst>
              <a:ext uri="{FF2B5EF4-FFF2-40B4-BE49-F238E27FC236}">
                <a16:creationId xmlns:a16="http://schemas.microsoft.com/office/drawing/2014/main" id="{050CC9E3-8EC3-4433-B959-82F90C235A20}"/>
              </a:ext>
            </a:extLst>
          </p:cNvPr>
          <p:cNvSpPr>
            <a:spLocks noChangeShapeType="1"/>
          </p:cNvSpPr>
          <p:nvPr/>
        </p:nvSpPr>
        <p:spPr bwMode="auto">
          <a:xfrm>
            <a:off x="4114800" y="53340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184"/>
                                        </p:tgtEl>
                                        <p:attrNameLst>
                                          <p:attrName>style.visibility</p:attrName>
                                        </p:attrNameLst>
                                      </p:cBhvr>
                                      <p:to>
                                        <p:strVal val="visible"/>
                                      </p:to>
                                    </p:set>
                                    <p:anim calcmode="lin" valueType="num">
                                      <p:cBhvr additive="base">
                                        <p:cTn id="7" dur="500" fill="hold"/>
                                        <p:tgtEl>
                                          <p:spTgt spid="7184"/>
                                        </p:tgtEl>
                                        <p:attrNameLst>
                                          <p:attrName>ppt_x</p:attrName>
                                        </p:attrNameLst>
                                      </p:cBhvr>
                                      <p:tavLst>
                                        <p:tav tm="0">
                                          <p:val>
                                            <p:strVal val="0-#ppt_w/2"/>
                                          </p:val>
                                        </p:tav>
                                        <p:tav tm="100000">
                                          <p:val>
                                            <p:strVal val="#ppt_x"/>
                                          </p:val>
                                        </p:tav>
                                      </p:tavLst>
                                    </p:anim>
                                    <p:anim calcmode="lin" valueType="num">
                                      <p:cBhvr additive="base">
                                        <p:cTn id="8" dur="500" fill="hold"/>
                                        <p:tgtEl>
                                          <p:spTgt spid="718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185"/>
                                        </p:tgtEl>
                                        <p:attrNameLst>
                                          <p:attrName>style.visibility</p:attrName>
                                        </p:attrNameLst>
                                      </p:cBhvr>
                                      <p:to>
                                        <p:strVal val="visible"/>
                                      </p:to>
                                    </p:set>
                                    <p:anim calcmode="lin" valueType="num">
                                      <p:cBhvr additive="base">
                                        <p:cTn id="13" dur="500" fill="hold"/>
                                        <p:tgtEl>
                                          <p:spTgt spid="7185"/>
                                        </p:tgtEl>
                                        <p:attrNameLst>
                                          <p:attrName>ppt_x</p:attrName>
                                        </p:attrNameLst>
                                      </p:cBhvr>
                                      <p:tavLst>
                                        <p:tav tm="0">
                                          <p:val>
                                            <p:strVal val="0-#ppt_w/2"/>
                                          </p:val>
                                        </p:tav>
                                        <p:tav tm="100000">
                                          <p:val>
                                            <p:strVal val="#ppt_x"/>
                                          </p:val>
                                        </p:tav>
                                      </p:tavLst>
                                    </p:anim>
                                    <p:anim calcmode="lin" valueType="num">
                                      <p:cBhvr additive="base">
                                        <p:cTn id="14" dur="500" fill="hold"/>
                                        <p:tgtEl>
                                          <p:spTgt spid="718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186"/>
                                        </p:tgtEl>
                                        <p:attrNameLst>
                                          <p:attrName>style.visibility</p:attrName>
                                        </p:attrNameLst>
                                      </p:cBhvr>
                                      <p:to>
                                        <p:strVal val="visible"/>
                                      </p:to>
                                    </p:set>
                                    <p:anim calcmode="lin" valueType="num">
                                      <p:cBhvr additive="base">
                                        <p:cTn id="19" dur="500" fill="hold"/>
                                        <p:tgtEl>
                                          <p:spTgt spid="7186"/>
                                        </p:tgtEl>
                                        <p:attrNameLst>
                                          <p:attrName>ppt_x</p:attrName>
                                        </p:attrNameLst>
                                      </p:cBhvr>
                                      <p:tavLst>
                                        <p:tav tm="0">
                                          <p:val>
                                            <p:strVal val="0-#ppt_w/2"/>
                                          </p:val>
                                        </p:tav>
                                        <p:tav tm="100000">
                                          <p:val>
                                            <p:strVal val="#ppt_x"/>
                                          </p:val>
                                        </p:tav>
                                      </p:tavLst>
                                    </p:anim>
                                    <p:anim calcmode="lin" valueType="num">
                                      <p:cBhvr additive="base">
                                        <p:cTn id="20" dur="500" fill="hold"/>
                                        <p:tgtEl>
                                          <p:spTgt spid="718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187"/>
                                        </p:tgtEl>
                                        <p:attrNameLst>
                                          <p:attrName>style.visibility</p:attrName>
                                        </p:attrNameLst>
                                      </p:cBhvr>
                                      <p:to>
                                        <p:strVal val="visible"/>
                                      </p:to>
                                    </p:set>
                                    <p:anim calcmode="lin" valueType="num">
                                      <p:cBhvr additive="base">
                                        <p:cTn id="25" dur="500" fill="hold"/>
                                        <p:tgtEl>
                                          <p:spTgt spid="7187"/>
                                        </p:tgtEl>
                                        <p:attrNameLst>
                                          <p:attrName>ppt_x</p:attrName>
                                        </p:attrNameLst>
                                      </p:cBhvr>
                                      <p:tavLst>
                                        <p:tav tm="0">
                                          <p:val>
                                            <p:strVal val="0-#ppt_w/2"/>
                                          </p:val>
                                        </p:tav>
                                        <p:tav tm="100000">
                                          <p:val>
                                            <p:strVal val="#ppt_x"/>
                                          </p:val>
                                        </p:tav>
                                      </p:tavLst>
                                    </p:anim>
                                    <p:anim calcmode="lin" valueType="num">
                                      <p:cBhvr additive="base">
                                        <p:cTn id="26" dur="500" fill="hold"/>
                                        <p:tgtEl>
                                          <p:spTgt spid="71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a:extLst>
              <a:ext uri="{FF2B5EF4-FFF2-40B4-BE49-F238E27FC236}">
                <a16:creationId xmlns:a16="http://schemas.microsoft.com/office/drawing/2014/main" id="{83C1FF72-1678-4209-B414-D098381A8834}"/>
              </a:ext>
            </a:extLst>
          </p:cNvPr>
          <p:cNvGraphicFramePr>
            <a:graphicFrameLocks noChangeAspect="1"/>
          </p:cNvGraphicFramePr>
          <p:nvPr/>
        </p:nvGraphicFramePr>
        <p:xfrm>
          <a:off x="1676400" y="3822700"/>
          <a:ext cx="3981450" cy="833438"/>
        </p:xfrm>
        <a:graphic>
          <a:graphicData uri="http://schemas.openxmlformats.org/presentationml/2006/ole">
            <mc:AlternateContent xmlns:mc="http://schemas.openxmlformats.org/markup-compatibility/2006">
              <mc:Choice xmlns:v="urn:schemas-microsoft-com:vml" Requires="v">
                <p:oleObj spid="_x0000_s65586" r:id="rId3" imgW="1866090" imgH="393529" progId="Equation.DSMT4">
                  <p:embed/>
                </p:oleObj>
              </mc:Choice>
              <mc:Fallback>
                <p:oleObj r:id="rId3" imgW="1866090" imgH="393529" progId="Equation.DSMT4">
                  <p:embed/>
                  <p:pic>
                    <p:nvPicPr>
                      <p:cNvPr id="8194" name="Object 2">
                        <a:extLst>
                          <a:ext uri="{FF2B5EF4-FFF2-40B4-BE49-F238E27FC236}">
                            <a16:creationId xmlns:a16="http://schemas.microsoft.com/office/drawing/2014/main" id="{83C1FF72-1678-4209-B414-D098381A88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822700"/>
                        <a:ext cx="3981450" cy="83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6" name="Rectangle 4">
            <a:extLst>
              <a:ext uri="{FF2B5EF4-FFF2-40B4-BE49-F238E27FC236}">
                <a16:creationId xmlns:a16="http://schemas.microsoft.com/office/drawing/2014/main" id="{BBAF1E21-BE11-40F9-9284-0C235BAE838C}"/>
              </a:ext>
            </a:extLst>
          </p:cNvPr>
          <p:cNvSpPr>
            <a:spLocks noChangeArrowheads="1"/>
          </p:cNvSpPr>
          <p:nvPr/>
        </p:nvSpPr>
        <p:spPr bwMode="auto">
          <a:xfrm>
            <a:off x="990600" y="228600"/>
            <a:ext cx="3436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t>Green</a:t>
            </a:r>
            <a:r>
              <a:rPr lang="zh-CN" altLang="en-US" sz="2400" b="1"/>
              <a:t>应变张量</a:t>
            </a:r>
            <a:r>
              <a:rPr lang="zh-CN" altLang="en-US" sz="2400"/>
              <a:t>：</a:t>
            </a:r>
            <a:endParaRPr lang="zh-CN" altLang="en-US" sz="2400">
              <a:ea typeface="宋体" panose="02010600030101010101" pitchFamily="2" charset="-122"/>
            </a:endParaRPr>
          </a:p>
        </p:txBody>
      </p:sp>
      <p:sp>
        <p:nvSpPr>
          <p:cNvPr id="8197" name="Rectangle 5">
            <a:extLst>
              <a:ext uri="{FF2B5EF4-FFF2-40B4-BE49-F238E27FC236}">
                <a16:creationId xmlns:a16="http://schemas.microsoft.com/office/drawing/2014/main" id="{FF215BAF-004A-4212-8F01-2C19BAB12E49}"/>
              </a:ext>
            </a:extLst>
          </p:cNvPr>
          <p:cNvSpPr>
            <a:spLocks noChangeArrowheads="1"/>
          </p:cNvSpPr>
          <p:nvPr/>
        </p:nvSpPr>
        <p:spPr bwMode="auto">
          <a:xfrm>
            <a:off x="1143000" y="3289300"/>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t>Almansi</a:t>
            </a:r>
            <a:r>
              <a:rPr lang="zh-CN" altLang="en-US" sz="2400" b="1"/>
              <a:t>应变张量</a:t>
            </a:r>
            <a:r>
              <a:rPr lang="en-US" altLang="zh-CN" sz="2400" b="1"/>
              <a:t>:</a:t>
            </a:r>
            <a:r>
              <a:rPr lang="en-US" altLang="zh-CN" sz="2400"/>
              <a:t> </a:t>
            </a:r>
            <a:endParaRPr lang="en-US" altLang="zh-CN" sz="2400">
              <a:ea typeface="宋体" panose="02010600030101010101" pitchFamily="2" charset="-122"/>
            </a:endParaRPr>
          </a:p>
        </p:txBody>
      </p:sp>
      <p:graphicFrame>
        <p:nvGraphicFramePr>
          <p:cNvPr id="8199" name="Object 7">
            <a:extLst>
              <a:ext uri="{FF2B5EF4-FFF2-40B4-BE49-F238E27FC236}">
                <a16:creationId xmlns:a16="http://schemas.microsoft.com/office/drawing/2014/main" id="{0C3BE520-4299-40CC-AA60-257BDAB11869}"/>
              </a:ext>
            </a:extLst>
          </p:cNvPr>
          <p:cNvGraphicFramePr>
            <a:graphicFrameLocks noChangeAspect="1"/>
          </p:cNvGraphicFramePr>
          <p:nvPr/>
        </p:nvGraphicFramePr>
        <p:xfrm>
          <a:off x="1676400" y="4813300"/>
          <a:ext cx="5416550" cy="1816100"/>
        </p:xfrm>
        <a:graphic>
          <a:graphicData uri="http://schemas.openxmlformats.org/presentationml/2006/ole">
            <mc:AlternateContent xmlns:mc="http://schemas.openxmlformats.org/markup-compatibility/2006">
              <mc:Choice xmlns:v="urn:schemas-microsoft-com:vml" Requires="v">
                <p:oleObj spid="_x0000_s65587" name="Equation" r:id="rId5" imgW="3085920" imgH="1041120" progId="Equation.DSMT4">
                  <p:embed/>
                </p:oleObj>
              </mc:Choice>
              <mc:Fallback>
                <p:oleObj name="Equation" r:id="rId5" imgW="3085920" imgH="1041120" progId="Equation.DSMT4">
                  <p:embed/>
                  <p:pic>
                    <p:nvPicPr>
                      <p:cNvPr id="8199" name="Object 7">
                        <a:extLst>
                          <a:ext uri="{FF2B5EF4-FFF2-40B4-BE49-F238E27FC236}">
                            <a16:creationId xmlns:a16="http://schemas.microsoft.com/office/drawing/2014/main" id="{0C3BE520-4299-40CC-AA60-257BDAB118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4813300"/>
                        <a:ext cx="5416550" cy="181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2" name="Object 10">
            <a:extLst>
              <a:ext uri="{FF2B5EF4-FFF2-40B4-BE49-F238E27FC236}">
                <a16:creationId xmlns:a16="http://schemas.microsoft.com/office/drawing/2014/main" id="{B9DB2D90-6FB4-44B4-B185-81CCADEDE297}"/>
              </a:ext>
            </a:extLst>
          </p:cNvPr>
          <p:cNvGraphicFramePr>
            <a:graphicFrameLocks noChangeAspect="1"/>
          </p:cNvGraphicFramePr>
          <p:nvPr/>
        </p:nvGraphicFramePr>
        <p:xfrm>
          <a:off x="1676400" y="685800"/>
          <a:ext cx="3252788" cy="657225"/>
        </p:xfrm>
        <a:graphic>
          <a:graphicData uri="http://schemas.openxmlformats.org/presentationml/2006/ole">
            <mc:AlternateContent xmlns:mc="http://schemas.openxmlformats.org/markup-compatibility/2006">
              <mc:Choice xmlns:v="urn:schemas-microsoft-com:vml" Requires="v">
                <p:oleObj spid="_x0000_s65588" r:id="rId7" imgW="1930400" imgH="393700" progId="Equation.DSMT4">
                  <p:embed/>
                </p:oleObj>
              </mc:Choice>
              <mc:Fallback>
                <p:oleObj r:id="rId7" imgW="1930400" imgH="393700" progId="Equation.DSMT4">
                  <p:embed/>
                  <p:pic>
                    <p:nvPicPr>
                      <p:cNvPr id="8202" name="Object 10">
                        <a:extLst>
                          <a:ext uri="{FF2B5EF4-FFF2-40B4-BE49-F238E27FC236}">
                            <a16:creationId xmlns:a16="http://schemas.microsoft.com/office/drawing/2014/main" id="{B9DB2D90-6FB4-44B4-B185-81CCADEDE29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685800"/>
                        <a:ext cx="3252788"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4" name="Object 12">
            <a:extLst>
              <a:ext uri="{FF2B5EF4-FFF2-40B4-BE49-F238E27FC236}">
                <a16:creationId xmlns:a16="http://schemas.microsoft.com/office/drawing/2014/main" id="{C1A1F92E-305C-4652-B591-A30FFB176F48}"/>
              </a:ext>
            </a:extLst>
          </p:cNvPr>
          <p:cNvGraphicFramePr>
            <a:graphicFrameLocks noChangeAspect="1"/>
          </p:cNvGraphicFramePr>
          <p:nvPr/>
        </p:nvGraphicFramePr>
        <p:xfrm>
          <a:off x="1676400" y="1438275"/>
          <a:ext cx="7015163" cy="1762125"/>
        </p:xfrm>
        <a:graphic>
          <a:graphicData uri="http://schemas.openxmlformats.org/presentationml/2006/ole">
            <mc:AlternateContent xmlns:mc="http://schemas.openxmlformats.org/markup-compatibility/2006">
              <mc:Choice xmlns:v="urn:schemas-microsoft-com:vml" Requires="v">
                <p:oleObj spid="_x0000_s65589" name="Equation" r:id="rId9" imgW="3860640" imgH="965160" progId="Equation.DSMT4">
                  <p:embed/>
                </p:oleObj>
              </mc:Choice>
              <mc:Fallback>
                <p:oleObj name="Equation" r:id="rId9" imgW="3860640" imgH="965160" progId="Equation.DSMT4">
                  <p:embed/>
                  <p:pic>
                    <p:nvPicPr>
                      <p:cNvPr id="8204" name="Object 12">
                        <a:extLst>
                          <a:ext uri="{FF2B5EF4-FFF2-40B4-BE49-F238E27FC236}">
                            <a16:creationId xmlns:a16="http://schemas.microsoft.com/office/drawing/2014/main" id="{C1A1F92E-305C-4652-B591-A30FFB176F4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6400" y="1438275"/>
                        <a:ext cx="7015163" cy="176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 name="Rectangle 30">
            <a:extLst>
              <a:ext uri="{FF2B5EF4-FFF2-40B4-BE49-F238E27FC236}">
                <a16:creationId xmlns:a16="http://schemas.microsoft.com/office/drawing/2014/main" id="{5462BD59-D1A0-44FA-8521-9F81F9E0E1FC}"/>
              </a:ext>
            </a:extLst>
          </p:cNvPr>
          <p:cNvSpPr>
            <a:spLocks noChangeArrowheads="1"/>
          </p:cNvSpPr>
          <p:nvPr/>
        </p:nvSpPr>
        <p:spPr bwMode="auto">
          <a:xfrm>
            <a:off x="609600" y="381000"/>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t>2.5.2  </a:t>
            </a:r>
            <a:r>
              <a:rPr lang="zh-CN" altLang="en-US" sz="2400" b="1"/>
              <a:t>应变张量的性质及应用</a:t>
            </a:r>
            <a:r>
              <a:rPr lang="zh-CN" altLang="en-US" sz="2400"/>
              <a:t> </a:t>
            </a:r>
            <a:endParaRPr lang="zh-CN" altLang="en-US" sz="2400">
              <a:ea typeface="宋体" panose="02010600030101010101" pitchFamily="2" charset="-122"/>
            </a:endParaRPr>
          </a:p>
        </p:txBody>
      </p:sp>
      <p:sp>
        <p:nvSpPr>
          <p:cNvPr id="9247" name="Rectangle 31">
            <a:extLst>
              <a:ext uri="{FF2B5EF4-FFF2-40B4-BE49-F238E27FC236}">
                <a16:creationId xmlns:a16="http://schemas.microsoft.com/office/drawing/2014/main" id="{5B77DECB-9887-482F-91C6-4AB730BE3490}"/>
              </a:ext>
            </a:extLst>
          </p:cNvPr>
          <p:cNvSpPr>
            <a:spLocks noChangeArrowheads="1"/>
          </p:cNvSpPr>
          <p:nvPr/>
        </p:nvSpPr>
        <p:spPr bwMode="auto">
          <a:xfrm>
            <a:off x="762000" y="1066800"/>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latin typeface="黑体" panose="02010609060101010101" pitchFamily="49" charset="-122"/>
              </a:rPr>
              <a:t>(1)  </a:t>
            </a:r>
            <a:r>
              <a:rPr lang="zh-CN" altLang="en-US" sz="2000">
                <a:latin typeface="黑体" panose="02010609060101010101" pitchFamily="49" charset="-122"/>
              </a:rPr>
              <a:t>微元面积 </a:t>
            </a:r>
          </a:p>
        </p:txBody>
      </p:sp>
      <p:graphicFrame>
        <p:nvGraphicFramePr>
          <p:cNvPr id="9248" name="Object 32">
            <a:extLst>
              <a:ext uri="{FF2B5EF4-FFF2-40B4-BE49-F238E27FC236}">
                <a16:creationId xmlns:a16="http://schemas.microsoft.com/office/drawing/2014/main" id="{EFAA74C1-D180-4FC9-89A4-A0AF5948AB5B}"/>
              </a:ext>
            </a:extLst>
          </p:cNvPr>
          <p:cNvGraphicFramePr>
            <a:graphicFrameLocks noChangeAspect="1"/>
          </p:cNvGraphicFramePr>
          <p:nvPr/>
        </p:nvGraphicFramePr>
        <p:xfrm>
          <a:off x="1371600" y="4038600"/>
          <a:ext cx="2624138" cy="407988"/>
        </p:xfrm>
        <a:graphic>
          <a:graphicData uri="http://schemas.openxmlformats.org/presentationml/2006/ole">
            <mc:AlternateContent xmlns:mc="http://schemas.openxmlformats.org/markup-compatibility/2006">
              <mc:Choice xmlns:v="urn:schemas-microsoft-com:vml" Requires="v">
                <p:oleObj spid="_x0000_s66634" r:id="rId3" imgW="1282700" imgH="203200" progId="Equation.DSMT4">
                  <p:embed/>
                </p:oleObj>
              </mc:Choice>
              <mc:Fallback>
                <p:oleObj r:id="rId3" imgW="1282700" imgH="203200" progId="Equation.DSMT4">
                  <p:embed/>
                  <p:pic>
                    <p:nvPicPr>
                      <p:cNvPr id="9248" name="Object 32">
                        <a:extLst>
                          <a:ext uri="{FF2B5EF4-FFF2-40B4-BE49-F238E27FC236}">
                            <a16:creationId xmlns:a16="http://schemas.microsoft.com/office/drawing/2014/main" id="{EFAA74C1-D180-4FC9-89A4-A0AF5948AB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038600"/>
                        <a:ext cx="2624138"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74" name="Rectangle 58">
            <a:extLst>
              <a:ext uri="{FF2B5EF4-FFF2-40B4-BE49-F238E27FC236}">
                <a16:creationId xmlns:a16="http://schemas.microsoft.com/office/drawing/2014/main" id="{B34F8A27-08D2-4463-B1DB-E0FA9499F773}"/>
              </a:ext>
            </a:extLst>
          </p:cNvPr>
          <p:cNvSpPr>
            <a:spLocks noChangeArrowheads="1"/>
          </p:cNvSpPr>
          <p:nvPr/>
        </p:nvSpPr>
        <p:spPr bwMode="auto">
          <a:xfrm>
            <a:off x="0" y="2495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sz="2400"/>
          </a:p>
        </p:txBody>
      </p:sp>
      <p:grpSp>
        <p:nvGrpSpPr>
          <p:cNvPr id="9284" name="Group 68">
            <a:extLst>
              <a:ext uri="{FF2B5EF4-FFF2-40B4-BE49-F238E27FC236}">
                <a16:creationId xmlns:a16="http://schemas.microsoft.com/office/drawing/2014/main" id="{FF3FB8F6-6FA7-4279-8D0B-0C60967E8F08}"/>
              </a:ext>
            </a:extLst>
          </p:cNvPr>
          <p:cNvGrpSpPr>
            <a:grpSpLocks/>
          </p:cNvGrpSpPr>
          <p:nvPr/>
        </p:nvGrpSpPr>
        <p:grpSpPr bwMode="auto">
          <a:xfrm>
            <a:off x="2209800" y="1447800"/>
            <a:ext cx="3886200" cy="2451100"/>
            <a:chOff x="1152" y="912"/>
            <a:chExt cx="2448" cy="1544"/>
          </a:xfrm>
        </p:grpSpPr>
        <p:grpSp>
          <p:nvGrpSpPr>
            <p:cNvPr id="9245" name="Group 29">
              <a:extLst>
                <a:ext uri="{FF2B5EF4-FFF2-40B4-BE49-F238E27FC236}">
                  <a16:creationId xmlns:a16="http://schemas.microsoft.com/office/drawing/2014/main" id="{7CB5AF91-AF0D-445C-8BB6-1748C0DF9E4B}"/>
                </a:ext>
              </a:extLst>
            </p:cNvPr>
            <p:cNvGrpSpPr>
              <a:grpSpLocks noChangeAspect="1"/>
            </p:cNvGrpSpPr>
            <p:nvPr/>
          </p:nvGrpSpPr>
          <p:grpSpPr bwMode="auto">
            <a:xfrm>
              <a:off x="1152" y="912"/>
              <a:ext cx="2448" cy="1544"/>
              <a:chOff x="1200" y="480"/>
              <a:chExt cx="2782" cy="1755"/>
            </a:xfrm>
          </p:grpSpPr>
          <p:grpSp>
            <p:nvGrpSpPr>
              <p:cNvPr id="9240" name="Group 24">
                <a:extLst>
                  <a:ext uri="{FF2B5EF4-FFF2-40B4-BE49-F238E27FC236}">
                    <a16:creationId xmlns:a16="http://schemas.microsoft.com/office/drawing/2014/main" id="{36634E37-54C9-469F-9908-22A4C906F8EF}"/>
                  </a:ext>
                </a:extLst>
              </p:cNvPr>
              <p:cNvGrpSpPr>
                <a:grpSpLocks noChangeAspect="1"/>
              </p:cNvGrpSpPr>
              <p:nvPr/>
            </p:nvGrpSpPr>
            <p:grpSpPr bwMode="auto">
              <a:xfrm>
                <a:off x="1200" y="480"/>
                <a:ext cx="2782" cy="1755"/>
                <a:chOff x="1200" y="480"/>
                <a:chExt cx="2782" cy="1755"/>
              </a:xfrm>
            </p:grpSpPr>
            <p:sp>
              <p:nvSpPr>
                <p:cNvPr id="9229" name="Freeform 13">
                  <a:extLst>
                    <a:ext uri="{FF2B5EF4-FFF2-40B4-BE49-F238E27FC236}">
                      <a16:creationId xmlns:a16="http://schemas.microsoft.com/office/drawing/2014/main" id="{F0B36055-75BD-4F68-9124-C278ABE15CD9}"/>
                    </a:ext>
                  </a:extLst>
                </p:cNvPr>
                <p:cNvSpPr>
                  <a:spLocks noChangeAspect="1"/>
                </p:cNvSpPr>
                <p:nvPr/>
              </p:nvSpPr>
              <p:spPr bwMode="auto">
                <a:xfrm>
                  <a:off x="1200" y="480"/>
                  <a:ext cx="1246" cy="1755"/>
                </a:xfrm>
                <a:custGeom>
                  <a:avLst/>
                  <a:gdLst>
                    <a:gd name="T0" fmla="*/ 87 w 1875"/>
                    <a:gd name="T1" fmla="*/ 980 h 2328"/>
                    <a:gd name="T2" fmla="*/ 312 w 1875"/>
                    <a:gd name="T3" fmla="*/ 545 h 2328"/>
                    <a:gd name="T4" fmla="*/ 627 w 1875"/>
                    <a:gd name="T5" fmla="*/ 215 h 2328"/>
                    <a:gd name="T6" fmla="*/ 1047 w 1875"/>
                    <a:gd name="T7" fmla="*/ 20 h 2328"/>
                    <a:gd name="T8" fmla="*/ 1512 w 1875"/>
                    <a:gd name="T9" fmla="*/ 95 h 2328"/>
                    <a:gd name="T10" fmla="*/ 1812 w 1875"/>
                    <a:gd name="T11" fmla="*/ 455 h 2328"/>
                    <a:gd name="T12" fmla="*/ 1872 w 1875"/>
                    <a:gd name="T13" fmla="*/ 860 h 2328"/>
                    <a:gd name="T14" fmla="*/ 1827 w 1875"/>
                    <a:gd name="T15" fmla="*/ 1325 h 2328"/>
                    <a:gd name="T16" fmla="*/ 1602 w 1875"/>
                    <a:gd name="T17" fmla="*/ 1880 h 2328"/>
                    <a:gd name="T18" fmla="*/ 1122 w 1875"/>
                    <a:gd name="T19" fmla="*/ 2240 h 2328"/>
                    <a:gd name="T20" fmla="*/ 543 w 1875"/>
                    <a:gd name="T21" fmla="*/ 2303 h 2328"/>
                    <a:gd name="T22" fmla="*/ 192 w 1875"/>
                    <a:gd name="T23" fmla="*/ 2090 h 2328"/>
                    <a:gd name="T24" fmla="*/ 27 w 1875"/>
                    <a:gd name="T25" fmla="*/ 1670 h 2328"/>
                    <a:gd name="T26" fmla="*/ 27 w 1875"/>
                    <a:gd name="T27" fmla="*/ 1265 h 2328"/>
                    <a:gd name="T28" fmla="*/ 87 w 1875"/>
                    <a:gd name="T29" fmla="*/ 980 h 2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5" h="2328">
                      <a:moveTo>
                        <a:pt x="87" y="980"/>
                      </a:moveTo>
                      <a:cubicBezTo>
                        <a:pt x="139" y="865"/>
                        <a:pt x="222" y="673"/>
                        <a:pt x="312" y="545"/>
                      </a:cubicBezTo>
                      <a:cubicBezTo>
                        <a:pt x="402" y="417"/>
                        <a:pt x="505" y="302"/>
                        <a:pt x="627" y="215"/>
                      </a:cubicBezTo>
                      <a:cubicBezTo>
                        <a:pt x="749" y="128"/>
                        <a:pt x="900" y="40"/>
                        <a:pt x="1047" y="20"/>
                      </a:cubicBezTo>
                      <a:cubicBezTo>
                        <a:pt x="1194" y="0"/>
                        <a:pt x="1385" y="23"/>
                        <a:pt x="1512" y="95"/>
                      </a:cubicBezTo>
                      <a:cubicBezTo>
                        <a:pt x="1639" y="167"/>
                        <a:pt x="1752" y="327"/>
                        <a:pt x="1812" y="455"/>
                      </a:cubicBezTo>
                      <a:cubicBezTo>
                        <a:pt x="1872" y="583"/>
                        <a:pt x="1869" y="715"/>
                        <a:pt x="1872" y="860"/>
                      </a:cubicBezTo>
                      <a:cubicBezTo>
                        <a:pt x="1875" y="1005"/>
                        <a:pt x="1872" y="1155"/>
                        <a:pt x="1827" y="1325"/>
                      </a:cubicBezTo>
                      <a:cubicBezTo>
                        <a:pt x="1782" y="1495"/>
                        <a:pt x="1719" y="1728"/>
                        <a:pt x="1602" y="1880"/>
                      </a:cubicBezTo>
                      <a:cubicBezTo>
                        <a:pt x="1485" y="2032"/>
                        <a:pt x="1299" y="2169"/>
                        <a:pt x="1122" y="2240"/>
                      </a:cubicBezTo>
                      <a:cubicBezTo>
                        <a:pt x="945" y="2311"/>
                        <a:pt x="698" y="2328"/>
                        <a:pt x="543" y="2303"/>
                      </a:cubicBezTo>
                      <a:cubicBezTo>
                        <a:pt x="388" y="2278"/>
                        <a:pt x="278" y="2195"/>
                        <a:pt x="192" y="2090"/>
                      </a:cubicBezTo>
                      <a:cubicBezTo>
                        <a:pt x="106" y="1985"/>
                        <a:pt x="54" y="1807"/>
                        <a:pt x="27" y="1670"/>
                      </a:cubicBezTo>
                      <a:cubicBezTo>
                        <a:pt x="0" y="1533"/>
                        <a:pt x="17" y="1380"/>
                        <a:pt x="27" y="1265"/>
                      </a:cubicBezTo>
                      <a:cubicBezTo>
                        <a:pt x="37" y="1150"/>
                        <a:pt x="75" y="1039"/>
                        <a:pt x="87" y="980"/>
                      </a:cubicBezTo>
                      <a:close/>
                    </a:path>
                  </a:pathLst>
                </a:custGeom>
                <a:solidFill>
                  <a:srgbClr val="FFFFFF"/>
                </a:solidFill>
                <a:ln w="158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30" name="Freeform 14">
                  <a:extLst>
                    <a:ext uri="{FF2B5EF4-FFF2-40B4-BE49-F238E27FC236}">
                      <a16:creationId xmlns:a16="http://schemas.microsoft.com/office/drawing/2014/main" id="{7871E65C-8BFF-480F-B6E0-318E25F8CBCC}"/>
                    </a:ext>
                  </a:extLst>
                </p:cNvPr>
                <p:cNvSpPr>
                  <a:spLocks noChangeAspect="1"/>
                </p:cNvSpPr>
                <p:nvPr/>
              </p:nvSpPr>
              <p:spPr bwMode="auto">
                <a:xfrm>
                  <a:off x="2736" y="480"/>
                  <a:ext cx="1246" cy="1732"/>
                </a:xfrm>
                <a:custGeom>
                  <a:avLst/>
                  <a:gdLst>
                    <a:gd name="T0" fmla="*/ 87 w 1875"/>
                    <a:gd name="T1" fmla="*/ 950 h 2298"/>
                    <a:gd name="T2" fmla="*/ 396 w 1875"/>
                    <a:gd name="T3" fmla="*/ 516 h 2298"/>
                    <a:gd name="T4" fmla="*/ 726 w 1875"/>
                    <a:gd name="T5" fmla="*/ 216 h 2298"/>
                    <a:gd name="T6" fmla="*/ 1086 w 1875"/>
                    <a:gd name="T7" fmla="*/ 36 h 2298"/>
                    <a:gd name="T8" fmla="*/ 1512 w 1875"/>
                    <a:gd name="T9" fmla="*/ 65 h 2298"/>
                    <a:gd name="T10" fmla="*/ 1812 w 1875"/>
                    <a:gd name="T11" fmla="*/ 425 h 2298"/>
                    <a:gd name="T12" fmla="*/ 1872 w 1875"/>
                    <a:gd name="T13" fmla="*/ 830 h 2298"/>
                    <a:gd name="T14" fmla="*/ 1827 w 1875"/>
                    <a:gd name="T15" fmla="*/ 1295 h 2298"/>
                    <a:gd name="T16" fmla="*/ 1602 w 1875"/>
                    <a:gd name="T17" fmla="*/ 1850 h 2298"/>
                    <a:gd name="T18" fmla="*/ 1122 w 1875"/>
                    <a:gd name="T19" fmla="*/ 2210 h 2298"/>
                    <a:gd name="T20" fmla="*/ 543 w 1875"/>
                    <a:gd name="T21" fmla="*/ 2273 h 2298"/>
                    <a:gd name="T22" fmla="*/ 192 w 1875"/>
                    <a:gd name="T23" fmla="*/ 2060 h 2298"/>
                    <a:gd name="T24" fmla="*/ 27 w 1875"/>
                    <a:gd name="T25" fmla="*/ 1640 h 2298"/>
                    <a:gd name="T26" fmla="*/ 27 w 1875"/>
                    <a:gd name="T27" fmla="*/ 1235 h 2298"/>
                    <a:gd name="T28" fmla="*/ 87 w 1875"/>
                    <a:gd name="T29" fmla="*/ 950 h 2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5" h="2298">
                      <a:moveTo>
                        <a:pt x="87" y="950"/>
                      </a:moveTo>
                      <a:cubicBezTo>
                        <a:pt x="149" y="830"/>
                        <a:pt x="290" y="638"/>
                        <a:pt x="396" y="516"/>
                      </a:cubicBezTo>
                      <a:cubicBezTo>
                        <a:pt x="502" y="394"/>
                        <a:pt x="611" y="296"/>
                        <a:pt x="726" y="216"/>
                      </a:cubicBezTo>
                      <a:cubicBezTo>
                        <a:pt x="841" y="136"/>
                        <a:pt x="955" y="61"/>
                        <a:pt x="1086" y="36"/>
                      </a:cubicBezTo>
                      <a:cubicBezTo>
                        <a:pt x="1217" y="11"/>
                        <a:pt x="1391" y="0"/>
                        <a:pt x="1512" y="65"/>
                      </a:cubicBezTo>
                      <a:cubicBezTo>
                        <a:pt x="1633" y="130"/>
                        <a:pt x="1752" y="297"/>
                        <a:pt x="1812" y="425"/>
                      </a:cubicBezTo>
                      <a:cubicBezTo>
                        <a:pt x="1872" y="553"/>
                        <a:pt x="1869" y="685"/>
                        <a:pt x="1872" y="830"/>
                      </a:cubicBezTo>
                      <a:cubicBezTo>
                        <a:pt x="1875" y="975"/>
                        <a:pt x="1872" y="1125"/>
                        <a:pt x="1827" y="1295"/>
                      </a:cubicBezTo>
                      <a:cubicBezTo>
                        <a:pt x="1782" y="1465"/>
                        <a:pt x="1719" y="1698"/>
                        <a:pt x="1602" y="1850"/>
                      </a:cubicBezTo>
                      <a:cubicBezTo>
                        <a:pt x="1485" y="2002"/>
                        <a:pt x="1299" y="2139"/>
                        <a:pt x="1122" y="2210"/>
                      </a:cubicBezTo>
                      <a:cubicBezTo>
                        <a:pt x="945" y="2281"/>
                        <a:pt x="698" y="2298"/>
                        <a:pt x="543" y="2273"/>
                      </a:cubicBezTo>
                      <a:cubicBezTo>
                        <a:pt x="388" y="2248"/>
                        <a:pt x="278" y="2165"/>
                        <a:pt x="192" y="2060"/>
                      </a:cubicBezTo>
                      <a:cubicBezTo>
                        <a:pt x="106" y="1955"/>
                        <a:pt x="54" y="1777"/>
                        <a:pt x="27" y="1640"/>
                      </a:cubicBezTo>
                      <a:cubicBezTo>
                        <a:pt x="0" y="1503"/>
                        <a:pt x="17" y="1350"/>
                        <a:pt x="27" y="1235"/>
                      </a:cubicBezTo>
                      <a:cubicBezTo>
                        <a:pt x="37" y="1120"/>
                        <a:pt x="75" y="1009"/>
                        <a:pt x="87" y="950"/>
                      </a:cubicBezTo>
                      <a:close/>
                    </a:path>
                  </a:pathLst>
                </a:custGeom>
                <a:solidFill>
                  <a:srgbClr val="FFFFFF"/>
                </a:solidFill>
                <a:ln w="158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31" name="AutoShape 15">
                  <a:extLst>
                    <a:ext uri="{FF2B5EF4-FFF2-40B4-BE49-F238E27FC236}">
                      <a16:creationId xmlns:a16="http://schemas.microsoft.com/office/drawing/2014/main" id="{333CEC55-22E7-4FCF-97DB-DA70ACB25D28}"/>
                    </a:ext>
                  </a:extLst>
                </p:cNvPr>
                <p:cNvSpPr>
                  <a:spLocks noChangeAspect="1" noChangeArrowheads="1"/>
                </p:cNvSpPr>
                <p:nvPr/>
              </p:nvSpPr>
              <p:spPr bwMode="auto">
                <a:xfrm>
                  <a:off x="3119" y="1487"/>
                  <a:ext cx="478" cy="235"/>
                </a:xfrm>
                <a:prstGeom prst="parallelogram">
                  <a:avLst>
                    <a:gd name="adj" fmla="val 50851"/>
                  </a:avLst>
                </a:prstGeom>
                <a:solidFill>
                  <a:srgbClr val="C0C0C0"/>
                </a:solidFill>
                <a:ln w="9525">
                  <a:solidFill>
                    <a:srgbClr val="000000"/>
                  </a:solidFill>
                  <a:miter lim="800000"/>
                  <a:headEnd/>
                  <a:tailEnd/>
                </a:ln>
              </p:spPr>
              <p:txBody>
                <a:bodyPr/>
                <a:lstStyle/>
                <a:p>
                  <a:endParaRPr lang="zh-CN" altLang="en-US"/>
                </a:p>
              </p:txBody>
            </p:sp>
            <p:sp>
              <p:nvSpPr>
                <p:cNvPr id="9232" name="Line 16">
                  <a:extLst>
                    <a:ext uri="{FF2B5EF4-FFF2-40B4-BE49-F238E27FC236}">
                      <a16:creationId xmlns:a16="http://schemas.microsoft.com/office/drawing/2014/main" id="{E9AC6FD3-ED52-4236-B73E-FDD069C751DA}"/>
                    </a:ext>
                  </a:extLst>
                </p:cNvPr>
                <p:cNvSpPr>
                  <a:spLocks noChangeAspect="1" noChangeShapeType="1"/>
                </p:cNvSpPr>
                <p:nvPr/>
              </p:nvSpPr>
              <p:spPr bwMode="auto">
                <a:xfrm>
                  <a:off x="3119" y="1722"/>
                  <a:ext cx="359" cy="1"/>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33" name="Line 17">
                  <a:extLst>
                    <a:ext uri="{FF2B5EF4-FFF2-40B4-BE49-F238E27FC236}">
                      <a16:creationId xmlns:a16="http://schemas.microsoft.com/office/drawing/2014/main" id="{921963A6-D5D4-47B7-A268-F7DC6701990D}"/>
                    </a:ext>
                  </a:extLst>
                </p:cNvPr>
                <p:cNvSpPr>
                  <a:spLocks noChangeAspect="1" noChangeShapeType="1"/>
                </p:cNvSpPr>
                <p:nvPr/>
              </p:nvSpPr>
              <p:spPr bwMode="auto">
                <a:xfrm flipV="1">
                  <a:off x="3119" y="1487"/>
                  <a:ext cx="120" cy="235"/>
                </a:xfrm>
                <a:prstGeom prst="line">
                  <a:avLst/>
                </a:prstGeom>
                <a:noFill/>
                <a:ln w="158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34" name="Line 18">
                  <a:extLst>
                    <a:ext uri="{FF2B5EF4-FFF2-40B4-BE49-F238E27FC236}">
                      <a16:creationId xmlns:a16="http://schemas.microsoft.com/office/drawing/2014/main" id="{929BC036-AA29-4723-8D6C-FE2112E6AB23}"/>
                    </a:ext>
                  </a:extLst>
                </p:cNvPr>
                <p:cNvSpPr>
                  <a:spLocks noChangeAspect="1" noChangeShapeType="1"/>
                </p:cNvSpPr>
                <p:nvPr/>
              </p:nvSpPr>
              <p:spPr bwMode="auto">
                <a:xfrm flipH="1" flipV="1">
                  <a:off x="3000" y="1370"/>
                  <a:ext cx="119" cy="352"/>
                </a:xfrm>
                <a:prstGeom prst="line">
                  <a:avLst/>
                </a:prstGeom>
                <a:noFill/>
                <a:ln w="1270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35" name="AutoShape 19">
                  <a:extLst>
                    <a:ext uri="{FF2B5EF4-FFF2-40B4-BE49-F238E27FC236}">
                      <a16:creationId xmlns:a16="http://schemas.microsoft.com/office/drawing/2014/main" id="{1D8342F7-F974-4DFA-ADD8-84D6F8E313DE}"/>
                    </a:ext>
                  </a:extLst>
                </p:cNvPr>
                <p:cNvSpPr>
                  <a:spLocks noChangeAspect="1" noChangeArrowheads="1"/>
                </p:cNvSpPr>
                <p:nvPr/>
              </p:nvSpPr>
              <p:spPr bwMode="auto">
                <a:xfrm>
                  <a:off x="1726" y="1365"/>
                  <a:ext cx="359" cy="353"/>
                </a:xfrm>
                <a:prstGeom prst="parallelogram">
                  <a:avLst>
                    <a:gd name="adj" fmla="val 31075"/>
                  </a:avLst>
                </a:prstGeom>
                <a:solidFill>
                  <a:srgbClr val="C0C0C0"/>
                </a:solidFill>
                <a:ln w="9525">
                  <a:solidFill>
                    <a:srgbClr val="000000"/>
                  </a:solidFill>
                  <a:miter lim="800000"/>
                  <a:headEnd/>
                  <a:tailEnd/>
                </a:ln>
              </p:spPr>
              <p:txBody>
                <a:bodyPr/>
                <a:lstStyle/>
                <a:p>
                  <a:endParaRPr lang="zh-CN" altLang="en-US"/>
                </a:p>
              </p:txBody>
            </p:sp>
            <p:sp>
              <p:nvSpPr>
                <p:cNvPr id="9236" name="Line 20">
                  <a:extLst>
                    <a:ext uri="{FF2B5EF4-FFF2-40B4-BE49-F238E27FC236}">
                      <a16:creationId xmlns:a16="http://schemas.microsoft.com/office/drawing/2014/main" id="{A07ABB16-266D-4E62-A955-4C444C7AB9EB}"/>
                    </a:ext>
                  </a:extLst>
                </p:cNvPr>
                <p:cNvSpPr>
                  <a:spLocks noChangeAspect="1" noChangeShapeType="1"/>
                </p:cNvSpPr>
                <p:nvPr/>
              </p:nvSpPr>
              <p:spPr bwMode="auto">
                <a:xfrm>
                  <a:off x="1726" y="1718"/>
                  <a:ext cx="239" cy="0"/>
                </a:xfrm>
                <a:prstGeom prst="line">
                  <a:avLst/>
                </a:prstGeom>
                <a:noFill/>
                <a:ln w="1270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37" name="Line 21">
                  <a:extLst>
                    <a:ext uri="{FF2B5EF4-FFF2-40B4-BE49-F238E27FC236}">
                      <a16:creationId xmlns:a16="http://schemas.microsoft.com/office/drawing/2014/main" id="{B60DAE49-5B8E-423C-84D0-10C9305265BB}"/>
                    </a:ext>
                  </a:extLst>
                </p:cNvPr>
                <p:cNvSpPr>
                  <a:spLocks noChangeAspect="1" noChangeShapeType="1"/>
                </p:cNvSpPr>
                <p:nvPr/>
              </p:nvSpPr>
              <p:spPr bwMode="auto">
                <a:xfrm flipV="1">
                  <a:off x="1726" y="1365"/>
                  <a:ext cx="120" cy="353"/>
                </a:xfrm>
                <a:prstGeom prst="line">
                  <a:avLst/>
                </a:prstGeom>
                <a:noFill/>
                <a:ln w="1270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38" name="Line 22">
                  <a:extLst>
                    <a:ext uri="{FF2B5EF4-FFF2-40B4-BE49-F238E27FC236}">
                      <a16:creationId xmlns:a16="http://schemas.microsoft.com/office/drawing/2014/main" id="{E3731242-1016-4454-A2CB-B269A680C0D7}"/>
                    </a:ext>
                  </a:extLst>
                </p:cNvPr>
                <p:cNvSpPr>
                  <a:spLocks noChangeAspect="1" noChangeShapeType="1"/>
                </p:cNvSpPr>
                <p:nvPr/>
              </p:nvSpPr>
              <p:spPr bwMode="auto">
                <a:xfrm flipH="1" flipV="1">
                  <a:off x="1487" y="1483"/>
                  <a:ext cx="239" cy="235"/>
                </a:xfrm>
                <a:prstGeom prst="line">
                  <a:avLst/>
                </a:prstGeom>
                <a:noFill/>
                <a:ln w="1270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9241" name="Object 25">
                <a:extLst>
                  <a:ext uri="{FF2B5EF4-FFF2-40B4-BE49-F238E27FC236}">
                    <a16:creationId xmlns:a16="http://schemas.microsoft.com/office/drawing/2014/main" id="{701F9120-F89C-4604-BA95-1793492CA5DD}"/>
                  </a:ext>
                </a:extLst>
              </p:cNvPr>
              <p:cNvGraphicFramePr>
                <a:graphicFrameLocks noChangeAspect="1"/>
              </p:cNvGraphicFramePr>
              <p:nvPr/>
            </p:nvGraphicFramePr>
            <p:xfrm>
              <a:off x="1776" y="720"/>
              <a:ext cx="299" cy="312"/>
            </p:xfrm>
            <a:graphic>
              <a:graphicData uri="http://schemas.openxmlformats.org/presentationml/2006/ole">
                <mc:AlternateContent xmlns:mc="http://schemas.openxmlformats.org/markup-compatibility/2006">
                  <mc:Choice xmlns:v="urn:schemas-microsoft-com:vml" Requires="v">
                    <p:oleObj spid="_x0000_s66635" r:id="rId5" imgW="215806" imgH="228501" progId="Equation.DSMT4">
                      <p:embed/>
                    </p:oleObj>
                  </mc:Choice>
                  <mc:Fallback>
                    <p:oleObj r:id="rId5" imgW="215806" imgH="228501" progId="Equation.DSMT4">
                      <p:embed/>
                      <p:pic>
                        <p:nvPicPr>
                          <p:cNvPr id="9241" name="Object 25">
                            <a:extLst>
                              <a:ext uri="{FF2B5EF4-FFF2-40B4-BE49-F238E27FC236}">
                                <a16:creationId xmlns:a16="http://schemas.microsoft.com/office/drawing/2014/main" id="{701F9120-F89C-4604-BA95-1793492CA5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6" y="720"/>
                            <a:ext cx="299"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43" name="Object 27">
                <a:extLst>
                  <a:ext uri="{FF2B5EF4-FFF2-40B4-BE49-F238E27FC236}">
                    <a16:creationId xmlns:a16="http://schemas.microsoft.com/office/drawing/2014/main" id="{08615F6B-074B-4F5D-A491-513B9FEF28DC}"/>
                  </a:ext>
                </a:extLst>
              </p:cNvPr>
              <p:cNvGraphicFramePr>
                <a:graphicFrameLocks noChangeAspect="1"/>
              </p:cNvGraphicFramePr>
              <p:nvPr/>
            </p:nvGraphicFramePr>
            <p:xfrm>
              <a:off x="3360" y="720"/>
              <a:ext cx="223" cy="249"/>
            </p:xfrm>
            <a:graphic>
              <a:graphicData uri="http://schemas.openxmlformats.org/presentationml/2006/ole">
                <mc:AlternateContent xmlns:mc="http://schemas.openxmlformats.org/markup-compatibility/2006">
                  <mc:Choice xmlns:v="urn:schemas-microsoft-com:vml" Requires="v">
                    <p:oleObj spid="_x0000_s66636" r:id="rId7" imgW="164814" imgH="177492" progId="Equation.DSMT4">
                      <p:embed/>
                    </p:oleObj>
                  </mc:Choice>
                  <mc:Fallback>
                    <p:oleObj r:id="rId7" imgW="164814" imgH="177492" progId="Equation.DSMT4">
                      <p:embed/>
                      <p:pic>
                        <p:nvPicPr>
                          <p:cNvPr id="9243" name="Object 27">
                            <a:extLst>
                              <a:ext uri="{FF2B5EF4-FFF2-40B4-BE49-F238E27FC236}">
                                <a16:creationId xmlns:a16="http://schemas.microsoft.com/office/drawing/2014/main" id="{08615F6B-074B-4F5D-A491-513B9FEF28D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0" y="720"/>
                            <a:ext cx="223"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276" name="Text Box 60">
              <a:extLst>
                <a:ext uri="{FF2B5EF4-FFF2-40B4-BE49-F238E27FC236}">
                  <a16:creationId xmlns:a16="http://schemas.microsoft.com/office/drawing/2014/main" id="{03141794-C728-4EEE-8876-D762218C7FD0}"/>
                </a:ext>
              </a:extLst>
            </p:cNvPr>
            <p:cNvSpPr txBox="1">
              <a:spLocks noChangeArrowheads="1"/>
            </p:cNvSpPr>
            <p:nvPr/>
          </p:nvSpPr>
          <p:spPr bwMode="auto">
            <a:xfrm>
              <a:off x="1440" y="1478"/>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d</a:t>
              </a:r>
              <a:r>
                <a:rPr lang="en-US" altLang="zh-CN" sz="2000" b="1" i="1">
                  <a:ea typeface="宋体" panose="02010600030101010101" pitchFamily="2" charset="-122"/>
                </a:rPr>
                <a:t>X</a:t>
              </a:r>
              <a:r>
                <a:rPr lang="en-US" altLang="zh-CN" sz="2000" baseline="30000">
                  <a:ea typeface="宋体" panose="02010600030101010101" pitchFamily="2" charset="-122"/>
                </a:rPr>
                <a:t>(2)</a:t>
              </a:r>
            </a:p>
          </p:txBody>
        </p:sp>
        <p:sp>
          <p:nvSpPr>
            <p:cNvPr id="9277" name="Text Box 61">
              <a:extLst>
                <a:ext uri="{FF2B5EF4-FFF2-40B4-BE49-F238E27FC236}">
                  <a16:creationId xmlns:a16="http://schemas.microsoft.com/office/drawing/2014/main" id="{9EAC8C1F-F9C7-431A-B056-5B0797905198}"/>
                </a:ext>
              </a:extLst>
            </p:cNvPr>
            <p:cNvSpPr txBox="1">
              <a:spLocks noChangeArrowheads="1"/>
            </p:cNvSpPr>
            <p:nvPr/>
          </p:nvSpPr>
          <p:spPr bwMode="auto">
            <a:xfrm>
              <a:off x="1728" y="1968"/>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d</a:t>
              </a:r>
              <a:r>
                <a:rPr lang="en-US" altLang="zh-CN" sz="2000" b="1" i="1">
                  <a:ea typeface="宋体" panose="02010600030101010101" pitchFamily="2" charset="-122"/>
                </a:rPr>
                <a:t>X</a:t>
              </a:r>
              <a:r>
                <a:rPr lang="en-US" altLang="zh-CN" sz="2000" baseline="30000">
                  <a:ea typeface="宋体" panose="02010600030101010101" pitchFamily="2" charset="-122"/>
                </a:rPr>
                <a:t>(1)</a:t>
              </a:r>
            </a:p>
          </p:txBody>
        </p:sp>
        <p:sp>
          <p:nvSpPr>
            <p:cNvPr id="9278" name="Text Box 62">
              <a:extLst>
                <a:ext uri="{FF2B5EF4-FFF2-40B4-BE49-F238E27FC236}">
                  <a16:creationId xmlns:a16="http://schemas.microsoft.com/office/drawing/2014/main" id="{361B6D6C-3062-4A6B-B1EA-85C619DBE14C}"/>
                </a:ext>
              </a:extLst>
            </p:cNvPr>
            <p:cNvSpPr txBox="1">
              <a:spLocks noChangeArrowheads="1"/>
            </p:cNvSpPr>
            <p:nvPr/>
          </p:nvSpPr>
          <p:spPr bwMode="auto">
            <a:xfrm>
              <a:off x="2736" y="1584"/>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d</a:t>
              </a:r>
              <a:r>
                <a:rPr lang="en-US" altLang="zh-CN" sz="2000" b="1" i="1">
                  <a:ea typeface="宋体" panose="02010600030101010101" pitchFamily="2" charset="-122"/>
                </a:rPr>
                <a:t>x</a:t>
              </a:r>
              <a:r>
                <a:rPr lang="en-US" altLang="zh-CN" sz="2000" baseline="30000">
                  <a:ea typeface="宋体" panose="02010600030101010101" pitchFamily="2" charset="-122"/>
                </a:rPr>
                <a:t>(2)</a:t>
              </a:r>
            </a:p>
          </p:txBody>
        </p:sp>
        <p:sp>
          <p:nvSpPr>
            <p:cNvPr id="9279" name="Text Box 63">
              <a:extLst>
                <a:ext uri="{FF2B5EF4-FFF2-40B4-BE49-F238E27FC236}">
                  <a16:creationId xmlns:a16="http://schemas.microsoft.com/office/drawing/2014/main" id="{7C6EC99C-E8F3-4384-8F05-2973C6E5FDBD}"/>
                </a:ext>
              </a:extLst>
            </p:cNvPr>
            <p:cNvSpPr txBox="1">
              <a:spLocks noChangeArrowheads="1"/>
            </p:cNvSpPr>
            <p:nvPr/>
          </p:nvSpPr>
          <p:spPr bwMode="auto">
            <a:xfrm>
              <a:off x="2976" y="1968"/>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d</a:t>
              </a:r>
              <a:r>
                <a:rPr lang="en-US" altLang="zh-CN" sz="2000" b="1" i="1">
                  <a:ea typeface="宋体" panose="02010600030101010101" pitchFamily="2" charset="-122"/>
                </a:rPr>
                <a:t>x</a:t>
              </a:r>
              <a:r>
                <a:rPr lang="en-US" altLang="zh-CN" sz="2000" baseline="30000">
                  <a:ea typeface="宋体" panose="02010600030101010101" pitchFamily="2" charset="-122"/>
                </a:rPr>
                <a:t>(1)</a:t>
              </a:r>
            </a:p>
          </p:txBody>
        </p:sp>
        <p:sp>
          <p:nvSpPr>
            <p:cNvPr id="9280" name="Text Box 64">
              <a:extLst>
                <a:ext uri="{FF2B5EF4-FFF2-40B4-BE49-F238E27FC236}">
                  <a16:creationId xmlns:a16="http://schemas.microsoft.com/office/drawing/2014/main" id="{10581905-C16D-4AC8-82C7-F3E831F52C37}"/>
                </a:ext>
              </a:extLst>
            </p:cNvPr>
            <p:cNvSpPr txBox="1">
              <a:spLocks noChangeArrowheads="1"/>
            </p:cNvSpPr>
            <p:nvPr/>
          </p:nvSpPr>
          <p:spPr bwMode="auto">
            <a:xfrm>
              <a:off x="2556" y="1574"/>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ea typeface="宋体" panose="02010600030101010101" pitchFamily="2" charset="-122"/>
                </a:rPr>
                <a:t>n</a:t>
              </a:r>
            </a:p>
          </p:txBody>
        </p:sp>
        <p:sp>
          <p:nvSpPr>
            <p:cNvPr id="9281" name="Text Box 65">
              <a:extLst>
                <a:ext uri="{FF2B5EF4-FFF2-40B4-BE49-F238E27FC236}">
                  <a16:creationId xmlns:a16="http://schemas.microsoft.com/office/drawing/2014/main" id="{42EAD5D0-7E91-406D-AB2F-96235B513CDD}"/>
                </a:ext>
              </a:extLst>
            </p:cNvPr>
            <p:cNvSpPr txBox="1">
              <a:spLocks noChangeArrowheads="1"/>
            </p:cNvSpPr>
            <p:nvPr/>
          </p:nvSpPr>
          <p:spPr bwMode="auto">
            <a:xfrm>
              <a:off x="1200" y="1680"/>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ea typeface="宋体" panose="02010600030101010101" pitchFamily="2" charset="-122"/>
                </a:rPr>
                <a:t>N</a:t>
              </a:r>
            </a:p>
          </p:txBody>
        </p:sp>
        <p:sp>
          <p:nvSpPr>
            <p:cNvPr id="9282" name="Text Box 66">
              <a:extLst>
                <a:ext uri="{FF2B5EF4-FFF2-40B4-BE49-F238E27FC236}">
                  <a16:creationId xmlns:a16="http://schemas.microsoft.com/office/drawing/2014/main" id="{89F1A671-A723-45EB-A209-89144FF94C0B}"/>
                </a:ext>
              </a:extLst>
            </p:cNvPr>
            <p:cNvSpPr txBox="1">
              <a:spLocks noChangeArrowheads="1"/>
            </p:cNvSpPr>
            <p:nvPr/>
          </p:nvSpPr>
          <p:spPr bwMode="auto">
            <a:xfrm>
              <a:off x="1623" y="1728"/>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d</a:t>
              </a:r>
              <a:r>
                <a:rPr lang="en-US" altLang="zh-CN" sz="2000" i="1">
                  <a:ea typeface="宋体" panose="02010600030101010101" pitchFamily="2" charset="-122"/>
                </a:rPr>
                <a:t>A</a:t>
              </a:r>
            </a:p>
          </p:txBody>
        </p:sp>
        <p:sp>
          <p:nvSpPr>
            <p:cNvPr id="9283" name="Text Box 67">
              <a:extLst>
                <a:ext uri="{FF2B5EF4-FFF2-40B4-BE49-F238E27FC236}">
                  <a16:creationId xmlns:a16="http://schemas.microsoft.com/office/drawing/2014/main" id="{721F5EF4-B5AD-4F19-8CA6-FD92AB2D3E23}"/>
                </a:ext>
              </a:extLst>
            </p:cNvPr>
            <p:cNvSpPr txBox="1">
              <a:spLocks noChangeArrowheads="1"/>
            </p:cNvSpPr>
            <p:nvPr/>
          </p:nvSpPr>
          <p:spPr bwMode="auto">
            <a:xfrm>
              <a:off x="2928" y="1776"/>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d</a:t>
              </a:r>
              <a:r>
                <a:rPr lang="en-US" altLang="zh-CN" sz="2000" i="1">
                  <a:ea typeface="宋体" panose="02010600030101010101" pitchFamily="2" charset="-122"/>
                </a:rPr>
                <a:t>a</a:t>
              </a:r>
            </a:p>
          </p:txBody>
        </p:sp>
      </p:grpSp>
      <p:graphicFrame>
        <p:nvGraphicFramePr>
          <p:cNvPr id="9285" name="Object 69">
            <a:extLst>
              <a:ext uri="{FF2B5EF4-FFF2-40B4-BE49-F238E27FC236}">
                <a16:creationId xmlns:a16="http://schemas.microsoft.com/office/drawing/2014/main" id="{6F0847EE-D69D-4E4A-BD68-186C2FD9474D}"/>
              </a:ext>
            </a:extLst>
          </p:cNvPr>
          <p:cNvGraphicFramePr>
            <a:graphicFrameLocks noChangeAspect="1"/>
          </p:cNvGraphicFramePr>
          <p:nvPr/>
        </p:nvGraphicFramePr>
        <p:xfrm>
          <a:off x="4572000" y="4038600"/>
          <a:ext cx="2328863" cy="404813"/>
        </p:xfrm>
        <a:graphic>
          <a:graphicData uri="http://schemas.openxmlformats.org/presentationml/2006/ole">
            <mc:AlternateContent xmlns:mc="http://schemas.openxmlformats.org/markup-compatibility/2006">
              <mc:Choice xmlns:v="urn:schemas-microsoft-com:vml" Requires="v">
                <p:oleObj spid="_x0000_s66637" r:id="rId9" imgW="1155700" imgH="203200" progId="Equation.DSMT4">
                  <p:embed/>
                </p:oleObj>
              </mc:Choice>
              <mc:Fallback>
                <p:oleObj r:id="rId9" imgW="1155700" imgH="203200" progId="Equation.DSMT4">
                  <p:embed/>
                  <p:pic>
                    <p:nvPicPr>
                      <p:cNvPr id="9285" name="Object 69">
                        <a:extLst>
                          <a:ext uri="{FF2B5EF4-FFF2-40B4-BE49-F238E27FC236}">
                            <a16:creationId xmlns:a16="http://schemas.microsoft.com/office/drawing/2014/main" id="{6F0847EE-D69D-4E4A-BD68-186C2FD9474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4038600"/>
                        <a:ext cx="2328863"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87" name="Object 71">
            <a:extLst>
              <a:ext uri="{FF2B5EF4-FFF2-40B4-BE49-F238E27FC236}">
                <a16:creationId xmlns:a16="http://schemas.microsoft.com/office/drawing/2014/main" id="{C9DB6F26-16C9-4688-B820-36FCF9237562}"/>
              </a:ext>
            </a:extLst>
          </p:cNvPr>
          <p:cNvGraphicFramePr>
            <a:graphicFrameLocks noChangeAspect="1"/>
          </p:cNvGraphicFramePr>
          <p:nvPr/>
        </p:nvGraphicFramePr>
        <p:xfrm>
          <a:off x="1447800" y="4648200"/>
          <a:ext cx="2438400" cy="339725"/>
        </p:xfrm>
        <a:graphic>
          <a:graphicData uri="http://schemas.openxmlformats.org/presentationml/2006/ole">
            <mc:AlternateContent xmlns:mc="http://schemas.openxmlformats.org/markup-compatibility/2006">
              <mc:Choice xmlns:v="urn:schemas-microsoft-com:vml" Requires="v">
                <p:oleObj spid="_x0000_s66638" r:id="rId11" imgW="1435100" imgH="203200" progId="Equation.DSMT4">
                  <p:embed/>
                </p:oleObj>
              </mc:Choice>
              <mc:Fallback>
                <p:oleObj r:id="rId11" imgW="1435100" imgH="203200" progId="Equation.DSMT4">
                  <p:embed/>
                  <p:pic>
                    <p:nvPicPr>
                      <p:cNvPr id="9287" name="Object 71">
                        <a:extLst>
                          <a:ext uri="{FF2B5EF4-FFF2-40B4-BE49-F238E27FC236}">
                            <a16:creationId xmlns:a16="http://schemas.microsoft.com/office/drawing/2014/main" id="{C9DB6F26-16C9-4688-B820-36FCF923756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7800" y="4648200"/>
                        <a:ext cx="2438400"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89" name="Object 73">
            <a:extLst>
              <a:ext uri="{FF2B5EF4-FFF2-40B4-BE49-F238E27FC236}">
                <a16:creationId xmlns:a16="http://schemas.microsoft.com/office/drawing/2014/main" id="{393EFEFA-7BD3-4D13-9D4D-A37FC4AD584E}"/>
              </a:ext>
            </a:extLst>
          </p:cNvPr>
          <p:cNvGraphicFramePr>
            <a:graphicFrameLocks noChangeAspect="1"/>
          </p:cNvGraphicFramePr>
          <p:nvPr/>
        </p:nvGraphicFramePr>
        <p:xfrm>
          <a:off x="4419600" y="4648200"/>
          <a:ext cx="2667000" cy="357188"/>
        </p:xfrm>
        <a:graphic>
          <a:graphicData uri="http://schemas.openxmlformats.org/presentationml/2006/ole">
            <mc:AlternateContent xmlns:mc="http://schemas.openxmlformats.org/markup-compatibility/2006">
              <mc:Choice xmlns:v="urn:schemas-microsoft-com:vml" Requires="v">
                <p:oleObj spid="_x0000_s66639" r:id="rId13" imgW="1497950" imgH="203112" progId="Equation.DSMT4">
                  <p:embed/>
                </p:oleObj>
              </mc:Choice>
              <mc:Fallback>
                <p:oleObj r:id="rId13" imgW="1497950" imgH="203112" progId="Equation.DSMT4">
                  <p:embed/>
                  <p:pic>
                    <p:nvPicPr>
                      <p:cNvPr id="9289" name="Object 73">
                        <a:extLst>
                          <a:ext uri="{FF2B5EF4-FFF2-40B4-BE49-F238E27FC236}">
                            <a16:creationId xmlns:a16="http://schemas.microsoft.com/office/drawing/2014/main" id="{393EFEFA-7BD3-4D13-9D4D-A37FC4AD584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19600" y="4648200"/>
                        <a:ext cx="2667000"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026" descr="it">
            <a:extLst>
              <a:ext uri="{FF2B5EF4-FFF2-40B4-BE49-F238E27FC236}">
                <a16:creationId xmlns:a16="http://schemas.microsoft.com/office/drawing/2014/main" id="{207DCB59-7A35-4A98-A01A-3340420A4A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33528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1027" descr="it2">
            <a:extLst>
              <a:ext uri="{FF2B5EF4-FFF2-40B4-BE49-F238E27FC236}">
                <a16:creationId xmlns:a16="http://schemas.microsoft.com/office/drawing/2014/main" id="{3A347E17-EBC2-47AF-A672-5F6C5A984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457200"/>
            <a:ext cx="381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10245" name="Picture 1029" descr="it3">
            <a:extLst>
              <a:ext uri="{FF2B5EF4-FFF2-40B4-BE49-F238E27FC236}">
                <a16:creationId xmlns:a16="http://schemas.microsoft.com/office/drawing/2014/main" id="{E87E0517-B233-41F9-A7EC-27468D2B49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505200"/>
            <a:ext cx="2147888" cy="289560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1030" descr="it4">
            <a:extLst>
              <a:ext uri="{FF2B5EF4-FFF2-40B4-BE49-F238E27FC236}">
                <a16:creationId xmlns:a16="http://schemas.microsoft.com/office/drawing/2014/main" id="{A48EBE3C-6A05-4AD8-B7C2-F8C0F4087A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429000"/>
            <a:ext cx="2362200" cy="1574800"/>
          </a:xfrm>
          <a:prstGeom prst="rect">
            <a:avLst/>
          </a:prstGeom>
          <a:noFill/>
          <a:extLst>
            <a:ext uri="{909E8E84-426E-40DD-AFC4-6F175D3DCCD1}">
              <a14:hiddenFill xmlns:a14="http://schemas.microsoft.com/office/drawing/2010/main">
                <a:solidFill>
                  <a:srgbClr val="FFFFFF"/>
                </a:solidFill>
              </a14:hiddenFill>
            </a:ext>
          </a:extLst>
        </p:spPr>
      </p:pic>
      <p:pic>
        <p:nvPicPr>
          <p:cNvPr id="10247" name="Picture 1031" descr="it7">
            <a:extLst>
              <a:ext uri="{FF2B5EF4-FFF2-40B4-BE49-F238E27FC236}">
                <a16:creationId xmlns:a16="http://schemas.microsoft.com/office/drawing/2014/main" id="{05B85B50-DA95-41FB-A840-17F78F8465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4343400"/>
            <a:ext cx="2667000" cy="1866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a:extLst>
              <a:ext uri="{FF2B5EF4-FFF2-40B4-BE49-F238E27FC236}">
                <a16:creationId xmlns:a16="http://schemas.microsoft.com/office/drawing/2014/main" id="{A6711EEA-437C-40B4-B4D1-BBAFE6ED8C20}"/>
              </a:ext>
            </a:extLst>
          </p:cNvPr>
          <p:cNvGraphicFramePr>
            <a:graphicFrameLocks noChangeAspect="1"/>
          </p:cNvGraphicFramePr>
          <p:nvPr/>
        </p:nvGraphicFramePr>
        <p:xfrm>
          <a:off x="1828800" y="685800"/>
          <a:ext cx="4375150" cy="455613"/>
        </p:xfrm>
        <a:graphic>
          <a:graphicData uri="http://schemas.openxmlformats.org/presentationml/2006/ole">
            <mc:AlternateContent xmlns:mc="http://schemas.openxmlformats.org/markup-compatibility/2006">
              <mc:Choice xmlns:v="urn:schemas-microsoft-com:vml" Requires="v">
                <p:oleObj spid="_x0000_s67658" name="Equation" r:id="rId3" imgW="2171520" imgH="228600" progId="Equation.DSMT4">
                  <p:embed/>
                </p:oleObj>
              </mc:Choice>
              <mc:Fallback>
                <p:oleObj name="Equation" r:id="rId3" imgW="2171520" imgH="228600" progId="Equation.DSMT4">
                  <p:embed/>
                  <p:pic>
                    <p:nvPicPr>
                      <p:cNvPr id="10242" name="Object 2">
                        <a:extLst>
                          <a:ext uri="{FF2B5EF4-FFF2-40B4-BE49-F238E27FC236}">
                            <a16:creationId xmlns:a16="http://schemas.microsoft.com/office/drawing/2014/main" id="{A6711EEA-437C-40B4-B4D1-BBAFE6ED8C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685800"/>
                        <a:ext cx="4375150"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3">
            <a:extLst>
              <a:ext uri="{FF2B5EF4-FFF2-40B4-BE49-F238E27FC236}">
                <a16:creationId xmlns:a16="http://schemas.microsoft.com/office/drawing/2014/main" id="{E67EEA3C-0D5A-4F4E-9C6F-54CC48A2AC43}"/>
              </a:ext>
            </a:extLst>
          </p:cNvPr>
          <p:cNvGraphicFramePr>
            <a:graphicFrameLocks noChangeAspect="1"/>
          </p:cNvGraphicFramePr>
          <p:nvPr/>
        </p:nvGraphicFramePr>
        <p:xfrm>
          <a:off x="1828800" y="1447800"/>
          <a:ext cx="5040313" cy="1366838"/>
        </p:xfrm>
        <a:graphic>
          <a:graphicData uri="http://schemas.openxmlformats.org/presentationml/2006/ole">
            <mc:AlternateContent xmlns:mc="http://schemas.openxmlformats.org/markup-compatibility/2006">
              <mc:Choice xmlns:v="urn:schemas-microsoft-com:vml" Requires="v">
                <p:oleObj spid="_x0000_s67659" name="Equation" r:id="rId5" imgW="2501640" imgH="685800" progId="Equation.DSMT4">
                  <p:embed/>
                </p:oleObj>
              </mc:Choice>
              <mc:Fallback>
                <p:oleObj name="Equation" r:id="rId5" imgW="2501640" imgH="685800" progId="Equation.DSMT4">
                  <p:embed/>
                  <p:pic>
                    <p:nvPicPr>
                      <p:cNvPr id="10243" name="Object 3">
                        <a:extLst>
                          <a:ext uri="{FF2B5EF4-FFF2-40B4-BE49-F238E27FC236}">
                            <a16:creationId xmlns:a16="http://schemas.microsoft.com/office/drawing/2014/main" id="{E67EEA3C-0D5A-4F4E-9C6F-54CC48A2AC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1447800"/>
                        <a:ext cx="5040313" cy="1366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4">
            <a:extLst>
              <a:ext uri="{FF2B5EF4-FFF2-40B4-BE49-F238E27FC236}">
                <a16:creationId xmlns:a16="http://schemas.microsoft.com/office/drawing/2014/main" id="{20A239AE-53F7-48C8-8E5A-0A66BA6CBAB5}"/>
              </a:ext>
            </a:extLst>
          </p:cNvPr>
          <p:cNvGraphicFramePr>
            <a:graphicFrameLocks noChangeAspect="1"/>
          </p:cNvGraphicFramePr>
          <p:nvPr/>
        </p:nvGraphicFramePr>
        <p:xfrm>
          <a:off x="1828800" y="3276600"/>
          <a:ext cx="1295400" cy="455613"/>
        </p:xfrm>
        <a:graphic>
          <a:graphicData uri="http://schemas.openxmlformats.org/presentationml/2006/ole">
            <mc:AlternateContent xmlns:mc="http://schemas.openxmlformats.org/markup-compatibility/2006">
              <mc:Choice xmlns:v="urn:schemas-microsoft-com:vml" Requires="v">
                <p:oleObj spid="_x0000_s67660" name="Equation" r:id="rId7" imgW="495000" imgH="177480" progId="Equation.DSMT4">
                  <p:embed/>
                </p:oleObj>
              </mc:Choice>
              <mc:Fallback>
                <p:oleObj name="Equation" r:id="rId7" imgW="495000" imgH="177480" progId="Equation.DSMT4">
                  <p:embed/>
                  <p:pic>
                    <p:nvPicPr>
                      <p:cNvPr id="10244" name="Object 4">
                        <a:extLst>
                          <a:ext uri="{FF2B5EF4-FFF2-40B4-BE49-F238E27FC236}">
                            <a16:creationId xmlns:a16="http://schemas.microsoft.com/office/drawing/2014/main" id="{20A239AE-53F7-48C8-8E5A-0A66BA6CBA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3276600"/>
                        <a:ext cx="1295400"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5">
            <a:extLst>
              <a:ext uri="{FF2B5EF4-FFF2-40B4-BE49-F238E27FC236}">
                <a16:creationId xmlns:a16="http://schemas.microsoft.com/office/drawing/2014/main" id="{2F0EFE5E-7EB9-4F82-9875-2C245C741F33}"/>
              </a:ext>
            </a:extLst>
          </p:cNvPr>
          <p:cNvGraphicFramePr>
            <a:graphicFrameLocks noChangeAspect="1"/>
          </p:cNvGraphicFramePr>
          <p:nvPr/>
        </p:nvGraphicFramePr>
        <p:xfrm>
          <a:off x="3810000" y="3124200"/>
          <a:ext cx="4495800" cy="758825"/>
        </p:xfrm>
        <a:graphic>
          <a:graphicData uri="http://schemas.openxmlformats.org/presentationml/2006/ole">
            <mc:AlternateContent xmlns:mc="http://schemas.openxmlformats.org/markup-compatibility/2006">
              <mc:Choice xmlns:v="urn:schemas-microsoft-com:vml" Requires="v">
                <p:oleObj spid="_x0000_s67661" r:id="rId9" imgW="2311400" imgH="393700" progId="Equation.DSMT4">
                  <p:embed/>
                </p:oleObj>
              </mc:Choice>
              <mc:Fallback>
                <p:oleObj r:id="rId9" imgW="2311400" imgH="393700" progId="Equation.DSMT4">
                  <p:embed/>
                  <p:pic>
                    <p:nvPicPr>
                      <p:cNvPr id="10245" name="Object 5">
                        <a:extLst>
                          <a:ext uri="{FF2B5EF4-FFF2-40B4-BE49-F238E27FC236}">
                            <a16:creationId xmlns:a16="http://schemas.microsoft.com/office/drawing/2014/main" id="{2F0EFE5E-7EB9-4F82-9875-2C245C741F3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0" y="3124200"/>
                        <a:ext cx="4495800" cy="75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8" name="Object 8">
            <a:extLst>
              <a:ext uri="{FF2B5EF4-FFF2-40B4-BE49-F238E27FC236}">
                <a16:creationId xmlns:a16="http://schemas.microsoft.com/office/drawing/2014/main" id="{C5715FA6-FB0D-4235-8089-C99166186CE5}"/>
              </a:ext>
            </a:extLst>
          </p:cNvPr>
          <p:cNvGraphicFramePr>
            <a:graphicFrameLocks noChangeAspect="1"/>
          </p:cNvGraphicFramePr>
          <p:nvPr/>
        </p:nvGraphicFramePr>
        <p:xfrm>
          <a:off x="1600200" y="4191000"/>
          <a:ext cx="1524000" cy="398463"/>
        </p:xfrm>
        <a:graphic>
          <a:graphicData uri="http://schemas.openxmlformats.org/presentationml/2006/ole">
            <mc:AlternateContent xmlns:mc="http://schemas.openxmlformats.org/markup-compatibility/2006">
              <mc:Choice xmlns:v="urn:schemas-microsoft-com:vml" Requires="v">
                <p:oleObj spid="_x0000_s67662" r:id="rId11" imgW="622030" imgH="165028" progId="Equation.DSMT4">
                  <p:embed/>
                </p:oleObj>
              </mc:Choice>
              <mc:Fallback>
                <p:oleObj r:id="rId11" imgW="622030" imgH="165028" progId="Equation.DSMT4">
                  <p:embed/>
                  <p:pic>
                    <p:nvPicPr>
                      <p:cNvPr id="10248" name="Object 8">
                        <a:extLst>
                          <a:ext uri="{FF2B5EF4-FFF2-40B4-BE49-F238E27FC236}">
                            <a16:creationId xmlns:a16="http://schemas.microsoft.com/office/drawing/2014/main" id="{C5715FA6-FB0D-4235-8089-C99166186CE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4191000"/>
                        <a:ext cx="1524000" cy="398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0" name="Object 10">
            <a:extLst>
              <a:ext uri="{FF2B5EF4-FFF2-40B4-BE49-F238E27FC236}">
                <a16:creationId xmlns:a16="http://schemas.microsoft.com/office/drawing/2014/main" id="{B87395FB-F302-4D67-BA38-0155E8FAEAFA}"/>
              </a:ext>
            </a:extLst>
          </p:cNvPr>
          <p:cNvGraphicFramePr>
            <a:graphicFrameLocks noChangeAspect="1"/>
          </p:cNvGraphicFramePr>
          <p:nvPr/>
        </p:nvGraphicFramePr>
        <p:xfrm>
          <a:off x="3794125" y="4114800"/>
          <a:ext cx="3978275" cy="765175"/>
        </p:xfrm>
        <a:graphic>
          <a:graphicData uri="http://schemas.openxmlformats.org/presentationml/2006/ole">
            <mc:AlternateContent xmlns:mc="http://schemas.openxmlformats.org/markup-compatibility/2006">
              <mc:Choice xmlns:v="urn:schemas-microsoft-com:vml" Requires="v">
                <p:oleObj spid="_x0000_s67663" name="Equation" r:id="rId13" imgW="2031840" imgH="393480" progId="Equation.DSMT4">
                  <p:embed/>
                </p:oleObj>
              </mc:Choice>
              <mc:Fallback>
                <p:oleObj name="Equation" r:id="rId13" imgW="2031840" imgH="393480" progId="Equation.DSMT4">
                  <p:embed/>
                  <p:pic>
                    <p:nvPicPr>
                      <p:cNvPr id="10250" name="Object 10">
                        <a:extLst>
                          <a:ext uri="{FF2B5EF4-FFF2-40B4-BE49-F238E27FC236}">
                            <a16:creationId xmlns:a16="http://schemas.microsoft.com/office/drawing/2014/main" id="{B87395FB-F302-4D67-BA38-0155E8FAEAF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4125" y="4114800"/>
                        <a:ext cx="3978275"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2" name="Line 12">
            <a:extLst>
              <a:ext uri="{FF2B5EF4-FFF2-40B4-BE49-F238E27FC236}">
                <a16:creationId xmlns:a16="http://schemas.microsoft.com/office/drawing/2014/main" id="{57B1414F-E46F-44C5-95BA-23F40785A87E}"/>
              </a:ext>
            </a:extLst>
          </p:cNvPr>
          <p:cNvSpPr>
            <a:spLocks noChangeShapeType="1"/>
          </p:cNvSpPr>
          <p:nvPr/>
        </p:nvSpPr>
        <p:spPr bwMode="auto">
          <a:xfrm>
            <a:off x="3124200" y="35052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3" name="Line 13">
            <a:extLst>
              <a:ext uri="{FF2B5EF4-FFF2-40B4-BE49-F238E27FC236}">
                <a16:creationId xmlns:a16="http://schemas.microsoft.com/office/drawing/2014/main" id="{1713EB9D-2EEB-4D90-AB66-E10DEC075D8F}"/>
              </a:ext>
            </a:extLst>
          </p:cNvPr>
          <p:cNvSpPr>
            <a:spLocks noChangeShapeType="1"/>
          </p:cNvSpPr>
          <p:nvPr/>
        </p:nvSpPr>
        <p:spPr bwMode="auto">
          <a:xfrm>
            <a:off x="3124200" y="44196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69E2B2D-A9A4-4E3E-978A-9F21A3C7612D}"/>
              </a:ext>
            </a:extLst>
          </p:cNvPr>
          <p:cNvSpPr>
            <a:spLocks noChangeArrowheads="1"/>
          </p:cNvSpPr>
          <p:nvPr/>
        </p:nvSpPr>
        <p:spPr bwMode="auto">
          <a:xfrm>
            <a:off x="838200" y="6096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ea typeface="楷体_GB2312" pitchFamily="49" charset="-122"/>
              </a:rPr>
              <a:t>(2)  </a:t>
            </a:r>
            <a:r>
              <a:rPr lang="zh-CN" altLang="en-US" sz="2400" b="1">
                <a:ea typeface="楷体_GB2312" pitchFamily="49" charset="-122"/>
              </a:rPr>
              <a:t>微元体积</a:t>
            </a:r>
            <a:r>
              <a:rPr lang="zh-CN" altLang="en-US" sz="2400" b="1"/>
              <a:t> </a:t>
            </a:r>
            <a:endParaRPr lang="zh-CN" altLang="en-US" sz="2400" b="1">
              <a:ea typeface="宋体" panose="02010600030101010101" pitchFamily="2" charset="-122"/>
            </a:endParaRPr>
          </a:p>
        </p:txBody>
      </p:sp>
      <p:grpSp>
        <p:nvGrpSpPr>
          <p:cNvPr id="11267" name="Group 3">
            <a:extLst>
              <a:ext uri="{FF2B5EF4-FFF2-40B4-BE49-F238E27FC236}">
                <a16:creationId xmlns:a16="http://schemas.microsoft.com/office/drawing/2014/main" id="{A69B4557-78B2-4798-804D-09ABE7427BC3}"/>
              </a:ext>
            </a:extLst>
          </p:cNvPr>
          <p:cNvGrpSpPr>
            <a:grpSpLocks noChangeAspect="1"/>
          </p:cNvGrpSpPr>
          <p:nvPr/>
        </p:nvGrpSpPr>
        <p:grpSpPr bwMode="auto">
          <a:xfrm>
            <a:off x="1981200" y="1143000"/>
            <a:ext cx="4648200" cy="2497138"/>
            <a:chOff x="1296" y="912"/>
            <a:chExt cx="2688" cy="1444"/>
          </a:xfrm>
        </p:grpSpPr>
        <p:grpSp>
          <p:nvGrpSpPr>
            <p:cNvPr id="11268" name="Group 4">
              <a:extLst>
                <a:ext uri="{FF2B5EF4-FFF2-40B4-BE49-F238E27FC236}">
                  <a16:creationId xmlns:a16="http://schemas.microsoft.com/office/drawing/2014/main" id="{D8D149D7-E989-4070-A87B-09A386F85723}"/>
                </a:ext>
              </a:extLst>
            </p:cNvPr>
            <p:cNvGrpSpPr>
              <a:grpSpLocks noChangeAspect="1"/>
            </p:cNvGrpSpPr>
            <p:nvPr/>
          </p:nvGrpSpPr>
          <p:grpSpPr bwMode="auto">
            <a:xfrm>
              <a:off x="1296" y="912"/>
              <a:ext cx="2688" cy="1444"/>
              <a:chOff x="1248" y="960"/>
              <a:chExt cx="2688" cy="1444"/>
            </a:xfrm>
          </p:grpSpPr>
          <p:grpSp>
            <p:nvGrpSpPr>
              <p:cNvPr id="11269" name="Group 5">
                <a:extLst>
                  <a:ext uri="{FF2B5EF4-FFF2-40B4-BE49-F238E27FC236}">
                    <a16:creationId xmlns:a16="http://schemas.microsoft.com/office/drawing/2014/main" id="{8BC050C0-84F8-4A1B-AE8C-54BEE0654995}"/>
                  </a:ext>
                </a:extLst>
              </p:cNvPr>
              <p:cNvGrpSpPr>
                <a:grpSpLocks noChangeAspect="1"/>
              </p:cNvGrpSpPr>
              <p:nvPr/>
            </p:nvGrpSpPr>
            <p:grpSpPr bwMode="auto">
              <a:xfrm>
                <a:off x="1248" y="960"/>
                <a:ext cx="2688" cy="1444"/>
                <a:chOff x="1704" y="864"/>
                <a:chExt cx="1732" cy="931"/>
              </a:xfrm>
            </p:grpSpPr>
            <p:sp>
              <p:nvSpPr>
                <p:cNvPr id="11270" name="Freeform 6">
                  <a:extLst>
                    <a:ext uri="{FF2B5EF4-FFF2-40B4-BE49-F238E27FC236}">
                      <a16:creationId xmlns:a16="http://schemas.microsoft.com/office/drawing/2014/main" id="{AE5EF9EB-E795-49FB-A5DD-0E30272876D2}"/>
                    </a:ext>
                  </a:extLst>
                </p:cNvPr>
                <p:cNvSpPr>
                  <a:spLocks noChangeAspect="1"/>
                </p:cNvSpPr>
                <p:nvPr/>
              </p:nvSpPr>
              <p:spPr bwMode="auto">
                <a:xfrm>
                  <a:off x="2640" y="864"/>
                  <a:ext cx="796" cy="921"/>
                </a:xfrm>
                <a:custGeom>
                  <a:avLst/>
                  <a:gdLst>
                    <a:gd name="T0" fmla="*/ 137 w 1989"/>
                    <a:gd name="T1" fmla="*/ 957 h 2302"/>
                    <a:gd name="T2" fmla="*/ 392 w 1989"/>
                    <a:gd name="T3" fmla="*/ 516 h 2302"/>
                    <a:gd name="T4" fmla="*/ 722 w 1989"/>
                    <a:gd name="T5" fmla="*/ 216 h 2302"/>
                    <a:gd name="T6" fmla="*/ 1082 w 1989"/>
                    <a:gd name="T7" fmla="*/ 36 h 2302"/>
                    <a:gd name="T8" fmla="*/ 1508 w 1989"/>
                    <a:gd name="T9" fmla="*/ 65 h 2302"/>
                    <a:gd name="T10" fmla="*/ 1808 w 1989"/>
                    <a:gd name="T11" fmla="*/ 425 h 2302"/>
                    <a:gd name="T12" fmla="*/ 1922 w 1989"/>
                    <a:gd name="T13" fmla="*/ 852 h 2302"/>
                    <a:gd name="T14" fmla="*/ 1952 w 1989"/>
                    <a:gd name="T15" fmla="*/ 1347 h 2302"/>
                    <a:gd name="T16" fmla="*/ 1697 w 1989"/>
                    <a:gd name="T17" fmla="*/ 1902 h 2302"/>
                    <a:gd name="T18" fmla="*/ 1112 w 1989"/>
                    <a:gd name="T19" fmla="*/ 2232 h 2302"/>
                    <a:gd name="T20" fmla="*/ 539 w 1989"/>
                    <a:gd name="T21" fmla="*/ 2273 h 2302"/>
                    <a:gd name="T22" fmla="*/ 188 w 1989"/>
                    <a:gd name="T23" fmla="*/ 2060 h 2302"/>
                    <a:gd name="T24" fmla="*/ 23 w 1989"/>
                    <a:gd name="T25" fmla="*/ 1640 h 2302"/>
                    <a:gd name="T26" fmla="*/ 47 w 1989"/>
                    <a:gd name="T27" fmla="*/ 1257 h 2302"/>
                    <a:gd name="T28" fmla="*/ 137 w 1989"/>
                    <a:gd name="T29" fmla="*/ 957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9" h="2302">
                      <a:moveTo>
                        <a:pt x="137" y="957"/>
                      </a:moveTo>
                      <a:cubicBezTo>
                        <a:pt x="194" y="834"/>
                        <a:pt x="295" y="639"/>
                        <a:pt x="392" y="516"/>
                      </a:cubicBezTo>
                      <a:cubicBezTo>
                        <a:pt x="489" y="393"/>
                        <a:pt x="607" y="296"/>
                        <a:pt x="722" y="216"/>
                      </a:cubicBezTo>
                      <a:cubicBezTo>
                        <a:pt x="837" y="136"/>
                        <a:pt x="951" y="61"/>
                        <a:pt x="1082" y="36"/>
                      </a:cubicBezTo>
                      <a:cubicBezTo>
                        <a:pt x="1213" y="11"/>
                        <a:pt x="1387" y="0"/>
                        <a:pt x="1508" y="65"/>
                      </a:cubicBezTo>
                      <a:cubicBezTo>
                        <a:pt x="1629" y="130"/>
                        <a:pt x="1739" y="294"/>
                        <a:pt x="1808" y="425"/>
                      </a:cubicBezTo>
                      <a:cubicBezTo>
                        <a:pt x="1877" y="556"/>
                        <a:pt x="1898" y="698"/>
                        <a:pt x="1922" y="852"/>
                      </a:cubicBezTo>
                      <a:cubicBezTo>
                        <a:pt x="1946" y="1006"/>
                        <a:pt x="1989" y="1172"/>
                        <a:pt x="1952" y="1347"/>
                      </a:cubicBezTo>
                      <a:cubicBezTo>
                        <a:pt x="1915" y="1522"/>
                        <a:pt x="1837" y="1754"/>
                        <a:pt x="1697" y="1902"/>
                      </a:cubicBezTo>
                      <a:cubicBezTo>
                        <a:pt x="1557" y="2050"/>
                        <a:pt x="1305" y="2170"/>
                        <a:pt x="1112" y="2232"/>
                      </a:cubicBezTo>
                      <a:cubicBezTo>
                        <a:pt x="919" y="2294"/>
                        <a:pt x="693" y="2302"/>
                        <a:pt x="539" y="2273"/>
                      </a:cubicBezTo>
                      <a:cubicBezTo>
                        <a:pt x="385" y="2244"/>
                        <a:pt x="274" y="2165"/>
                        <a:pt x="188" y="2060"/>
                      </a:cubicBezTo>
                      <a:cubicBezTo>
                        <a:pt x="102" y="1955"/>
                        <a:pt x="46" y="1774"/>
                        <a:pt x="23" y="1640"/>
                      </a:cubicBezTo>
                      <a:cubicBezTo>
                        <a:pt x="0" y="1506"/>
                        <a:pt x="28" y="1371"/>
                        <a:pt x="47" y="1257"/>
                      </a:cubicBezTo>
                      <a:cubicBezTo>
                        <a:pt x="66" y="1143"/>
                        <a:pt x="80" y="1080"/>
                        <a:pt x="137" y="957"/>
                      </a:cubicBezTo>
                      <a:close/>
                    </a:path>
                  </a:pathLst>
                </a:custGeom>
                <a:solidFill>
                  <a:srgbClr val="FFFFFF"/>
                </a:solidFill>
                <a:ln w="158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71" name="Freeform 7">
                  <a:extLst>
                    <a:ext uri="{FF2B5EF4-FFF2-40B4-BE49-F238E27FC236}">
                      <a16:creationId xmlns:a16="http://schemas.microsoft.com/office/drawing/2014/main" id="{E98CA28B-5BBA-47B1-A231-D12E3104D911}"/>
                    </a:ext>
                  </a:extLst>
                </p:cNvPr>
                <p:cNvSpPr>
                  <a:spLocks noChangeAspect="1"/>
                </p:cNvSpPr>
                <p:nvPr/>
              </p:nvSpPr>
              <p:spPr bwMode="auto">
                <a:xfrm>
                  <a:off x="1704" y="864"/>
                  <a:ext cx="750" cy="931"/>
                </a:xfrm>
                <a:custGeom>
                  <a:avLst/>
                  <a:gdLst>
                    <a:gd name="T0" fmla="*/ 87 w 1875"/>
                    <a:gd name="T1" fmla="*/ 980 h 2328"/>
                    <a:gd name="T2" fmla="*/ 312 w 1875"/>
                    <a:gd name="T3" fmla="*/ 545 h 2328"/>
                    <a:gd name="T4" fmla="*/ 627 w 1875"/>
                    <a:gd name="T5" fmla="*/ 215 h 2328"/>
                    <a:gd name="T6" fmla="*/ 1047 w 1875"/>
                    <a:gd name="T7" fmla="*/ 20 h 2328"/>
                    <a:gd name="T8" fmla="*/ 1512 w 1875"/>
                    <a:gd name="T9" fmla="*/ 95 h 2328"/>
                    <a:gd name="T10" fmla="*/ 1812 w 1875"/>
                    <a:gd name="T11" fmla="*/ 455 h 2328"/>
                    <a:gd name="T12" fmla="*/ 1872 w 1875"/>
                    <a:gd name="T13" fmla="*/ 860 h 2328"/>
                    <a:gd name="T14" fmla="*/ 1827 w 1875"/>
                    <a:gd name="T15" fmla="*/ 1325 h 2328"/>
                    <a:gd name="T16" fmla="*/ 1602 w 1875"/>
                    <a:gd name="T17" fmla="*/ 1880 h 2328"/>
                    <a:gd name="T18" fmla="*/ 1122 w 1875"/>
                    <a:gd name="T19" fmla="*/ 2240 h 2328"/>
                    <a:gd name="T20" fmla="*/ 543 w 1875"/>
                    <a:gd name="T21" fmla="*/ 2303 h 2328"/>
                    <a:gd name="T22" fmla="*/ 192 w 1875"/>
                    <a:gd name="T23" fmla="*/ 2090 h 2328"/>
                    <a:gd name="T24" fmla="*/ 27 w 1875"/>
                    <a:gd name="T25" fmla="*/ 1670 h 2328"/>
                    <a:gd name="T26" fmla="*/ 27 w 1875"/>
                    <a:gd name="T27" fmla="*/ 1265 h 2328"/>
                    <a:gd name="T28" fmla="*/ 87 w 1875"/>
                    <a:gd name="T29" fmla="*/ 980 h 2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5" h="2328">
                      <a:moveTo>
                        <a:pt x="87" y="980"/>
                      </a:moveTo>
                      <a:cubicBezTo>
                        <a:pt x="139" y="865"/>
                        <a:pt x="222" y="673"/>
                        <a:pt x="312" y="545"/>
                      </a:cubicBezTo>
                      <a:cubicBezTo>
                        <a:pt x="402" y="417"/>
                        <a:pt x="505" y="302"/>
                        <a:pt x="627" y="215"/>
                      </a:cubicBezTo>
                      <a:cubicBezTo>
                        <a:pt x="749" y="128"/>
                        <a:pt x="900" y="40"/>
                        <a:pt x="1047" y="20"/>
                      </a:cubicBezTo>
                      <a:cubicBezTo>
                        <a:pt x="1194" y="0"/>
                        <a:pt x="1385" y="23"/>
                        <a:pt x="1512" y="95"/>
                      </a:cubicBezTo>
                      <a:cubicBezTo>
                        <a:pt x="1639" y="167"/>
                        <a:pt x="1752" y="327"/>
                        <a:pt x="1812" y="455"/>
                      </a:cubicBezTo>
                      <a:cubicBezTo>
                        <a:pt x="1872" y="583"/>
                        <a:pt x="1869" y="715"/>
                        <a:pt x="1872" y="860"/>
                      </a:cubicBezTo>
                      <a:cubicBezTo>
                        <a:pt x="1875" y="1005"/>
                        <a:pt x="1872" y="1155"/>
                        <a:pt x="1827" y="1325"/>
                      </a:cubicBezTo>
                      <a:cubicBezTo>
                        <a:pt x="1782" y="1495"/>
                        <a:pt x="1719" y="1728"/>
                        <a:pt x="1602" y="1880"/>
                      </a:cubicBezTo>
                      <a:cubicBezTo>
                        <a:pt x="1485" y="2032"/>
                        <a:pt x="1299" y="2169"/>
                        <a:pt x="1122" y="2240"/>
                      </a:cubicBezTo>
                      <a:cubicBezTo>
                        <a:pt x="945" y="2311"/>
                        <a:pt x="698" y="2328"/>
                        <a:pt x="543" y="2303"/>
                      </a:cubicBezTo>
                      <a:cubicBezTo>
                        <a:pt x="388" y="2278"/>
                        <a:pt x="278" y="2195"/>
                        <a:pt x="192" y="2090"/>
                      </a:cubicBezTo>
                      <a:cubicBezTo>
                        <a:pt x="106" y="1985"/>
                        <a:pt x="54" y="1807"/>
                        <a:pt x="27" y="1670"/>
                      </a:cubicBezTo>
                      <a:cubicBezTo>
                        <a:pt x="0" y="1533"/>
                        <a:pt x="17" y="1380"/>
                        <a:pt x="27" y="1265"/>
                      </a:cubicBezTo>
                      <a:cubicBezTo>
                        <a:pt x="37" y="1150"/>
                        <a:pt x="75" y="1039"/>
                        <a:pt x="87" y="980"/>
                      </a:cubicBezTo>
                      <a:close/>
                    </a:path>
                  </a:pathLst>
                </a:custGeom>
                <a:solidFill>
                  <a:srgbClr val="FFFFFF"/>
                </a:solidFill>
                <a:ln w="158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1272" name="Group 8">
                  <a:extLst>
                    <a:ext uri="{FF2B5EF4-FFF2-40B4-BE49-F238E27FC236}">
                      <a16:creationId xmlns:a16="http://schemas.microsoft.com/office/drawing/2014/main" id="{A247917F-C65A-43C0-80FD-67740FDA5F2B}"/>
                    </a:ext>
                  </a:extLst>
                </p:cNvPr>
                <p:cNvGrpSpPr>
                  <a:grpSpLocks noChangeAspect="1"/>
                </p:cNvGrpSpPr>
                <p:nvPr/>
              </p:nvGrpSpPr>
              <p:grpSpPr bwMode="auto">
                <a:xfrm>
                  <a:off x="1920" y="1301"/>
                  <a:ext cx="1352" cy="347"/>
                  <a:chOff x="1959" y="10574"/>
                  <a:chExt cx="3381" cy="867"/>
                </a:xfrm>
              </p:grpSpPr>
              <p:sp>
                <p:nvSpPr>
                  <p:cNvPr id="11273" name="Line 9">
                    <a:extLst>
                      <a:ext uri="{FF2B5EF4-FFF2-40B4-BE49-F238E27FC236}">
                        <a16:creationId xmlns:a16="http://schemas.microsoft.com/office/drawing/2014/main" id="{E748ACA8-9C17-4D5C-BB38-0A537217CEDC}"/>
                      </a:ext>
                    </a:extLst>
                  </p:cNvPr>
                  <p:cNvSpPr>
                    <a:spLocks noChangeAspect="1" noChangeShapeType="1"/>
                  </p:cNvSpPr>
                  <p:nvPr/>
                </p:nvSpPr>
                <p:spPr bwMode="auto">
                  <a:xfrm>
                    <a:off x="2157" y="11009"/>
                    <a:ext cx="432" cy="0"/>
                  </a:xfrm>
                  <a:prstGeom prst="line">
                    <a:avLst/>
                  </a:prstGeom>
                  <a:noFill/>
                  <a:ln w="190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74" name="Line 10">
                    <a:extLst>
                      <a:ext uri="{FF2B5EF4-FFF2-40B4-BE49-F238E27FC236}">
                        <a16:creationId xmlns:a16="http://schemas.microsoft.com/office/drawing/2014/main" id="{DCC29F8C-2FD4-4095-BF88-524CDEBCDB16}"/>
                      </a:ext>
                    </a:extLst>
                  </p:cNvPr>
                  <p:cNvSpPr>
                    <a:spLocks noChangeAspect="1" noChangeShapeType="1"/>
                  </p:cNvSpPr>
                  <p:nvPr/>
                </p:nvSpPr>
                <p:spPr bwMode="auto">
                  <a:xfrm rot="-5400000">
                    <a:off x="1944" y="10790"/>
                    <a:ext cx="432" cy="0"/>
                  </a:xfrm>
                  <a:prstGeom prst="line">
                    <a:avLst/>
                  </a:prstGeom>
                  <a:noFill/>
                  <a:ln w="190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75" name="Freeform 11">
                    <a:extLst>
                      <a:ext uri="{FF2B5EF4-FFF2-40B4-BE49-F238E27FC236}">
                        <a16:creationId xmlns:a16="http://schemas.microsoft.com/office/drawing/2014/main" id="{14F35096-731A-4AB8-BC2F-9BD7425CB1F3}"/>
                      </a:ext>
                    </a:extLst>
                  </p:cNvPr>
                  <p:cNvSpPr>
                    <a:spLocks noChangeAspect="1"/>
                  </p:cNvSpPr>
                  <p:nvPr/>
                </p:nvSpPr>
                <p:spPr bwMode="auto">
                  <a:xfrm>
                    <a:off x="1979" y="10964"/>
                    <a:ext cx="196" cy="322"/>
                  </a:xfrm>
                  <a:custGeom>
                    <a:avLst/>
                    <a:gdLst>
                      <a:gd name="T0" fmla="*/ 196 w 196"/>
                      <a:gd name="T1" fmla="*/ 0 h 322"/>
                      <a:gd name="T2" fmla="*/ 0 w 196"/>
                      <a:gd name="T3" fmla="*/ 322 h 322"/>
                    </a:gdLst>
                    <a:ahLst/>
                    <a:cxnLst>
                      <a:cxn ang="0">
                        <a:pos x="T0" y="T1"/>
                      </a:cxn>
                      <a:cxn ang="0">
                        <a:pos x="T2" y="T3"/>
                      </a:cxn>
                    </a:cxnLst>
                    <a:rect l="0" t="0" r="r" b="b"/>
                    <a:pathLst>
                      <a:path w="196" h="322">
                        <a:moveTo>
                          <a:pt x="196" y="0"/>
                        </a:moveTo>
                        <a:lnTo>
                          <a:pt x="0" y="322"/>
                        </a:lnTo>
                      </a:path>
                    </a:pathLst>
                  </a:custGeom>
                  <a:noFill/>
                  <a:ln w="19050" cap="flat" cmpd="sng">
                    <a:solidFill>
                      <a:srgbClr val="000000"/>
                    </a:solidFill>
                    <a:prstDash val="solid"/>
                    <a:round/>
                    <a:headEnd type="none" w="med"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76" name="Line 12">
                    <a:extLst>
                      <a:ext uri="{FF2B5EF4-FFF2-40B4-BE49-F238E27FC236}">
                        <a16:creationId xmlns:a16="http://schemas.microsoft.com/office/drawing/2014/main" id="{11EF9787-EDBE-43D4-BEF7-7333320C8B58}"/>
                      </a:ext>
                    </a:extLst>
                  </p:cNvPr>
                  <p:cNvSpPr>
                    <a:spLocks noChangeAspect="1" noChangeShapeType="1"/>
                  </p:cNvSpPr>
                  <p:nvPr/>
                </p:nvSpPr>
                <p:spPr bwMode="auto">
                  <a:xfrm>
                    <a:off x="2157" y="10577"/>
                    <a:ext cx="432" cy="0"/>
                  </a:xfrm>
                  <a:prstGeom prst="line">
                    <a:avLst/>
                  </a:prstGeom>
                  <a:noFill/>
                  <a:ln w="9525">
                    <a:solidFill>
                      <a:srgbClr val="000000"/>
                    </a:solidFill>
                    <a:prstDash val="dash"/>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77" name="Line 13">
                    <a:extLst>
                      <a:ext uri="{FF2B5EF4-FFF2-40B4-BE49-F238E27FC236}">
                        <a16:creationId xmlns:a16="http://schemas.microsoft.com/office/drawing/2014/main" id="{E5974931-2F32-4A40-B33F-ADBE154C0A38}"/>
                      </a:ext>
                    </a:extLst>
                  </p:cNvPr>
                  <p:cNvSpPr>
                    <a:spLocks noChangeAspect="1" noChangeShapeType="1"/>
                  </p:cNvSpPr>
                  <p:nvPr/>
                </p:nvSpPr>
                <p:spPr bwMode="auto">
                  <a:xfrm rot="-5400000">
                    <a:off x="2424" y="10817"/>
                    <a:ext cx="432" cy="0"/>
                  </a:xfrm>
                  <a:prstGeom prst="line">
                    <a:avLst/>
                  </a:prstGeom>
                  <a:noFill/>
                  <a:ln w="9525">
                    <a:solidFill>
                      <a:srgbClr val="000000"/>
                    </a:solidFill>
                    <a:prstDash val="dash"/>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78" name="Freeform 14">
                    <a:extLst>
                      <a:ext uri="{FF2B5EF4-FFF2-40B4-BE49-F238E27FC236}">
                        <a16:creationId xmlns:a16="http://schemas.microsoft.com/office/drawing/2014/main" id="{FF676CAF-A3F1-4F1C-B6E5-C0EAFFF07F8F}"/>
                      </a:ext>
                    </a:extLst>
                  </p:cNvPr>
                  <p:cNvSpPr>
                    <a:spLocks noChangeAspect="1"/>
                  </p:cNvSpPr>
                  <p:nvPr/>
                </p:nvSpPr>
                <p:spPr bwMode="auto">
                  <a:xfrm>
                    <a:off x="1970" y="10577"/>
                    <a:ext cx="196" cy="322"/>
                  </a:xfrm>
                  <a:custGeom>
                    <a:avLst/>
                    <a:gdLst>
                      <a:gd name="T0" fmla="*/ 196 w 196"/>
                      <a:gd name="T1" fmla="*/ 0 h 322"/>
                      <a:gd name="T2" fmla="*/ 0 w 196"/>
                      <a:gd name="T3" fmla="*/ 322 h 322"/>
                    </a:gdLst>
                    <a:ahLst/>
                    <a:cxnLst>
                      <a:cxn ang="0">
                        <a:pos x="T0" y="T1"/>
                      </a:cxn>
                      <a:cxn ang="0">
                        <a:pos x="T2" y="T3"/>
                      </a:cxn>
                    </a:cxnLst>
                    <a:rect l="0" t="0" r="r" b="b"/>
                    <a:pathLst>
                      <a:path w="196" h="322">
                        <a:moveTo>
                          <a:pt x="196" y="0"/>
                        </a:moveTo>
                        <a:lnTo>
                          <a:pt x="0" y="322"/>
                        </a:lnTo>
                      </a:path>
                    </a:pathLst>
                  </a:custGeom>
                  <a:noFill/>
                  <a:ln w="9525" cap="flat" cmpd="sng">
                    <a:solidFill>
                      <a:srgbClr val="000000"/>
                    </a:solidFill>
                    <a:prstDash val="dash"/>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79" name="Line 15">
                    <a:extLst>
                      <a:ext uri="{FF2B5EF4-FFF2-40B4-BE49-F238E27FC236}">
                        <a16:creationId xmlns:a16="http://schemas.microsoft.com/office/drawing/2014/main" id="{18BF4420-2B82-4203-99DE-53720EB5C51E}"/>
                      </a:ext>
                    </a:extLst>
                  </p:cNvPr>
                  <p:cNvSpPr>
                    <a:spLocks noChangeAspect="1" noChangeShapeType="1"/>
                  </p:cNvSpPr>
                  <p:nvPr/>
                </p:nvSpPr>
                <p:spPr bwMode="auto">
                  <a:xfrm rot="-5400000">
                    <a:off x="1743" y="11081"/>
                    <a:ext cx="432" cy="0"/>
                  </a:xfrm>
                  <a:prstGeom prst="line">
                    <a:avLst/>
                  </a:prstGeom>
                  <a:noFill/>
                  <a:ln w="9525">
                    <a:solidFill>
                      <a:srgbClr val="000000"/>
                    </a:solidFill>
                    <a:prstDash val="dash"/>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80" name="Line 16">
                    <a:extLst>
                      <a:ext uri="{FF2B5EF4-FFF2-40B4-BE49-F238E27FC236}">
                        <a16:creationId xmlns:a16="http://schemas.microsoft.com/office/drawing/2014/main" id="{FA1CDF1A-E5EF-4328-B51D-1F6E37889273}"/>
                      </a:ext>
                    </a:extLst>
                  </p:cNvPr>
                  <p:cNvSpPr>
                    <a:spLocks noChangeAspect="1" noChangeShapeType="1"/>
                  </p:cNvSpPr>
                  <p:nvPr/>
                </p:nvSpPr>
                <p:spPr bwMode="auto">
                  <a:xfrm>
                    <a:off x="2016" y="11307"/>
                    <a:ext cx="432" cy="0"/>
                  </a:xfrm>
                  <a:prstGeom prst="line">
                    <a:avLst/>
                  </a:prstGeom>
                  <a:noFill/>
                  <a:ln w="9525">
                    <a:solidFill>
                      <a:srgbClr val="000000"/>
                    </a:solidFill>
                    <a:prstDash val="dash"/>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81" name="Line 17">
                    <a:extLst>
                      <a:ext uri="{FF2B5EF4-FFF2-40B4-BE49-F238E27FC236}">
                        <a16:creationId xmlns:a16="http://schemas.microsoft.com/office/drawing/2014/main" id="{79378F96-5282-499B-B36F-A85D1555F812}"/>
                      </a:ext>
                    </a:extLst>
                  </p:cNvPr>
                  <p:cNvSpPr>
                    <a:spLocks noChangeAspect="1" noChangeShapeType="1"/>
                  </p:cNvSpPr>
                  <p:nvPr/>
                </p:nvSpPr>
                <p:spPr bwMode="auto">
                  <a:xfrm>
                    <a:off x="2016" y="10865"/>
                    <a:ext cx="432" cy="0"/>
                  </a:xfrm>
                  <a:prstGeom prst="line">
                    <a:avLst/>
                  </a:prstGeom>
                  <a:noFill/>
                  <a:ln w="9525">
                    <a:solidFill>
                      <a:srgbClr val="000000"/>
                    </a:solidFill>
                    <a:prstDash val="dash"/>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82" name="Line 18">
                    <a:extLst>
                      <a:ext uri="{FF2B5EF4-FFF2-40B4-BE49-F238E27FC236}">
                        <a16:creationId xmlns:a16="http://schemas.microsoft.com/office/drawing/2014/main" id="{66D98E39-FEDE-4ED1-AE8D-32B73BBB359C}"/>
                      </a:ext>
                    </a:extLst>
                  </p:cNvPr>
                  <p:cNvSpPr>
                    <a:spLocks noChangeAspect="1" noChangeShapeType="1"/>
                  </p:cNvSpPr>
                  <p:nvPr/>
                </p:nvSpPr>
                <p:spPr bwMode="auto">
                  <a:xfrm rot="-5400000">
                    <a:off x="2232" y="11081"/>
                    <a:ext cx="432" cy="0"/>
                  </a:xfrm>
                  <a:prstGeom prst="line">
                    <a:avLst/>
                  </a:prstGeom>
                  <a:noFill/>
                  <a:ln w="9525">
                    <a:solidFill>
                      <a:srgbClr val="000000"/>
                    </a:solidFill>
                    <a:prstDash val="dash"/>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83" name="Freeform 19">
                    <a:extLst>
                      <a:ext uri="{FF2B5EF4-FFF2-40B4-BE49-F238E27FC236}">
                        <a16:creationId xmlns:a16="http://schemas.microsoft.com/office/drawing/2014/main" id="{C1C7D123-EBB7-4EEE-B311-1CE6A11DE69E}"/>
                      </a:ext>
                    </a:extLst>
                  </p:cNvPr>
                  <p:cNvSpPr>
                    <a:spLocks noChangeAspect="1"/>
                  </p:cNvSpPr>
                  <p:nvPr/>
                </p:nvSpPr>
                <p:spPr bwMode="auto">
                  <a:xfrm>
                    <a:off x="2448" y="10577"/>
                    <a:ext cx="196" cy="322"/>
                  </a:xfrm>
                  <a:custGeom>
                    <a:avLst/>
                    <a:gdLst>
                      <a:gd name="T0" fmla="*/ 196 w 196"/>
                      <a:gd name="T1" fmla="*/ 0 h 322"/>
                      <a:gd name="T2" fmla="*/ 0 w 196"/>
                      <a:gd name="T3" fmla="*/ 322 h 322"/>
                    </a:gdLst>
                    <a:ahLst/>
                    <a:cxnLst>
                      <a:cxn ang="0">
                        <a:pos x="T0" y="T1"/>
                      </a:cxn>
                      <a:cxn ang="0">
                        <a:pos x="T2" y="T3"/>
                      </a:cxn>
                    </a:cxnLst>
                    <a:rect l="0" t="0" r="r" b="b"/>
                    <a:pathLst>
                      <a:path w="196" h="322">
                        <a:moveTo>
                          <a:pt x="196" y="0"/>
                        </a:moveTo>
                        <a:lnTo>
                          <a:pt x="0" y="322"/>
                        </a:lnTo>
                      </a:path>
                    </a:pathLst>
                  </a:custGeom>
                  <a:noFill/>
                  <a:ln w="9525" cap="flat" cmpd="sng">
                    <a:solidFill>
                      <a:srgbClr val="000000"/>
                    </a:solidFill>
                    <a:prstDash val="dash"/>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84" name="Freeform 20">
                    <a:extLst>
                      <a:ext uri="{FF2B5EF4-FFF2-40B4-BE49-F238E27FC236}">
                        <a16:creationId xmlns:a16="http://schemas.microsoft.com/office/drawing/2014/main" id="{E32ACBA8-291B-4D91-837E-43BF3E156F0A}"/>
                      </a:ext>
                    </a:extLst>
                  </p:cNvPr>
                  <p:cNvSpPr>
                    <a:spLocks noChangeAspect="1"/>
                  </p:cNvSpPr>
                  <p:nvPr/>
                </p:nvSpPr>
                <p:spPr bwMode="auto">
                  <a:xfrm>
                    <a:off x="2448" y="11009"/>
                    <a:ext cx="196" cy="322"/>
                  </a:xfrm>
                  <a:custGeom>
                    <a:avLst/>
                    <a:gdLst>
                      <a:gd name="T0" fmla="*/ 196 w 196"/>
                      <a:gd name="T1" fmla="*/ 0 h 322"/>
                      <a:gd name="T2" fmla="*/ 0 w 196"/>
                      <a:gd name="T3" fmla="*/ 322 h 322"/>
                    </a:gdLst>
                    <a:ahLst/>
                    <a:cxnLst>
                      <a:cxn ang="0">
                        <a:pos x="T0" y="T1"/>
                      </a:cxn>
                      <a:cxn ang="0">
                        <a:pos x="T2" y="T3"/>
                      </a:cxn>
                    </a:cxnLst>
                    <a:rect l="0" t="0" r="r" b="b"/>
                    <a:pathLst>
                      <a:path w="196" h="322">
                        <a:moveTo>
                          <a:pt x="196" y="0"/>
                        </a:moveTo>
                        <a:lnTo>
                          <a:pt x="0" y="322"/>
                        </a:lnTo>
                      </a:path>
                    </a:pathLst>
                  </a:custGeom>
                  <a:noFill/>
                  <a:ln w="9525" cap="flat" cmpd="sng">
                    <a:solidFill>
                      <a:srgbClr val="000000"/>
                    </a:solidFill>
                    <a:prstDash val="dash"/>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85" name="Line 21">
                    <a:extLst>
                      <a:ext uri="{FF2B5EF4-FFF2-40B4-BE49-F238E27FC236}">
                        <a16:creationId xmlns:a16="http://schemas.microsoft.com/office/drawing/2014/main" id="{DF35419E-E525-47EF-9C3D-AA740B62C8B5}"/>
                      </a:ext>
                    </a:extLst>
                  </p:cNvPr>
                  <p:cNvSpPr>
                    <a:spLocks noChangeAspect="1" noChangeShapeType="1"/>
                  </p:cNvSpPr>
                  <p:nvPr/>
                </p:nvSpPr>
                <p:spPr bwMode="auto">
                  <a:xfrm>
                    <a:off x="4608" y="11009"/>
                    <a:ext cx="432" cy="288"/>
                  </a:xfrm>
                  <a:prstGeom prst="line">
                    <a:avLst/>
                  </a:prstGeom>
                  <a:noFill/>
                  <a:ln w="190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86" name="Line 22">
                    <a:extLst>
                      <a:ext uri="{FF2B5EF4-FFF2-40B4-BE49-F238E27FC236}">
                        <a16:creationId xmlns:a16="http://schemas.microsoft.com/office/drawing/2014/main" id="{291EC5DE-65FC-45B3-B3A3-B412C6486EAF}"/>
                      </a:ext>
                    </a:extLst>
                  </p:cNvPr>
                  <p:cNvSpPr>
                    <a:spLocks noChangeAspect="1" noChangeShapeType="1"/>
                  </p:cNvSpPr>
                  <p:nvPr/>
                </p:nvSpPr>
                <p:spPr bwMode="auto">
                  <a:xfrm rot="-5275313">
                    <a:off x="4539" y="10649"/>
                    <a:ext cx="432" cy="288"/>
                  </a:xfrm>
                  <a:prstGeom prst="line">
                    <a:avLst/>
                  </a:prstGeom>
                  <a:noFill/>
                  <a:ln w="190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87" name="Freeform 23">
                    <a:extLst>
                      <a:ext uri="{FF2B5EF4-FFF2-40B4-BE49-F238E27FC236}">
                        <a16:creationId xmlns:a16="http://schemas.microsoft.com/office/drawing/2014/main" id="{571CA51E-F9B7-4E6E-B4B6-E6DCEE133192}"/>
                      </a:ext>
                    </a:extLst>
                  </p:cNvPr>
                  <p:cNvSpPr>
                    <a:spLocks noChangeAspect="1"/>
                  </p:cNvSpPr>
                  <p:nvPr/>
                </p:nvSpPr>
                <p:spPr bwMode="auto">
                  <a:xfrm>
                    <a:off x="4317" y="11009"/>
                    <a:ext cx="300" cy="144"/>
                  </a:xfrm>
                  <a:custGeom>
                    <a:avLst/>
                    <a:gdLst>
                      <a:gd name="T0" fmla="*/ 553 w 553"/>
                      <a:gd name="T1" fmla="*/ 0 h 131"/>
                      <a:gd name="T2" fmla="*/ 0 w 553"/>
                      <a:gd name="T3" fmla="*/ 131 h 131"/>
                    </a:gdLst>
                    <a:ahLst/>
                    <a:cxnLst>
                      <a:cxn ang="0">
                        <a:pos x="T0" y="T1"/>
                      </a:cxn>
                      <a:cxn ang="0">
                        <a:pos x="T2" y="T3"/>
                      </a:cxn>
                    </a:cxnLst>
                    <a:rect l="0" t="0" r="r" b="b"/>
                    <a:pathLst>
                      <a:path w="553" h="131">
                        <a:moveTo>
                          <a:pt x="553" y="0"/>
                        </a:moveTo>
                        <a:lnTo>
                          <a:pt x="0" y="131"/>
                        </a:lnTo>
                      </a:path>
                    </a:pathLst>
                  </a:custGeom>
                  <a:noFill/>
                  <a:ln w="19050" cap="flat" cmpd="sng">
                    <a:solidFill>
                      <a:srgbClr val="000000"/>
                    </a:solidFill>
                    <a:prstDash val="solid"/>
                    <a:round/>
                    <a:headEnd type="none" w="med"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88" name="Line 24">
                    <a:extLst>
                      <a:ext uri="{FF2B5EF4-FFF2-40B4-BE49-F238E27FC236}">
                        <a16:creationId xmlns:a16="http://schemas.microsoft.com/office/drawing/2014/main" id="{CC5A79EE-0965-4127-85C8-E8C236CB279B}"/>
                      </a:ext>
                    </a:extLst>
                  </p:cNvPr>
                  <p:cNvSpPr>
                    <a:spLocks noChangeAspect="1" noChangeShapeType="1"/>
                  </p:cNvSpPr>
                  <p:nvPr/>
                </p:nvSpPr>
                <p:spPr bwMode="auto">
                  <a:xfrm>
                    <a:off x="4896" y="10577"/>
                    <a:ext cx="432" cy="288"/>
                  </a:xfrm>
                  <a:prstGeom prst="line">
                    <a:avLst/>
                  </a:prstGeom>
                  <a:noFill/>
                  <a:ln w="9525">
                    <a:solidFill>
                      <a:srgbClr val="000000"/>
                    </a:solidFill>
                    <a:prstDash val="dash"/>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89" name="Line 25">
                    <a:extLst>
                      <a:ext uri="{FF2B5EF4-FFF2-40B4-BE49-F238E27FC236}">
                        <a16:creationId xmlns:a16="http://schemas.microsoft.com/office/drawing/2014/main" id="{5686FAE7-C01E-49A6-8777-2051CE677538}"/>
                      </a:ext>
                    </a:extLst>
                  </p:cNvPr>
                  <p:cNvSpPr>
                    <a:spLocks noChangeAspect="1" noChangeShapeType="1"/>
                  </p:cNvSpPr>
                  <p:nvPr/>
                </p:nvSpPr>
                <p:spPr bwMode="auto">
                  <a:xfrm rot="-5275313">
                    <a:off x="4968" y="10937"/>
                    <a:ext cx="432" cy="288"/>
                  </a:xfrm>
                  <a:prstGeom prst="line">
                    <a:avLst/>
                  </a:prstGeom>
                  <a:noFill/>
                  <a:ln w="9525">
                    <a:solidFill>
                      <a:srgbClr val="000000"/>
                    </a:solidFill>
                    <a:prstDash val="dash"/>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90" name="Line 26">
                    <a:extLst>
                      <a:ext uri="{FF2B5EF4-FFF2-40B4-BE49-F238E27FC236}">
                        <a16:creationId xmlns:a16="http://schemas.microsoft.com/office/drawing/2014/main" id="{0C7F984B-669B-4ECA-A8CF-6292A51210BD}"/>
                      </a:ext>
                    </a:extLst>
                  </p:cNvPr>
                  <p:cNvSpPr>
                    <a:spLocks noChangeAspect="1" noChangeShapeType="1"/>
                  </p:cNvSpPr>
                  <p:nvPr/>
                </p:nvSpPr>
                <p:spPr bwMode="auto">
                  <a:xfrm rot="-5275313">
                    <a:off x="4248" y="10790"/>
                    <a:ext cx="432" cy="288"/>
                  </a:xfrm>
                  <a:prstGeom prst="line">
                    <a:avLst/>
                  </a:prstGeom>
                  <a:noFill/>
                  <a:ln w="9525">
                    <a:solidFill>
                      <a:srgbClr val="000000"/>
                    </a:solidFill>
                    <a:prstDash val="dash"/>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91" name="Freeform 27">
                    <a:extLst>
                      <a:ext uri="{FF2B5EF4-FFF2-40B4-BE49-F238E27FC236}">
                        <a16:creationId xmlns:a16="http://schemas.microsoft.com/office/drawing/2014/main" id="{C406FFD0-DAAD-4AF9-9104-3A1B13B8A975}"/>
                      </a:ext>
                    </a:extLst>
                  </p:cNvPr>
                  <p:cNvSpPr>
                    <a:spLocks noChangeAspect="1"/>
                  </p:cNvSpPr>
                  <p:nvPr/>
                </p:nvSpPr>
                <p:spPr bwMode="auto">
                  <a:xfrm>
                    <a:off x="4608" y="10577"/>
                    <a:ext cx="300" cy="144"/>
                  </a:xfrm>
                  <a:custGeom>
                    <a:avLst/>
                    <a:gdLst>
                      <a:gd name="T0" fmla="*/ 553 w 553"/>
                      <a:gd name="T1" fmla="*/ 0 h 131"/>
                      <a:gd name="T2" fmla="*/ 0 w 553"/>
                      <a:gd name="T3" fmla="*/ 131 h 131"/>
                    </a:gdLst>
                    <a:ahLst/>
                    <a:cxnLst>
                      <a:cxn ang="0">
                        <a:pos x="T0" y="T1"/>
                      </a:cxn>
                      <a:cxn ang="0">
                        <a:pos x="T2" y="T3"/>
                      </a:cxn>
                    </a:cxnLst>
                    <a:rect l="0" t="0" r="r" b="b"/>
                    <a:pathLst>
                      <a:path w="553" h="131">
                        <a:moveTo>
                          <a:pt x="553" y="0"/>
                        </a:moveTo>
                        <a:lnTo>
                          <a:pt x="0" y="131"/>
                        </a:lnTo>
                      </a:path>
                    </a:pathLst>
                  </a:custGeom>
                  <a:noFill/>
                  <a:ln w="9525" cap="flat" cmpd="sng">
                    <a:solidFill>
                      <a:srgbClr val="000000"/>
                    </a:solidFill>
                    <a:prstDash val="dash"/>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92" name="Line 28">
                    <a:extLst>
                      <a:ext uri="{FF2B5EF4-FFF2-40B4-BE49-F238E27FC236}">
                        <a16:creationId xmlns:a16="http://schemas.microsoft.com/office/drawing/2014/main" id="{54C6A1B9-6B5D-4105-BD23-879AB7114964}"/>
                      </a:ext>
                    </a:extLst>
                  </p:cNvPr>
                  <p:cNvSpPr>
                    <a:spLocks noChangeAspect="1" noChangeShapeType="1"/>
                  </p:cNvSpPr>
                  <p:nvPr/>
                </p:nvSpPr>
                <p:spPr bwMode="auto">
                  <a:xfrm>
                    <a:off x="4317" y="11153"/>
                    <a:ext cx="432" cy="288"/>
                  </a:xfrm>
                  <a:prstGeom prst="line">
                    <a:avLst/>
                  </a:prstGeom>
                  <a:noFill/>
                  <a:ln w="9525">
                    <a:solidFill>
                      <a:srgbClr val="000000"/>
                    </a:solidFill>
                    <a:prstDash val="dash"/>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93" name="Freeform 29">
                    <a:extLst>
                      <a:ext uri="{FF2B5EF4-FFF2-40B4-BE49-F238E27FC236}">
                        <a16:creationId xmlns:a16="http://schemas.microsoft.com/office/drawing/2014/main" id="{95772981-0584-4B82-9736-27E5DB3D60CE}"/>
                      </a:ext>
                    </a:extLst>
                  </p:cNvPr>
                  <p:cNvSpPr>
                    <a:spLocks noChangeAspect="1"/>
                  </p:cNvSpPr>
                  <p:nvPr/>
                </p:nvSpPr>
                <p:spPr bwMode="auto">
                  <a:xfrm>
                    <a:off x="4752" y="11297"/>
                    <a:ext cx="300" cy="144"/>
                  </a:xfrm>
                  <a:custGeom>
                    <a:avLst/>
                    <a:gdLst>
                      <a:gd name="T0" fmla="*/ 553 w 553"/>
                      <a:gd name="T1" fmla="*/ 0 h 131"/>
                      <a:gd name="T2" fmla="*/ 0 w 553"/>
                      <a:gd name="T3" fmla="*/ 131 h 131"/>
                    </a:gdLst>
                    <a:ahLst/>
                    <a:cxnLst>
                      <a:cxn ang="0">
                        <a:pos x="T0" y="T1"/>
                      </a:cxn>
                      <a:cxn ang="0">
                        <a:pos x="T2" y="T3"/>
                      </a:cxn>
                    </a:cxnLst>
                    <a:rect l="0" t="0" r="r" b="b"/>
                    <a:pathLst>
                      <a:path w="553" h="131">
                        <a:moveTo>
                          <a:pt x="553" y="0"/>
                        </a:moveTo>
                        <a:lnTo>
                          <a:pt x="0" y="131"/>
                        </a:lnTo>
                      </a:path>
                    </a:pathLst>
                  </a:custGeom>
                  <a:noFill/>
                  <a:ln w="9525" cap="flat" cmpd="sng">
                    <a:solidFill>
                      <a:srgbClr val="000000"/>
                    </a:solidFill>
                    <a:prstDash val="dash"/>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94" name="Line 30">
                    <a:extLst>
                      <a:ext uri="{FF2B5EF4-FFF2-40B4-BE49-F238E27FC236}">
                        <a16:creationId xmlns:a16="http://schemas.microsoft.com/office/drawing/2014/main" id="{28B342DA-390C-47AB-9496-8AF1938A7E4C}"/>
                      </a:ext>
                    </a:extLst>
                  </p:cNvPr>
                  <p:cNvSpPr>
                    <a:spLocks noChangeAspect="1" noChangeShapeType="1"/>
                  </p:cNvSpPr>
                  <p:nvPr/>
                </p:nvSpPr>
                <p:spPr bwMode="auto">
                  <a:xfrm>
                    <a:off x="4608" y="10721"/>
                    <a:ext cx="432" cy="288"/>
                  </a:xfrm>
                  <a:prstGeom prst="line">
                    <a:avLst/>
                  </a:prstGeom>
                  <a:noFill/>
                  <a:ln w="9525">
                    <a:solidFill>
                      <a:srgbClr val="000000"/>
                    </a:solidFill>
                    <a:prstDash val="dash"/>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95" name="Line 31">
                    <a:extLst>
                      <a:ext uri="{FF2B5EF4-FFF2-40B4-BE49-F238E27FC236}">
                        <a16:creationId xmlns:a16="http://schemas.microsoft.com/office/drawing/2014/main" id="{46B705AD-8400-4B8E-908F-4FE9CFC049D0}"/>
                      </a:ext>
                    </a:extLst>
                  </p:cNvPr>
                  <p:cNvSpPr>
                    <a:spLocks noChangeAspect="1" noChangeShapeType="1"/>
                  </p:cNvSpPr>
                  <p:nvPr/>
                </p:nvSpPr>
                <p:spPr bwMode="auto">
                  <a:xfrm rot="-5275313">
                    <a:off x="4680" y="11081"/>
                    <a:ext cx="432" cy="288"/>
                  </a:xfrm>
                  <a:prstGeom prst="line">
                    <a:avLst/>
                  </a:prstGeom>
                  <a:noFill/>
                  <a:ln w="9525">
                    <a:solidFill>
                      <a:srgbClr val="000000"/>
                    </a:solidFill>
                    <a:prstDash val="dash"/>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96" name="Freeform 32">
                    <a:extLst>
                      <a:ext uri="{FF2B5EF4-FFF2-40B4-BE49-F238E27FC236}">
                        <a16:creationId xmlns:a16="http://schemas.microsoft.com/office/drawing/2014/main" id="{2ABA2074-C23A-44E0-8459-A34C7D20D1AF}"/>
                      </a:ext>
                    </a:extLst>
                  </p:cNvPr>
                  <p:cNvSpPr>
                    <a:spLocks noChangeAspect="1"/>
                  </p:cNvSpPr>
                  <p:nvPr/>
                </p:nvSpPr>
                <p:spPr bwMode="auto">
                  <a:xfrm>
                    <a:off x="5040" y="10865"/>
                    <a:ext cx="300" cy="144"/>
                  </a:xfrm>
                  <a:custGeom>
                    <a:avLst/>
                    <a:gdLst>
                      <a:gd name="T0" fmla="*/ 553 w 553"/>
                      <a:gd name="T1" fmla="*/ 0 h 131"/>
                      <a:gd name="T2" fmla="*/ 0 w 553"/>
                      <a:gd name="T3" fmla="*/ 131 h 131"/>
                    </a:gdLst>
                    <a:ahLst/>
                    <a:cxnLst>
                      <a:cxn ang="0">
                        <a:pos x="T0" y="T1"/>
                      </a:cxn>
                      <a:cxn ang="0">
                        <a:pos x="T2" y="T3"/>
                      </a:cxn>
                    </a:cxnLst>
                    <a:rect l="0" t="0" r="r" b="b"/>
                    <a:pathLst>
                      <a:path w="553" h="131">
                        <a:moveTo>
                          <a:pt x="553" y="0"/>
                        </a:moveTo>
                        <a:lnTo>
                          <a:pt x="0" y="131"/>
                        </a:lnTo>
                      </a:path>
                    </a:pathLst>
                  </a:custGeom>
                  <a:noFill/>
                  <a:ln w="9525" cap="flat" cmpd="sng">
                    <a:solidFill>
                      <a:srgbClr val="000000"/>
                    </a:solidFill>
                    <a:prstDash val="dash"/>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aphicFrame>
            <p:nvGraphicFramePr>
              <p:cNvPr id="11297" name="Object 33">
                <a:extLst>
                  <a:ext uri="{FF2B5EF4-FFF2-40B4-BE49-F238E27FC236}">
                    <a16:creationId xmlns:a16="http://schemas.microsoft.com/office/drawing/2014/main" id="{CEA0FF13-ED67-45EE-9E14-560692E16394}"/>
                  </a:ext>
                </a:extLst>
              </p:cNvPr>
              <p:cNvGraphicFramePr>
                <a:graphicFrameLocks noChangeAspect="1"/>
              </p:cNvGraphicFramePr>
              <p:nvPr/>
            </p:nvGraphicFramePr>
            <p:xfrm>
              <a:off x="1824" y="1209"/>
              <a:ext cx="221" cy="231"/>
            </p:xfrm>
            <a:graphic>
              <a:graphicData uri="http://schemas.openxmlformats.org/presentationml/2006/ole">
                <mc:AlternateContent xmlns:mc="http://schemas.openxmlformats.org/markup-compatibility/2006">
                  <mc:Choice xmlns:v="urn:schemas-microsoft-com:vml" Requires="v">
                    <p:oleObj spid="_x0000_s68790" r:id="rId3" imgW="215806" imgH="228501" progId="Equation.3">
                      <p:embed/>
                    </p:oleObj>
                  </mc:Choice>
                  <mc:Fallback>
                    <p:oleObj r:id="rId3" imgW="215806" imgH="228501" progId="Equation.3">
                      <p:embed/>
                      <p:pic>
                        <p:nvPicPr>
                          <p:cNvPr id="11297" name="Object 33">
                            <a:extLst>
                              <a:ext uri="{FF2B5EF4-FFF2-40B4-BE49-F238E27FC236}">
                                <a16:creationId xmlns:a16="http://schemas.microsoft.com/office/drawing/2014/main" id="{CEA0FF13-ED67-45EE-9E14-560692E163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 y="1209"/>
                            <a:ext cx="221" cy="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98" name="Object 34">
                <a:extLst>
                  <a:ext uri="{FF2B5EF4-FFF2-40B4-BE49-F238E27FC236}">
                    <a16:creationId xmlns:a16="http://schemas.microsoft.com/office/drawing/2014/main" id="{76D05CA4-1826-4CE5-88F0-9F2173380A13}"/>
                  </a:ext>
                </a:extLst>
              </p:cNvPr>
              <p:cNvGraphicFramePr>
                <a:graphicFrameLocks noChangeAspect="1"/>
              </p:cNvGraphicFramePr>
              <p:nvPr/>
            </p:nvGraphicFramePr>
            <p:xfrm>
              <a:off x="3360" y="1200"/>
              <a:ext cx="164" cy="183"/>
            </p:xfrm>
            <a:graphic>
              <a:graphicData uri="http://schemas.openxmlformats.org/presentationml/2006/ole">
                <mc:AlternateContent xmlns:mc="http://schemas.openxmlformats.org/markup-compatibility/2006">
                  <mc:Choice xmlns:v="urn:schemas-microsoft-com:vml" Requires="v">
                    <p:oleObj spid="_x0000_s68791" r:id="rId5" imgW="164814" imgH="177492" progId="Equation.3">
                      <p:embed/>
                    </p:oleObj>
                  </mc:Choice>
                  <mc:Fallback>
                    <p:oleObj r:id="rId5" imgW="164814" imgH="177492" progId="Equation.3">
                      <p:embed/>
                      <p:pic>
                        <p:nvPicPr>
                          <p:cNvPr id="11298" name="Object 34">
                            <a:extLst>
                              <a:ext uri="{FF2B5EF4-FFF2-40B4-BE49-F238E27FC236}">
                                <a16:creationId xmlns:a16="http://schemas.microsoft.com/office/drawing/2014/main" id="{76D05CA4-1826-4CE5-88F0-9F2173380A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0" y="1200"/>
                            <a:ext cx="164" cy="1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99" name="Object 35">
                <a:extLst>
                  <a:ext uri="{FF2B5EF4-FFF2-40B4-BE49-F238E27FC236}">
                    <a16:creationId xmlns:a16="http://schemas.microsoft.com/office/drawing/2014/main" id="{9BA948B0-A712-46A9-81DD-611B098987E5}"/>
                  </a:ext>
                </a:extLst>
              </p:cNvPr>
              <p:cNvGraphicFramePr>
                <a:graphicFrameLocks noChangeAspect="1"/>
              </p:cNvGraphicFramePr>
              <p:nvPr/>
            </p:nvGraphicFramePr>
            <p:xfrm>
              <a:off x="1536" y="1440"/>
              <a:ext cx="375" cy="202"/>
            </p:xfrm>
            <a:graphic>
              <a:graphicData uri="http://schemas.openxmlformats.org/presentationml/2006/ole">
                <mc:AlternateContent xmlns:mc="http://schemas.openxmlformats.org/markup-compatibility/2006">
                  <mc:Choice xmlns:v="urn:schemas-microsoft-com:vml" Requires="v">
                    <p:oleObj spid="_x0000_s68792" r:id="rId7" imgW="368140" imgH="203112" progId="Equation.3">
                      <p:embed/>
                    </p:oleObj>
                  </mc:Choice>
                  <mc:Fallback>
                    <p:oleObj r:id="rId7" imgW="368140" imgH="203112" progId="Equation.3">
                      <p:embed/>
                      <p:pic>
                        <p:nvPicPr>
                          <p:cNvPr id="11299" name="Object 35">
                            <a:extLst>
                              <a:ext uri="{FF2B5EF4-FFF2-40B4-BE49-F238E27FC236}">
                                <a16:creationId xmlns:a16="http://schemas.microsoft.com/office/drawing/2014/main" id="{9BA948B0-A712-46A9-81DD-611B098987E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6" y="1440"/>
                            <a:ext cx="375"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00" name="Object 36">
                <a:extLst>
                  <a:ext uri="{FF2B5EF4-FFF2-40B4-BE49-F238E27FC236}">
                    <a16:creationId xmlns:a16="http://schemas.microsoft.com/office/drawing/2014/main" id="{4E72A2BE-2B73-4C6F-9679-79DDD3190D0C}"/>
                  </a:ext>
                </a:extLst>
              </p:cNvPr>
              <p:cNvGraphicFramePr>
                <a:graphicFrameLocks noChangeAspect="1"/>
              </p:cNvGraphicFramePr>
              <p:nvPr/>
            </p:nvGraphicFramePr>
            <p:xfrm>
              <a:off x="3360" y="1440"/>
              <a:ext cx="336" cy="202"/>
            </p:xfrm>
            <a:graphic>
              <a:graphicData uri="http://schemas.openxmlformats.org/presentationml/2006/ole">
                <mc:AlternateContent xmlns:mc="http://schemas.openxmlformats.org/markup-compatibility/2006">
                  <mc:Choice xmlns:v="urn:schemas-microsoft-com:vml" Requires="v">
                    <p:oleObj spid="_x0000_s68793" r:id="rId9" imgW="330057" imgH="203112" progId="Equation.3">
                      <p:embed/>
                    </p:oleObj>
                  </mc:Choice>
                  <mc:Fallback>
                    <p:oleObj r:id="rId9" imgW="330057" imgH="203112" progId="Equation.3">
                      <p:embed/>
                      <p:pic>
                        <p:nvPicPr>
                          <p:cNvPr id="11300" name="Object 36">
                            <a:extLst>
                              <a:ext uri="{FF2B5EF4-FFF2-40B4-BE49-F238E27FC236}">
                                <a16:creationId xmlns:a16="http://schemas.microsoft.com/office/drawing/2014/main" id="{4E72A2BE-2B73-4C6F-9679-79DDD3190D0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0" y="1440"/>
                            <a:ext cx="336"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01" name="Object 37">
                <a:extLst>
                  <a:ext uri="{FF2B5EF4-FFF2-40B4-BE49-F238E27FC236}">
                    <a16:creationId xmlns:a16="http://schemas.microsoft.com/office/drawing/2014/main" id="{5C6A85C2-5E21-4C91-AFC8-72F8AFCA9722}"/>
                  </a:ext>
                </a:extLst>
              </p:cNvPr>
              <p:cNvGraphicFramePr>
                <a:graphicFrameLocks noChangeAspect="1"/>
              </p:cNvGraphicFramePr>
              <p:nvPr/>
            </p:nvGraphicFramePr>
            <p:xfrm>
              <a:off x="1920" y="1728"/>
              <a:ext cx="375" cy="202"/>
            </p:xfrm>
            <a:graphic>
              <a:graphicData uri="http://schemas.openxmlformats.org/presentationml/2006/ole">
                <mc:AlternateContent xmlns:mc="http://schemas.openxmlformats.org/markup-compatibility/2006">
                  <mc:Choice xmlns:v="urn:schemas-microsoft-com:vml" Requires="v">
                    <p:oleObj spid="_x0000_s68794" r:id="rId11" imgW="368140" imgH="203112" progId="Equation.3">
                      <p:embed/>
                    </p:oleObj>
                  </mc:Choice>
                  <mc:Fallback>
                    <p:oleObj r:id="rId11" imgW="368140" imgH="203112" progId="Equation.3">
                      <p:embed/>
                      <p:pic>
                        <p:nvPicPr>
                          <p:cNvPr id="11301" name="Object 37">
                            <a:extLst>
                              <a:ext uri="{FF2B5EF4-FFF2-40B4-BE49-F238E27FC236}">
                                <a16:creationId xmlns:a16="http://schemas.microsoft.com/office/drawing/2014/main" id="{5C6A85C2-5E21-4C91-AFC8-72F8AFCA972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20" y="1728"/>
                            <a:ext cx="375"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02" name="Object 38">
                <a:extLst>
                  <a:ext uri="{FF2B5EF4-FFF2-40B4-BE49-F238E27FC236}">
                    <a16:creationId xmlns:a16="http://schemas.microsoft.com/office/drawing/2014/main" id="{985E60D7-8504-4DDF-B3BA-1FE513BD1FA1}"/>
                  </a:ext>
                </a:extLst>
              </p:cNvPr>
              <p:cNvGraphicFramePr>
                <a:graphicFrameLocks noChangeAspect="1"/>
              </p:cNvGraphicFramePr>
              <p:nvPr/>
            </p:nvGraphicFramePr>
            <p:xfrm>
              <a:off x="2832" y="1814"/>
              <a:ext cx="317" cy="202"/>
            </p:xfrm>
            <a:graphic>
              <a:graphicData uri="http://schemas.openxmlformats.org/presentationml/2006/ole">
                <mc:AlternateContent xmlns:mc="http://schemas.openxmlformats.org/markup-compatibility/2006">
                  <mc:Choice xmlns:v="urn:schemas-microsoft-com:vml" Requires="v">
                    <p:oleObj spid="_x0000_s68795" r:id="rId13" imgW="317225" imgH="203024" progId="Equation.3">
                      <p:embed/>
                    </p:oleObj>
                  </mc:Choice>
                  <mc:Fallback>
                    <p:oleObj r:id="rId13" imgW="317225" imgH="203024" progId="Equation.3">
                      <p:embed/>
                      <p:pic>
                        <p:nvPicPr>
                          <p:cNvPr id="11302" name="Object 38">
                            <a:extLst>
                              <a:ext uri="{FF2B5EF4-FFF2-40B4-BE49-F238E27FC236}">
                                <a16:creationId xmlns:a16="http://schemas.microsoft.com/office/drawing/2014/main" id="{985E60D7-8504-4DDF-B3BA-1FE513BD1FA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32" y="1814"/>
                            <a:ext cx="317"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03" name="Object 39">
                <a:extLst>
                  <a:ext uri="{FF2B5EF4-FFF2-40B4-BE49-F238E27FC236}">
                    <a16:creationId xmlns:a16="http://schemas.microsoft.com/office/drawing/2014/main" id="{480A6980-2335-49C6-95AE-B89C51A49C3D}"/>
                  </a:ext>
                </a:extLst>
              </p:cNvPr>
              <p:cNvGraphicFramePr>
                <a:graphicFrameLocks noChangeAspect="1"/>
              </p:cNvGraphicFramePr>
              <p:nvPr/>
            </p:nvGraphicFramePr>
            <p:xfrm>
              <a:off x="1296" y="1872"/>
              <a:ext cx="336" cy="191"/>
            </p:xfrm>
            <a:graphic>
              <a:graphicData uri="http://schemas.openxmlformats.org/presentationml/2006/ole">
                <mc:AlternateContent xmlns:mc="http://schemas.openxmlformats.org/markup-compatibility/2006">
                  <mc:Choice xmlns:v="urn:schemas-microsoft-com:vml" Requires="v">
                    <p:oleObj spid="_x0000_s68796" r:id="rId15" imgW="355292" imgH="203024" progId="Equation.3">
                      <p:embed/>
                    </p:oleObj>
                  </mc:Choice>
                  <mc:Fallback>
                    <p:oleObj r:id="rId15" imgW="355292" imgH="203024" progId="Equation.3">
                      <p:embed/>
                      <p:pic>
                        <p:nvPicPr>
                          <p:cNvPr id="11303" name="Object 39">
                            <a:extLst>
                              <a:ext uri="{FF2B5EF4-FFF2-40B4-BE49-F238E27FC236}">
                                <a16:creationId xmlns:a16="http://schemas.microsoft.com/office/drawing/2014/main" id="{480A6980-2335-49C6-95AE-B89C51A49C3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96" y="1872"/>
                            <a:ext cx="336"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04" name="Object 40">
                <a:extLst>
                  <a:ext uri="{FF2B5EF4-FFF2-40B4-BE49-F238E27FC236}">
                    <a16:creationId xmlns:a16="http://schemas.microsoft.com/office/drawing/2014/main" id="{513BB66B-D796-45F5-ADB4-8F7DCEE18E04}"/>
                  </a:ext>
                </a:extLst>
              </p:cNvPr>
              <p:cNvGraphicFramePr>
                <a:graphicFrameLocks noChangeAspect="1"/>
              </p:cNvGraphicFramePr>
              <p:nvPr/>
            </p:nvGraphicFramePr>
            <p:xfrm>
              <a:off x="3503" y="1968"/>
              <a:ext cx="337" cy="202"/>
            </p:xfrm>
            <a:graphic>
              <a:graphicData uri="http://schemas.openxmlformats.org/presentationml/2006/ole">
                <mc:AlternateContent xmlns:mc="http://schemas.openxmlformats.org/markup-compatibility/2006">
                  <mc:Choice xmlns:v="urn:schemas-microsoft-com:vml" Requires="v">
                    <p:oleObj spid="_x0000_s68797" r:id="rId17" imgW="330057" imgH="203112" progId="Equation.3">
                      <p:embed/>
                    </p:oleObj>
                  </mc:Choice>
                  <mc:Fallback>
                    <p:oleObj r:id="rId17" imgW="330057" imgH="203112" progId="Equation.3">
                      <p:embed/>
                      <p:pic>
                        <p:nvPicPr>
                          <p:cNvPr id="11304" name="Object 40">
                            <a:extLst>
                              <a:ext uri="{FF2B5EF4-FFF2-40B4-BE49-F238E27FC236}">
                                <a16:creationId xmlns:a16="http://schemas.microsoft.com/office/drawing/2014/main" id="{513BB66B-D796-45F5-ADB4-8F7DCEE18E0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03" y="1968"/>
                            <a:ext cx="337"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1305" name="Object 41">
              <a:extLst>
                <a:ext uri="{FF2B5EF4-FFF2-40B4-BE49-F238E27FC236}">
                  <a16:creationId xmlns:a16="http://schemas.microsoft.com/office/drawing/2014/main" id="{2A4B2AFA-F5F1-4C68-939F-EF5E5C2AEF88}"/>
                </a:ext>
              </a:extLst>
            </p:cNvPr>
            <p:cNvGraphicFramePr>
              <a:graphicFrameLocks noChangeAspect="1"/>
            </p:cNvGraphicFramePr>
            <p:nvPr/>
          </p:nvGraphicFramePr>
          <p:xfrm>
            <a:off x="1728" y="2064"/>
            <a:ext cx="267" cy="203"/>
          </p:xfrm>
          <a:graphic>
            <a:graphicData uri="http://schemas.openxmlformats.org/presentationml/2006/ole">
              <mc:AlternateContent xmlns:mc="http://schemas.openxmlformats.org/markup-compatibility/2006">
                <mc:Choice xmlns:v="urn:schemas-microsoft-com:vml" Requires="v">
                  <p:oleObj spid="_x0000_s68798" r:id="rId19" imgW="241091" imgH="177646" progId="Equation.DSMT4">
                    <p:embed/>
                  </p:oleObj>
                </mc:Choice>
                <mc:Fallback>
                  <p:oleObj r:id="rId19" imgW="241091" imgH="177646" progId="Equation.DSMT4">
                    <p:embed/>
                    <p:pic>
                      <p:nvPicPr>
                        <p:cNvPr id="11305" name="Object 41">
                          <a:extLst>
                            <a:ext uri="{FF2B5EF4-FFF2-40B4-BE49-F238E27FC236}">
                              <a16:creationId xmlns:a16="http://schemas.microsoft.com/office/drawing/2014/main" id="{2A4B2AFA-F5F1-4C68-939F-EF5E5C2AEF8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28" y="2064"/>
                          <a:ext cx="267" cy="2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06" name="Object 42">
              <a:extLst>
                <a:ext uri="{FF2B5EF4-FFF2-40B4-BE49-F238E27FC236}">
                  <a16:creationId xmlns:a16="http://schemas.microsoft.com/office/drawing/2014/main" id="{9BDBF92A-81B6-475F-B37A-BD56BD954ACF}"/>
                </a:ext>
              </a:extLst>
            </p:cNvPr>
            <p:cNvGraphicFramePr>
              <a:graphicFrameLocks noChangeAspect="1"/>
            </p:cNvGraphicFramePr>
            <p:nvPr/>
          </p:nvGraphicFramePr>
          <p:xfrm>
            <a:off x="2976" y="2016"/>
            <a:ext cx="267" cy="203"/>
          </p:xfrm>
          <a:graphic>
            <a:graphicData uri="http://schemas.openxmlformats.org/presentationml/2006/ole">
              <mc:AlternateContent xmlns:mc="http://schemas.openxmlformats.org/markup-compatibility/2006">
                <mc:Choice xmlns:v="urn:schemas-microsoft-com:vml" Requires="v">
                  <p:oleObj spid="_x0000_s68799" r:id="rId21" imgW="241091" imgH="177646" progId="Equation.DSMT4">
                    <p:embed/>
                  </p:oleObj>
                </mc:Choice>
                <mc:Fallback>
                  <p:oleObj r:id="rId21" imgW="241091" imgH="177646" progId="Equation.DSMT4">
                    <p:embed/>
                    <p:pic>
                      <p:nvPicPr>
                        <p:cNvPr id="11306" name="Object 42">
                          <a:extLst>
                            <a:ext uri="{FF2B5EF4-FFF2-40B4-BE49-F238E27FC236}">
                              <a16:creationId xmlns:a16="http://schemas.microsoft.com/office/drawing/2014/main" id="{9BDBF92A-81B6-475F-B37A-BD56BD954AC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976" y="2016"/>
                          <a:ext cx="267" cy="2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1307" name="Object 43">
            <a:extLst>
              <a:ext uri="{FF2B5EF4-FFF2-40B4-BE49-F238E27FC236}">
                <a16:creationId xmlns:a16="http://schemas.microsoft.com/office/drawing/2014/main" id="{D78732C1-D57B-4A87-946D-56E463BA6209}"/>
              </a:ext>
            </a:extLst>
          </p:cNvPr>
          <p:cNvGraphicFramePr>
            <a:graphicFrameLocks noChangeAspect="1"/>
          </p:cNvGraphicFramePr>
          <p:nvPr/>
        </p:nvGraphicFramePr>
        <p:xfrm>
          <a:off x="838200" y="3814763"/>
          <a:ext cx="3429000" cy="452437"/>
        </p:xfrm>
        <a:graphic>
          <a:graphicData uri="http://schemas.openxmlformats.org/presentationml/2006/ole">
            <mc:AlternateContent xmlns:mc="http://schemas.openxmlformats.org/markup-compatibility/2006">
              <mc:Choice xmlns:v="urn:schemas-microsoft-com:vml" Requires="v">
                <p:oleObj spid="_x0000_s68800" name="Equation" r:id="rId23" imgW="1752480" imgH="228600" progId="Equation.DSMT4">
                  <p:embed/>
                </p:oleObj>
              </mc:Choice>
              <mc:Fallback>
                <p:oleObj name="Equation" r:id="rId23" imgW="1752480" imgH="228600" progId="Equation.DSMT4">
                  <p:embed/>
                  <p:pic>
                    <p:nvPicPr>
                      <p:cNvPr id="11307" name="Object 43">
                        <a:extLst>
                          <a:ext uri="{FF2B5EF4-FFF2-40B4-BE49-F238E27FC236}">
                            <a16:creationId xmlns:a16="http://schemas.microsoft.com/office/drawing/2014/main" id="{D78732C1-D57B-4A87-946D-56E463BA6209}"/>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38200" y="3814763"/>
                        <a:ext cx="3429000"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09" name="Object 45">
            <a:extLst>
              <a:ext uri="{FF2B5EF4-FFF2-40B4-BE49-F238E27FC236}">
                <a16:creationId xmlns:a16="http://schemas.microsoft.com/office/drawing/2014/main" id="{A8657081-201E-41B0-8A37-4CBF617BB119}"/>
              </a:ext>
            </a:extLst>
          </p:cNvPr>
          <p:cNvGraphicFramePr>
            <a:graphicFrameLocks noChangeAspect="1"/>
          </p:cNvGraphicFramePr>
          <p:nvPr/>
        </p:nvGraphicFramePr>
        <p:xfrm>
          <a:off x="4506913" y="3762375"/>
          <a:ext cx="3646487" cy="504825"/>
        </p:xfrm>
        <a:graphic>
          <a:graphicData uri="http://schemas.openxmlformats.org/presentationml/2006/ole">
            <mc:AlternateContent xmlns:mc="http://schemas.openxmlformats.org/markup-compatibility/2006">
              <mc:Choice xmlns:v="urn:schemas-microsoft-com:vml" Requires="v">
                <p:oleObj spid="_x0000_s68801" name="Equation" r:id="rId25" imgW="1676160" imgH="228600" progId="Equation.DSMT4">
                  <p:embed/>
                </p:oleObj>
              </mc:Choice>
              <mc:Fallback>
                <p:oleObj name="Equation" r:id="rId25" imgW="1676160" imgH="228600" progId="Equation.DSMT4">
                  <p:embed/>
                  <p:pic>
                    <p:nvPicPr>
                      <p:cNvPr id="11309" name="Object 45">
                        <a:extLst>
                          <a:ext uri="{FF2B5EF4-FFF2-40B4-BE49-F238E27FC236}">
                            <a16:creationId xmlns:a16="http://schemas.microsoft.com/office/drawing/2014/main" id="{A8657081-201E-41B0-8A37-4CBF617BB119}"/>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06913" y="3762375"/>
                        <a:ext cx="3646487"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11" name="Object 47">
            <a:extLst>
              <a:ext uri="{FF2B5EF4-FFF2-40B4-BE49-F238E27FC236}">
                <a16:creationId xmlns:a16="http://schemas.microsoft.com/office/drawing/2014/main" id="{1C66DD99-E2DA-4AD3-8D27-9870F402435B}"/>
              </a:ext>
            </a:extLst>
          </p:cNvPr>
          <p:cNvGraphicFramePr>
            <a:graphicFrameLocks noChangeAspect="1"/>
          </p:cNvGraphicFramePr>
          <p:nvPr/>
        </p:nvGraphicFramePr>
        <p:xfrm>
          <a:off x="833438" y="4648200"/>
          <a:ext cx="5414962" cy="1627188"/>
        </p:xfrm>
        <a:graphic>
          <a:graphicData uri="http://schemas.openxmlformats.org/presentationml/2006/ole">
            <mc:AlternateContent xmlns:mc="http://schemas.openxmlformats.org/markup-compatibility/2006">
              <mc:Choice xmlns:v="urn:schemas-microsoft-com:vml" Requires="v">
                <p:oleObj spid="_x0000_s68802" name="Equation" r:id="rId27" imgW="2489040" imgH="736560" progId="Equation.DSMT4">
                  <p:embed/>
                </p:oleObj>
              </mc:Choice>
              <mc:Fallback>
                <p:oleObj name="Equation" r:id="rId27" imgW="2489040" imgH="736560" progId="Equation.DSMT4">
                  <p:embed/>
                  <p:pic>
                    <p:nvPicPr>
                      <p:cNvPr id="11311" name="Object 47">
                        <a:extLst>
                          <a:ext uri="{FF2B5EF4-FFF2-40B4-BE49-F238E27FC236}">
                            <a16:creationId xmlns:a16="http://schemas.microsoft.com/office/drawing/2014/main" id="{1C66DD99-E2DA-4AD3-8D27-9870F402435B}"/>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33438" y="4648200"/>
                        <a:ext cx="5414962" cy="162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317" name="Group 53">
            <a:extLst>
              <a:ext uri="{FF2B5EF4-FFF2-40B4-BE49-F238E27FC236}">
                <a16:creationId xmlns:a16="http://schemas.microsoft.com/office/drawing/2014/main" id="{7ABA285D-74F8-475D-A838-7FB4EB75A3A5}"/>
              </a:ext>
            </a:extLst>
          </p:cNvPr>
          <p:cNvGrpSpPr>
            <a:grpSpLocks/>
          </p:cNvGrpSpPr>
          <p:nvPr/>
        </p:nvGrpSpPr>
        <p:grpSpPr bwMode="auto">
          <a:xfrm>
            <a:off x="6477000" y="4648200"/>
            <a:ext cx="1905000" cy="1676400"/>
            <a:chOff x="4080" y="2928"/>
            <a:chExt cx="1200" cy="1056"/>
          </a:xfrm>
        </p:grpSpPr>
        <p:sp>
          <p:nvSpPr>
            <p:cNvPr id="11316" name="AutoShape 52">
              <a:extLst>
                <a:ext uri="{FF2B5EF4-FFF2-40B4-BE49-F238E27FC236}">
                  <a16:creationId xmlns:a16="http://schemas.microsoft.com/office/drawing/2014/main" id="{3047D28B-6A1A-40F5-8E76-3841165D4336}"/>
                </a:ext>
              </a:extLst>
            </p:cNvPr>
            <p:cNvSpPr>
              <a:spLocks noChangeArrowheads="1"/>
            </p:cNvSpPr>
            <p:nvPr/>
          </p:nvSpPr>
          <p:spPr bwMode="auto">
            <a:xfrm>
              <a:off x="4080" y="2928"/>
              <a:ext cx="1200" cy="105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313" name="Object 49">
              <a:extLst>
                <a:ext uri="{FF2B5EF4-FFF2-40B4-BE49-F238E27FC236}">
                  <a16:creationId xmlns:a16="http://schemas.microsoft.com/office/drawing/2014/main" id="{74FEEE82-9A0A-4620-BCF6-15170948056F}"/>
                </a:ext>
              </a:extLst>
            </p:cNvPr>
            <p:cNvGraphicFramePr>
              <a:graphicFrameLocks noChangeAspect="1"/>
            </p:cNvGraphicFramePr>
            <p:nvPr/>
          </p:nvGraphicFramePr>
          <p:xfrm>
            <a:off x="4368" y="3024"/>
            <a:ext cx="696" cy="548"/>
          </p:xfrm>
          <a:graphic>
            <a:graphicData uri="http://schemas.openxmlformats.org/presentationml/2006/ole">
              <mc:AlternateContent xmlns:mc="http://schemas.openxmlformats.org/markup-compatibility/2006">
                <mc:Choice xmlns:v="urn:schemas-microsoft-com:vml" Requires="v">
                  <p:oleObj spid="_x0000_s68803" name="Equation" r:id="rId29" imgW="507960" imgH="393480" progId="Equation.DSMT4">
                    <p:embed/>
                  </p:oleObj>
                </mc:Choice>
                <mc:Fallback>
                  <p:oleObj name="Equation" r:id="rId29" imgW="507960" imgH="393480" progId="Equation.DSMT4">
                    <p:embed/>
                    <p:pic>
                      <p:nvPicPr>
                        <p:cNvPr id="11313" name="Object 49">
                          <a:extLst>
                            <a:ext uri="{FF2B5EF4-FFF2-40B4-BE49-F238E27FC236}">
                              <a16:creationId xmlns:a16="http://schemas.microsoft.com/office/drawing/2014/main" id="{74FEEE82-9A0A-4620-BCF6-15170948056F}"/>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368" y="3024"/>
                          <a:ext cx="696" cy="5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14" name="Object 50">
              <a:extLst>
                <a:ext uri="{FF2B5EF4-FFF2-40B4-BE49-F238E27FC236}">
                  <a16:creationId xmlns:a16="http://schemas.microsoft.com/office/drawing/2014/main" id="{BAEC2404-D46F-49AA-BE4E-2EAD7C91CD15}"/>
                </a:ext>
              </a:extLst>
            </p:cNvPr>
            <p:cNvGraphicFramePr>
              <a:graphicFrameLocks noChangeAspect="1"/>
            </p:cNvGraphicFramePr>
            <p:nvPr/>
          </p:nvGraphicFramePr>
          <p:xfrm>
            <a:off x="4272" y="3648"/>
            <a:ext cx="903" cy="222"/>
          </p:xfrm>
          <a:graphic>
            <a:graphicData uri="http://schemas.openxmlformats.org/presentationml/2006/ole">
              <mc:AlternateContent xmlns:mc="http://schemas.openxmlformats.org/markup-compatibility/2006">
                <mc:Choice xmlns:v="urn:schemas-microsoft-com:vml" Requires="v">
                  <p:oleObj spid="_x0000_s68804" r:id="rId31" imgW="736280" imgH="177723" progId="Equation.DSMT4">
                    <p:embed/>
                  </p:oleObj>
                </mc:Choice>
                <mc:Fallback>
                  <p:oleObj r:id="rId31" imgW="736280" imgH="177723" progId="Equation.DSMT4">
                    <p:embed/>
                    <p:pic>
                      <p:nvPicPr>
                        <p:cNvPr id="11314" name="Object 50">
                          <a:extLst>
                            <a:ext uri="{FF2B5EF4-FFF2-40B4-BE49-F238E27FC236}">
                              <a16:creationId xmlns:a16="http://schemas.microsoft.com/office/drawing/2014/main" id="{BAEC2404-D46F-49AA-BE4E-2EAD7C91CD15}"/>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272" y="3648"/>
                          <a:ext cx="903" cy="2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317"/>
                                        </p:tgtEl>
                                        <p:attrNameLst>
                                          <p:attrName>style.visibility</p:attrName>
                                        </p:attrNameLst>
                                      </p:cBhvr>
                                      <p:to>
                                        <p:strVal val="visible"/>
                                      </p:to>
                                    </p:set>
                                    <p:animEffect transition="in" filter="blinds(horizontal)">
                                      <p:cBhvr>
                                        <p:cTn id="7" dur="500"/>
                                        <p:tgtEl>
                                          <p:spTgt spid="1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A05D458-F388-4EB2-8101-3B7B30BBB02B}"/>
              </a:ext>
            </a:extLst>
          </p:cNvPr>
          <p:cNvSpPr>
            <a:spLocks noChangeArrowheads="1"/>
          </p:cNvSpPr>
          <p:nvPr/>
        </p:nvSpPr>
        <p:spPr bwMode="auto">
          <a:xfrm>
            <a:off x="685800" y="2286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latin typeface="华文中宋" panose="02010600040101010101" pitchFamily="2" charset="-122"/>
                <a:ea typeface="华文中宋" panose="02010600040101010101" pitchFamily="2" charset="-122"/>
              </a:rPr>
              <a:t>(3) </a:t>
            </a:r>
            <a:r>
              <a:rPr lang="zh-CN" altLang="en-US" sz="2400">
                <a:latin typeface="华文中宋" panose="02010600040101010101" pitchFamily="2" charset="-122"/>
                <a:ea typeface="华文中宋" panose="02010600040101010101" pitchFamily="2" charset="-122"/>
              </a:rPr>
              <a:t>形变张量的主值和主方向 </a:t>
            </a:r>
          </a:p>
        </p:txBody>
      </p:sp>
      <p:sp>
        <p:nvSpPr>
          <p:cNvPr id="12291" name="Text Box 3">
            <a:extLst>
              <a:ext uri="{FF2B5EF4-FFF2-40B4-BE49-F238E27FC236}">
                <a16:creationId xmlns:a16="http://schemas.microsoft.com/office/drawing/2014/main" id="{0CD162E7-BCD3-4974-B6C7-B7D3767A0546}"/>
              </a:ext>
            </a:extLst>
          </p:cNvPr>
          <p:cNvSpPr txBox="1">
            <a:spLocks noChangeArrowheads="1"/>
          </p:cNvSpPr>
          <p:nvPr/>
        </p:nvSpPr>
        <p:spPr bwMode="auto">
          <a:xfrm>
            <a:off x="1295400" y="1143000"/>
            <a:ext cx="73152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4175" indent="-384175">
              <a:defRPr kumimoji="1" sz="2400">
                <a:solidFill>
                  <a:schemeClr val="tx1"/>
                </a:solidFill>
                <a:latin typeface="Times New Roman" panose="02020603050405020304" pitchFamily="18" charset="0"/>
                <a:ea typeface="宋体" panose="02010600030101010101" pitchFamily="2" charset="-122"/>
              </a:defRPr>
            </a:lvl1pPr>
            <a:lvl2pPr marL="673100">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Clr>
                <a:srgbClr val="FF0000"/>
              </a:buClr>
              <a:buFont typeface="Wingdings" panose="05000000000000000000" pitchFamily="2" charset="2"/>
              <a:buChar char="Ø"/>
            </a:pPr>
            <a:r>
              <a:rPr lang="en-US" altLang="zh-CN" b="1" i="1"/>
              <a:t>C</a:t>
            </a:r>
            <a:r>
              <a:rPr lang="zh-CN" altLang="en-US">
                <a:latin typeface="宋体" panose="02010600030101010101" pitchFamily="2" charset="-122"/>
              </a:rPr>
              <a:t>的主值均为实数。不仅如此，由于</a:t>
            </a:r>
            <a:r>
              <a:rPr lang="en-US" altLang="zh-CN" b="1" i="1"/>
              <a:t>C</a:t>
            </a:r>
            <a:r>
              <a:rPr lang="zh-CN" altLang="en-US">
                <a:latin typeface="宋体" panose="02010600030101010101" pitchFamily="2" charset="-122"/>
              </a:rPr>
              <a:t>的正定性，它的主值是正数  、   和   （包括重根）。</a:t>
            </a:r>
          </a:p>
          <a:p>
            <a:pPr>
              <a:spcBef>
                <a:spcPct val="50000"/>
              </a:spcBef>
              <a:buClr>
                <a:srgbClr val="FF0000"/>
              </a:buClr>
              <a:buFont typeface="Wingdings" panose="05000000000000000000" pitchFamily="2" charset="2"/>
              <a:buChar char="Ø"/>
            </a:pPr>
            <a:r>
              <a:rPr lang="zh-CN" altLang="en-US">
                <a:latin typeface="宋体" panose="02010600030101010101" pitchFamily="2" charset="-122"/>
              </a:rPr>
              <a:t>对应于不同主值的主轴相互正交。 </a:t>
            </a:r>
          </a:p>
          <a:p>
            <a:pPr>
              <a:spcBef>
                <a:spcPct val="50000"/>
              </a:spcBef>
              <a:buClr>
                <a:srgbClr val="FF0000"/>
              </a:buClr>
              <a:buFont typeface="Wingdings" panose="05000000000000000000" pitchFamily="2" charset="2"/>
              <a:buChar char="Ø"/>
            </a:pPr>
            <a:r>
              <a:rPr lang="zh-CN" altLang="en-US">
                <a:latin typeface="宋体" panose="02010600030101010101" pitchFamily="2" charset="-122"/>
              </a:rPr>
              <a:t>存在着三个两两正交的主轴。 </a:t>
            </a:r>
          </a:p>
          <a:p>
            <a:pPr>
              <a:spcBef>
                <a:spcPct val="50000"/>
              </a:spcBef>
              <a:buClr>
                <a:srgbClr val="FF0000"/>
              </a:buClr>
              <a:buFont typeface="Wingdings" panose="05000000000000000000" pitchFamily="2" charset="2"/>
              <a:buChar char="Ø"/>
            </a:pPr>
            <a:r>
              <a:rPr lang="zh-CN" altLang="en-US">
                <a:latin typeface="宋体" panose="02010600030101010101" pitchFamily="2" charset="-122"/>
              </a:rPr>
              <a:t>三个两两正交的主轴方向上的单位矢量列向量组合起来，构成坐标变换矩阵</a:t>
            </a:r>
            <a:r>
              <a:rPr lang="en-US" altLang="zh-CN" b="1">
                <a:latin typeface="宋体" panose="02010600030101010101" pitchFamily="2" charset="-122"/>
              </a:rPr>
              <a:t>M</a:t>
            </a:r>
            <a:r>
              <a:rPr lang="zh-CN" altLang="en-US">
                <a:latin typeface="宋体" panose="02010600030101010101" pitchFamily="2" charset="-122"/>
              </a:rPr>
              <a:t>，这一坐标变换可将</a:t>
            </a:r>
            <a:r>
              <a:rPr lang="en-US" altLang="zh-CN" b="1" i="1">
                <a:latin typeface="宋体" panose="02010600030101010101" pitchFamily="2" charset="-122"/>
              </a:rPr>
              <a:t>C</a:t>
            </a:r>
            <a:r>
              <a:rPr lang="zh-CN" altLang="en-US">
                <a:latin typeface="宋体" panose="02010600030101010101" pitchFamily="2" charset="-122"/>
              </a:rPr>
              <a:t>的分量矩阵变换为对角阵，其对角线元素即为</a:t>
            </a:r>
            <a:r>
              <a:rPr lang="en-US" altLang="zh-CN" b="1" i="1">
                <a:latin typeface="宋体" panose="02010600030101010101" pitchFamily="2" charset="-122"/>
              </a:rPr>
              <a:t>C</a:t>
            </a:r>
            <a:r>
              <a:rPr lang="zh-CN" altLang="en-US">
                <a:latin typeface="宋体" panose="02010600030101010101" pitchFamily="2" charset="-122"/>
              </a:rPr>
              <a:t>的主值，即 </a:t>
            </a:r>
            <a:r>
              <a:rPr lang="zh-CN" altLang="en-US">
                <a:ea typeface="黑体" panose="02010609060101010101" pitchFamily="49" charset="-122"/>
              </a:rPr>
              <a:t> </a:t>
            </a:r>
          </a:p>
        </p:txBody>
      </p:sp>
      <p:graphicFrame>
        <p:nvGraphicFramePr>
          <p:cNvPr id="12292" name="Object 4">
            <a:extLst>
              <a:ext uri="{FF2B5EF4-FFF2-40B4-BE49-F238E27FC236}">
                <a16:creationId xmlns:a16="http://schemas.microsoft.com/office/drawing/2014/main" id="{AC6D060A-5C89-4764-A325-C6EB75AF2656}"/>
              </a:ext>
            </a:extLst>
          </p:cNvPr>
          <p:cNvGraphicFramePr>
            <a:graphicFrameLocks noChangeAspect="1"/>
          </p:cNvGraphicFramePr>
          <p:nvPr/>
        </p:nvGraphicFramePr>
        <p:xfrm>
          <a:off x="2514600" y="4800600"/>
          <a:ext cx="3962400" cy="488950"/>
        </p:xfrm>
        <a:graphic>
          <a:graphicData uri="http://schemas.openxmlformats.org/presentationml/2006/ole">
            <mc:AlternateContent xmlns:mc="http://schemas.openxmlformats.org/markup-compatibility/2006">
              <mc:Choice xmlns:v="urn:schemas-microsoft-com:vml" Requires="v">
                <p:oleObj spid="_x0000_s69682" r:id="rId3" imgW="1930400" imgH="241300" progId="Equation.DSMT4">
                  <p:embed/>
                </p:oleObj>
              </mc:Choice>
              <mc:Fallback>
                <p:oleObj r:id="rId3" imgW="1930400" imgH="241300" progId="Equation.DSMT4">
                  <p:embed/>
                  <p:pic>
                    <p:nvPicPr>
                      <p:cNvPr id="12292" name="Object 4">
                        <a:extLst>
                          <a:ext uri="{FF2B5EF4-FFF2-40B4-BE49-F238E27FC236}">
                            <a16:creationId xmlns:a16="http://schemas.microsoft.com/office/drawing/2014/main" id="{AC6D060A-5C89-4764-A325-C6EB75AF26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4800600"/>
                        <a:ext cx="39624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4" name="Object 6">
            <a:extLst>
              <a:ext uri="{FF2B5EF4-FFF2-40B4-BE49-F238E27FC236}">
                <a16:creationId xmlns:a16="http://schemas.microsoft.com/office/drawing/2014/main" id="{CEE2FBCA-F3C6-4918-98F5-98E1E4DF22DE}"/>
              </a:ext>
            </a:extLst>
          </p:cNvPr>
          <p:cNvGraphicFramePr>
            <a:graphicFrameLocks noChangeAspect="1"/>
          </p:cNvGraphicFramePr>
          <p:nvPr/>
        </p:nvGraphicFramePr>
        <p:xfrm>
          <a:off x="3886200" y="1524000"/>
          <a:ext cx="381000" cy="457200"/>
        </p:xfrm>
        <a:graphic>
          <a:graphicData uri="http://schemas.openxmlformats.org/presentationml/2006/ole">
            <mc:AlternateContent xmlns:mc="http://schemas.openxmlformats.org/markup-compatibility/2006">
              <mc:Choice xmlns:v="urn:schemas-microsoft-com:vml" Requires="v">
                <p:oleObj spid="_x0000_s69683" r:id="rId5" imgW="190500" imgH="228600" progId="Equation.DSMT4">
                  <p:embed/>
                </p:oleObj>
              </mc:Choice>
              <mc:Fallback>
                <p:oleObj r:id="rId5" imgW="190500" imgH="228600" progId="Equation.DSMT4">
                  <p:embed/>
                  <p:pic>
                    <p:nvPicPr>
                      <p:cNvPr id="12294" name="Object 6">
                        <a:extLst>
                          <a:ext uri="{FF2B5EF4-FFF2-40B4-BE49-F238E27FC236}">
                            <a16:creationId xmlns:a16="http://schemas.microsoft.com/office/drawing/2014/main" id="{CEE2FBCA-F3C6-4918-98F5-98E1E4DF22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15240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6" name="Object 8">
            <a:extLst>
              <a:ext uri="{FF2B5EF4-FFF2-40B4-BE49-F238E27FC236}">
                <a16:creationId xmlns:a16="http://schemas.microsoft.com/office/drawing/2014/main" id="{0B0738FA-A4DA-449F-8982-79487E065F42}"/>
              </a:ext>
            </a:extLst>
          </p:cNvPr>
          <p:cNvGraphicFramePr>
            <a:graphicFrameLocks noChangeAspect="1"/>
          </p:cNvGraphicFramePr>
          <p:nvPr/>
        </p:nvGraphicFramePr>
        <p:xfrm>
          <a:off x="4483100" y="1511300"/>
          <a:ext cx="406400" cy="482600"/>
        </p:xfrm>
        <a:graphic>
          <a:graphicData uri="http://schemas.openxmlformats.org/presentationml/2006/ole">
            <mc:AlternateContent xmlns:mc="http://schemas.openxmlformats.org/markup-compatibility/2006">
              <mc:Choice xmlns:v="urn:schemas-microsoft-com:vml" Requires="v">
                <p:oleObj spid="_x0000_s69684" name="Equation" r:id="rId7" imgW="203040" imgH="241200" progId="Equation.DSMT4">
                  <p:embed/>
                </p:oleObj>
              </mc:Choice>
              <mc:Fallback>
                <p:oleObj name="Equation" r:id="rId7" imgW="203040" imgH="241200" progId="Equation.DSMT4">
                  <p:embed/>
                  <p:pic>
                    <p:nvPicPr>
                      <p:cNvPr id="12296" name="Object 8">
                        <a:extLst>
                          <a:ext uri="{FF2B5EF4-FFF2-40B4-BE49-F238E27FC236}">
                            <a16:creationId xmlns:a16="http://schemas.microsoft.com/office/drawing/2014/main" id="{0B0738FA-A4DA-449F-8982-79487E065F4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83100" y="1511300"/>
                        <a:ext cx="4064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7" name="Object 9">
            <a:extLst>
              <a:ext uri="{FF2B5EF4-FFF2-40B4-BE49-F238E27FC236}">
                <a16:creationId xmlns:a16="http://schemas.microsoft.com/office/drawing/2014/main" id="{FF742AEE-5FE3-4D4F-BEC3-8E72DD516541}"/>
              </a:ext>
            </a:extLst>
          </p:cNvPr>
          <p:cNvGraphicFramePr>
            <a:graphicFrameLocks noChangeAspect="1"/>
          </p:cNvGraphicFramePr>
          <p:nvPr/>
        </p:nvGraphicFramePr>
        <p:xfrm>
          <a:off x="5334000" y="1524000"/>
          <a:ext cx="406400" cy="482600"/>
        </p:xfrm>
        <a:graphic>
          <a:graphicData uri="http://schemas.openxmlformats.org/presentationml/2006/ole">
            <mc:AlternateContent xmlns:mc="http://schemas.openxmlformats.org/markup-compatibility/2006">
              <mc:Choice xmlns:v="urn:schemas-microsoft-com:vml" Requires="v">
                <p:oleObj spid="_x0000_s69685" name="Equation" r:id="rId9" imgW="203040" imgH="241200" progId="Equation.DSMT4">
                  <p:embed/>
                </p:oleObj>
              </mc:Choice>
              <mc:Fallback>
                <p:oleObj name="Equation" r:id="rId9" imgW="203040" imgH="241200" progId="Equation.DSMT4">
                  <p:embed/>
                  <p:pic>
                    <p:nvPicPr>
                      <p:cNvPr id="12297" name="Object 9">
                        <a:extLst>
                          <a:ext uri="{FF2B5EF4-FFF2-40B4-BE49-F238E27FC236}">
                            <a16:creationId xmlns:a16="http://schemas.microsoft.com/office/drawing/2014/main" id="{FF742AEE-5FE3-4D4F-BEC3-8E72DD51654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0" y="1524000"/>
                        <a:ext cx="4064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DE01289-AD2B-4C85-AC95-A5AC77A06A2A}"/>
              </a:ext>
            </a:extLst>
          </p:cNvPr>
          <p:cNvSpPr>
            <a:spLocks noChangeArrowheads="1"/>
          </p:cNvSpPr>
          <p:nvPr/>
        </p:nvSpPr>
        <p:spPr bwMode="auto">
          <a:xfrm>
            <a:off x="609600" y="3810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t>2.5.3  </a:t>
            </a:r>
            <a:r>
              <a:rPr lang="zh-CN" altLang="en-US" sz="2400" b="1"/>
              <a:t>变形的时间变化率</a:t>
            </a:r>
            <a:r>
              <a:rPr lang="zh-CN" altLang="en-US" sz="2400"/>
              <a:t> </a:t>
            </a:r>
            <a:endParaRPr lang="zh-CN" altLang="en-US" sz="2400">
              <a:ea typeface="宋体" panose="02010600030101010101" pitchFamily="2" charset="-122"/>
            </a:endParaRPr>
          </a:p>
        </p:txBody>
      </p:sp>
      <p:graphicFrame>
        <p:nvGraphicFramePr>
          <p:cNvPr id="13315" name="Object 3">
            <a:extLst>
              <a:ext uri="{FF2B5EF4-FFF2-40B4-BE49-F238E27FC236}">
                <a16:creationId xmlns:a16="http://schemas.microsoft.com/office/drawing/2014/main" id="{6A2D012A-8821-4807-BD1D-4334E6C338EA}"/>
              </a:ext>
            </a:extLst>
          </p:cNvPr>
          <p:cNvGraphicFramePr>
            <a:graphicFrameLocks noChangeAspect="1"/>
          </p:cNvGraphicFramePr>
          <p:nvPr/>
        </p:nvGraphicFramePr>
        <p:xfrm>
          <a:off x="1524000" y="1806575"/>
          <a:ext cx="6248400" cy="811213"/>
        </p:xfrm>
        <a:graphic>
          <a:graphicData uri="http://schemas.openxmlformats.org/presentationml/2006/ole">
            <mc:AlternateContent xmlns:mc="http://schemas.openxmlformats.org/markup-compatibility/2006">
              <mc:Choice xmlns:v="urn:schemas-microsoft-com:vml" Requires="v">
                <p:oleObj spid="_x0000_s70718" r:id="rId3" imgW="3302000" imgH="431800" progId="Equation.DSMT4">
                  <p:embed/>
                </p:oleObj>
              </mc:Choice>
              <mc:Fallback>
                <p:oleObj r:id="rId3" imgW="3302000" imgH="431800" progId="Equation.DSMT4">
                  <p:embed/>
                  <p:pic>
                    <p:nvPicPr>
                      <p:cNvPr id="13315" name="Object 3">
                        <a:extLst>
                          <a:ext uri="{FF2B5EF4-FFF2-40B4-BE49-F238E27FC236}">
                            <a16:creationId xmlns:a16="http://schemas.microsoft.com/office/drawing/2014/main" id="{6A2D012A-8821-4807-BD1D-4334E6C338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806575"/>
                        <a:ext cx="6248400" cy="81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7" name="Object 5">
            <a:extLst>
              <a:ext uri="{FF2B5EF4-FFF2-40B4-BE49-F238E27FC236}">
                <a16:creationId xmlns:a16="http://schemas.microsoft.com/office/drawing/2014/main" id="{804F06B4-ADCC-443A-AB45-07FC041B245D}"/>
              </a:ext>
            </a:extLst>
          </p:cNvPr>
          <p:cNvGraphicFramePr>
            <a:graphicFrameLocks noChangeAspect="1"/>
          </p:cNvGraphicFramePr>
          <p:nvPr/>
        </p:nvGraphicFramePr>
        <p:xfrm>
          <a:off x="1524000" y="2949575"/>
          <a:ext cx="7034213" cy="708025"/>
        </p:xfrm>
        <a:graphic>
          <a:graphicData uri="http://schemas.openxmlformats.org/presentationml/2006/ole">
            <mc:AlternateContent xmlns:mc="http://schemas.openxmlformats.org/markup-compatibility/2006">
              <mc:Choice xmlns:v="urn:schemas-microsoft-com:vml" Requires="v">
                <p:oleObj spid="_x0000_s70719" r:id="rId5" imgW="4165600" imgH="419100" progId="Equation.DSMT4">
                  <p:embed/>
                </p:oleObj>
              </mc:Choice>
              <mc:Fallback>
                <p:oleObj r:id="rId5" imgW="4165600" imgH="419100" progId="Equation.DSMT4">
                  <p:embed/>
                  <p:pic>
                    <p:nvPicPr>
                      <p:cNvPr id="13317" name="Object 5">
                        <a:extLst>
                          <a:ext uri="{FF2B5EF4-FFF2-40B4-BE49-F238E27FC236}">
                            <a16:creationId xmlns:a16="http://schemas.microsoft.com/office/drawing/2014/main" id="{804F06B4-ADCC-443A-AB45-07FC041B24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949575"/>
                        <a:ext cx="7034213"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9" name="Rectangle 7">
            <a:extLst>
              <a:ext uri="{FF2B5EF4-FFF2-40B4-BE49-F238E27FC236}">
                <a16:creationId xmlns:a16="http://schemas.microsoft.com/office/drawing/2014/main" id="{18D4D304-498F-463F-9401-91E87C9ABD4D}"/>
              </a:ext>
            </a:extLst>
          </p:cNvPr>
          <p:cNvSpPr>
            <a:spLocks noChangeArrowheads="1"/>
          </p:cNvSpPr>
          <p:nvPr/>
        </p:nvSpPr>
        <p:spPr bwMode="auto">
          <a:xfrm>
            <a:off x="1143000" y="4251325"/>
            <a:ext cx="563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ea typeface="楷体_GB2312" pitchFamily="49" charset="-122"/>
              </a:rPr>
              <a:t>(2) </a:t>
            </a:r>
            <a:r>
              <a:rPr lang="zh-CN" altLang="en-US" sz="2000" b="1">
                <a:ea typeface="楷体_GB2312" pitchFamily="49" charset="-122"/>
              </a:rPr>
              <a:t>微元的物质导数</a:t>
            </a:r>
            <a:r>
              <a:rPr lang="zh-CN" altLang="en-US" sz="2000" b="1"/>
              <a:t> </a:t>
            </a:r>
            <a:endParaRPr lang="zh-CN" altLang="en-US" sz="2000" b="1">
              <a:ea typeface="宋体" panose="02010600030101010101" pitchFamily="2" charset="-122"/>
            </a:endParaRPr>
          </a:p>
        </p:txBody>
      </p:sp>
      <p:sp>
        <p:nvSpPr>
          <p:cNvPr id="13320" name="Rectangle 8">
            <a:extLst>
              <a:ext uri="{FF2B5EF4-FFF2-40B4-BE49-F238E27FC236}">
                <a16:creationId xmlns:a16="http://schemas.microsoft.com/office/drawing/2014/main" id="{3B3C7782-07BC-4A84-B520-EDA5B9D0B306}"/>
              </a:ext>
            </a:extLst>
          </p:cNvPr>
          <p:cNvSpPr>
            <a:spLocks noChangeArrowheads="1"/>
          </p:cNvSpPr>
          <p:nvPr/>
        </p:nvSpPr>
        <p:spPr bwMode="auto">
          <a:xfrm>
            <a:off x="990600" y="1066800"/>
            <a:ext cx="563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ea typeface="楷体_GB2312" pitchFamily="49" charset="-122"/>
              </a:rPr>
              <a:t>(1)</a:t>
            </a:r>
            <a:r>
              <a:rPr lang="zh-CN" altLang="en-US" sz="2000" b="1">
                <a:ea typeface="楷体_GB2312" pitchFamily="49" charset="-122"/>
              </a:rPr>
              <a:t>形变张量的物质导数</a:t>
            </a:r>
            <a:r>
              <a:rPr lang="zh-CN" altLang="en-US" sz="2000" b="1"/>
              <a:t> </a:t>
            </a:r>
          </a:p>
        </p:txBody>
      </p:sp>
      <p:graphicFrame>
        <p:nvGraphicFramePr>
          <p:cNvPr id="13322" name="Object 10">
            <a:extLst>
              <a:ext uri="{FF2B5EF4-FFF2-40B4-BE49-F238E27FC236}">
                <a16:creationId xmlns:a16="http://schemas.microsoft.com/office/drawing/2014/main" id="{2D6ACF1C-0DF9-4782-AD95-B1128DDB2D75}"/>
              </a:ext>
            </a:extLst>
          </p:cNvPr>
          <p:cNvGraphicFramePr>
            <a:graphicFrameLocks noChangeAspect="1"/>
          </p:cNvGraphicFramePr>
          <p:nvPr/>
        </p:nvGraphicFramePr>
        <p:xfrm>
          <a:off x="1752600" y="4876800"/>
          <a:ext cx="2286000" cy="727075"/>
        </p:xfrm>
        <a:graphic>
          <a:graphicData uri="http://schemas.openxmlformats.org/presentationml/2006/ole">
            <mc:AlternateContent xmlns:mc="http://schemas.openxmlformats.org/markup-compatibility/2006">
              <mc:Choice xmlns:v="urn:schemas-microsoft-com:vml" Requires="v">
                <p:oleObj spid="_x0000_s70720" r:id="rId7" imgW="1231366" imgH="393529" progId="Equation.DSMT4">
                  <p:embed/>
                </p:oleObj>
              </mc:Choice>
              <mc:Fallback>
                <p:oleObj r:id="rId7" imgW="1231366" imgH="393529" progId="Equation.DSMT4">
                  <p:embed/>
                  <p:pic>
                    <p:nvPicPr>
                      <p:cNvPr id="13322" name="Object 10">
                        <a:extLst>
                          <a:ext uri="{FF2B5EF4-FFF2-40B4-BE49-F238E27FC236}">
                            <a16:creationId xmlns:a16="http://schemas.microsoft.com/office/drawing/2014/main" id="{2D6ACF1C-0DF9-4782-AD95-B1128DDB2D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4876800"/>
                        <a:ext cx="2286000"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4" name="Object 12">
            <a:extLst>
              <a:ext uri="{FF2B5EF4-FFF2-40B4-BE49-F238E27FC236}">
                <a16:creationId xmlns:a16="http://schemas.microsoft.com/office/drawing/2014/main" id="{B0873803-0846-4880-9619-3DC644C57914}"/>
              </a:ext>
            </a:extLst>
          </p:cNvPr>
          <p:cNvGraphicFramePr>
            <a:graphicFrameLocks noChangeAspect="1"/>
          </p:cNvGraphicFramePr>
          <p:nvPr/>
        </p:nvGraphicFramePr>
        <p:xfrm>
          <a:off x="6324600" y="4868863"/>
          <a:ext cx="1973263" cy="617537"/>
        </p:xfrm>
        <a:graphic>
          <a:graphicData uri="http://schemas.openxmlformats.org/presentationml/2006/ole">
            <mc:AlternateContent xmlns:mc="http://schemas.openxmlformats.org/markup-compatibility/2006">
              <mc:Choice xmlns:v="urn:schemas-microsoft-com:vml" Requires="v">
                <p:oleObj spid="_x0000_s70721" name="Equation" r:id="rId9" imgW="838080" imgH="266400" progId="Equation.DSMT4">
                  <p:embed/>
                </p:oleObj>
              </mc:Choice>
              <mc:Fallback>
                <p:oleObj name="Equation" r:id="rId9" imgW="838080" imgH="266400" progId="Equation.DSMT4">
                  <p:embed/>
                  <p:pic>
                    <p:nvPicPr>
                      <p:cNvPr id="13324" name="Object 12">
                        <a:extLst>
                          <a:ext uri="{FF2B5EF4-FFF2-40B4-BE49-F238E27FC236}">
                            <a16:creationId xmlns:a16="http://schemas.microsoft.com/office/drawing/2014/main" id="{B0873803-0846-4880-9619-3DC644C5791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4600" y="4868863"/>
                        <a:ext cx="1973263" cy="617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7" name="Object 15">
            <a:extLst>
              <a:ext uri="{FF2B5EF4-FFF2-40B4-BE49-F238E27FC236}">
                <a16:creationId xmlns:a16="http://schemas.microsoft.com/office/drawing/2014/main" id="{FEF275B2-413A-4F74-A9A5-422A8348B287}"/>
              </a:ext>
            </a:extLst>
          </p:cNvPr>
          <p:cNvGraphicFramePr>
            <a:graphicFrameLocks noChangeAspect="1"/>
          </p:cNvGraphicFramePr>
          <p:nvPr/>
        </p:nvGraphicFramePr>
        <p:xfrm>
          <a:off x="4572000" y="4876800"/>
          <a:ext cx="1014413" cy="784225"/>
        </p:xfrm>
        <a:graphic>
          <a:graphicData uri="http://schemas.openxmlformats.org/presentationml/2006/ole">
            <mc:AlternateContent xmlns:mc="http://schemas.openxmlformats.org/markup-compatibility/2006">
              <mc:Choice xmlns:v="urn:schemas-microsoft-com:vml" Requires="v">
                <p:oleObj spid="_x0000_s70722" name="Equation" r:id="rId11" imgW="507780" imgH="393529" progId="Equation.DSMT4">
                  <p:embed/>
                </p:oleObj>
              </mc:Choice>
              <mc:Fallback>
                <p:oleObj name="Equation" r:id="rId11" imgW="507780" imgH="393529" progId="Equation.DSMT4">
                  <p:embed/>
                  <p:pic>
                    <p:nvPicPr>
                      <p:cNvPr id="13327" name="Object 15">
                        <a:extLst>
                          <a:ext uri="{FF2B5EF4-FFF2-40B4-BE49-F238E27FC236}">
                            <a16:creationId xmlns:a16="http://schemas.microsoft.com/office/drawing/2014/main" id="{FEF275B2-413A-4F74-A9A5-422A8348B28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4876800"/>
                        <a:ext cx="1014413" cy="784225"/>
                      </a:xfrm>
                      <a:prstGeom prst="rect">
                        <a:avLst/>
                      </a:prstGeom>
                      <a:solidFill>
                        <a:schemeClr val="bg1"/>
                      </a:solidFill>
                    </p:spPr>
                  </p:pic>
                </p:oleObj>
              </mc:Fallback>
            </mc:AlternateContent>
          </a:graphicData>
        </a:graphic>
      </p:graphicFrame>
      <p:sp>
        <p:nvSpPr>
          <p:cNvPr id="2" name="文本框 1">
            <a:extLst>
              <a:ext uri="{FF2B5EF4-FFF2-40B4-BE49-F238E27FC236}">
                <a16:creationId xmlns:a16="http://schemas.microsoft.com/office/drawing/2014/main" id="{09A8C48E-8C2C-4043-8FC7-FAB546F80B62}"/>
              </a:ext>
            </a:extLst>
          </p:cNvPr>
          <p:cNvSpPr txBox="1"/>
          <p:nvPr/>
        </p:nvSpPr>
        <p:spPr>
          <a:xfrm>
            <a:off x="1524000" y="3723630"/>
            <a:ext cx="7224464" cy="461665"/>
          </a:xfrm>
          <a:prstGeom prst="rect">
            <a:avLst/>
          </a:prstGeom>
          <a:noFill/>
        </p:spPr>
        <p:txBody>
          <a:bodyPr wrap="square" rtlCol="0">
            <a:spAutoFit/>
          </a:bodyPr>
          <a:lstStyle/>
          <a:p>
            <a:r>
              <a:rPr lang="zh-CN" altLang="en-US" dirty="0"/>
              <a:t>变形梯度张量</a:t>
            </a:r>
            <a:r>
              <a:rPr lang="en-US" altLang="zh-CN" dirty="0"/>
              <a:t>F</a:t>
            </a:r>
            <a:r>
              <a:rPr lang="zh-CN" altLang="en-US" dirty="0"/>
              <a:t>：变形前和变形后的状态之间的关系</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a:extLst>
              <a:ext uri="{FF2B5EF4-FFF2-40B4-BE49-F238E27FC236}">
                <a16:creationId xmlns:a16="http://schemas.microsoft.com/office/drawing/2014/main" id="{9052D795-850B-4F9F-8B92-D7F5545E0EE6}"/>
              </a:ext>
            </a:extLst>
          </p:cNvPr>
          <p:cNvGraphicFramePr>
            <a:graphicFrameLocks noChangeAspect="1"/>
          </p:cNvGraphicFramePr>
          <p:nvPr/>
        </p:nvGraphicFramePr>
        <p:xfrm>
          <a:off x="1371600" y="5638800"/>
          <a:ext cx="6858000" cy="649288"/>
        </p:xfrm>
        <a:graphic>
          <a:graphicData uri="http://schemas.openxmlformats.org/presentationml/2006/ole">
            <mc:AlternateContent xmlns:mc="http://schemas.openxmlformats.org/markup-compatibility/2006">
              <mc:Choice xmlns:v="urn:schemas-microsoft-com:vml" Requires="v">
                <p:oleObj spid="_x0000_s71754" name="Equation" r:id="rId3" imgW="2717800" imgH="254000" progId="Equation.DSMT4">
                  <p:embed/>
                </p:oleObj>
              </mc:Choice>
              <mc:Fallback>
                <p:oleObj name="Equation" r:id="rId3" imgW="2717800" imgH="254000" progId="Equation.DSMT4">
                  <p:embed/>
                  <p:pic>
                    <p:nvPicPr>
                      <p:cNvPr id="14338" name="Object 2">
                        <a:extLst>
                          <a:ext uri="{FF2B5EF4-FFF2-40B4-BE49-F238E27FC236}">
                            <a16:creationId xmlns:a16="http://schemas.microsoft.com/office/drawing/2014/main" id="{9052D795-850B-4F9F-8B92-D7F5545E0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5638800"/>
                        <a:ext cx="6858000" cy="649288"/>
                      </a:xfrm>
                      <a:prstGeom prst="rect">
                        <a:avLst/>
                      </a:prstGeom>
                      <a:solidFill>
                        <a:schemeClr val="accent1"/>
                      </a:solidFill>
                    </p:spPr>
                  </p:pic>
                </p:oleObj>
              </mc:Fallback>
            </mc:AlternateContent>
          </a:graphicData>
        </a:graphic>
      </p:graphicFrame>
      <p:graphicFrame>
        <p:nvGraphicFramePr>
          <p:cNvPr id="14341" name="Object 5">
            <a:extLst>
              <a:ext uri="{FF2B5EF4-FFF2-40B4-BE49-F238E27FC236}">
                <a16:creationId xmlns:a16="http://schemas.microsoft.com/office/drawing/2014/main" id="{FA063170-CFDF-455D-8D79-0F3B7313FFB2}"/>
              </a:ext>
            </a:extLst>
          </p:cNvPr>
          <p:cNvGraphicFramePr>
            <a:graphicFrameLocks noChangeAspect="1"/>
          </p:cNvGraphicFramePr>
          <p:nvPr/>
        </p:nvGraphicFramePr>
        <p:xfrm>
          <a:off x="2209800" y="685800"/>
          <a:ext cx="3429000" cy="863600"/>
        </p:xfrm>
        <a:graphic>
          <a:graphicData uri="http://schemas.openxmlformats.org/presentationml/2006/ole">
            <mc:AlternateContent xmlns:mc="http://schemas.openxmlformats.org/markup-compatibility/2006">
              <mc:Choice xmlns:v="urn:schemas-microsoft-com:vml" Requires="v">
                <p:oleObj spid="_x0000_s71755" name="Equation" r:id="rId5" imgW="1549080" imgH="393480" progId="Equation.DSMT4">
                  <p:embed/>
                </p:oleObj>
              </mc:Choice>
              <mc:Fallback>
                <p:oleObj name="Equation" r:id="rId5" imgW="1549080" imgH="393480" progId="Equation.DSMT4">
                  <p:embed/>
                  <p:pic>
                    <p:nvPicPr>
                      <p:cNvPr id="14341" name="Object 5">
                        <a:extLst>
                          <a:ext uri="{FF2B5EF4-FFF2-40B4-BE49-F238E27FC236}">
                            <a16:creationId xmlns:a16="http://schemas.microsoft.com/office/drawing/2014/main" id="{FA063170-CFDF-455D-8D79-0F3B7313FF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685800"/>
                        <a:ext cx="3429000" cy="863600"/>
                      </a:xfrm>
                      <a:prstGeom prst="rect">
                        <a:avLst/>
                      </a:prstGeom>
                      <a:solidFill>
                        <a:schemeClr val="bg1"/>
                      </a:solidFill>
                    </p:spPr>
                  </p:pic>
                </p:oleObj>
              </mc:Fallback>
            </mc:AlternateContent>
          </a:graphicData>
        </a:graphic>
      </p:graphicFrame>
      <p:graphicFrame>
        <p:nvGraphicFramePr>
          <p:cNvPr id="14342" name="Object 6">
            <a:extLst>
              <a:ext uri="{FF2B5EF4-FFF2-40B4-BE49-F238E27FC236}">
                <a16:creationId xmlns:a16="http://schemas.microsoft.com/office/drawing/2014/main" id="{E8BCA0AB-878F-4BC4-819E-141CEB37C82D}"/>
              </a:ext>
            </a:extLst>
          </p:cNvPr>
          <p:cNvGraphicFramePr>
            <a:graphicFrameLocks noChangeAspect="1"/>
          </p:cNvGraphicFramePr>
          <p:nvPr/>
        </p:nvGraphicFramePr>
        <p:xfrm>
          <a:off x="1600200" y="1752600"/>
          <a:ext cx="1973263" cy="617538"/>
        </p:xfrm>
        <a:graphic>
          <a:graphicData uri="http://schemas.openxmlformats.org/presentationml/2006/ole">
            <mc:AlternateContent xmlns:mc="http://schemas.openxmlformats.org/markup-compatibility/2006">
              <mc:Choice xmlns:v="urn:schemas-microsoft-com:vml" Requires="v">
                <p:oleObj spid="_x0000_s71756" name="Equation" r:id="rId7" imgW="838080" imgH="266400" progId="Equation.DSMT4">
                  <p:embed/>
                </p:oleObj>
              </mc:Choice>
              <mc:Fallback>
                <p:oleObj name="Equation" r:id="rId7" imgW="838080" imgH="266400" progId="Equation.DSMT4">
                  <p:embed/>
                  <p:pic>
                    <p:nvPicPr>
                      <p:cNvPr id="14342" name="Object 6">
                        <a:extLst>
                          <a:ext uri="{FF2B5EF4-FFF2-40B4-BE49-F238E27FC236}">
                            <a16:creationId xmlns:a16="http://schemas.microsoft.com/office/drawing/2014/main" id="{E8BCA0AB-878F-4BC4-819E-141CEB37C8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1752600"/>
                        <a:ext cx="1973263" cy="617538"/>
                      </a:xfrm>
                      <a:prstGeom prst="rect">
                        <a:avLst/>
                      </a:prstGeom>
                      <a:solidFill>
                        <a:schemeClr val="bg1"/>
                      </a:solidFill>
                    </p:spPr>
                  </p:pic>
                </p:oleObj>
              </mc:Fallback>
            </mc:AlternateContent>
          </a:graphicData>
        </a:graphic>
      </p:graphicFrame>
      <p:graphicFrame>
        <p:nvGraphicFramePr>
          <p:cNvPr id="14343" name="Object 7">
            <a:extLst>
              <a:ext uri="{FF2B5EF4-FFF2-40B4-BE49-F238E27FC236}">
                <a16:creationId xmlns:a16="http://schemas.microsoft.com/office/drawing/2014/main" id="{F3C6B501-9B6C-46B2-80D7-8B36A6B6AA04}"/>
              </a:ext>
            </a:extLst>
          </p:cNvPr>
          <p:cNvGraphicFramePr>
            <a:graphicFrameLocks noChangeAspect="1"/>
          </p:cNvGraphicFramePr>
          <p:nvPr/>
        </p:nvGraphicFramePr>
        <p:xfrm>
          <a:off x="4495800" y="1752600"/>
          <a:ext cx="1779588" cy="665163"/>
        </p:xfrm>
        <a:graphic>
          <a:graphicData uri="http://schemas.openxmlformats.org/presentationml/2006/ole">
            <mc:AlternateContent xmlns:mc="http://schemas.openxmlformats.org/markup-compatibility/2006">
              <mc:Choice xmlns:v="urn:schemas-microsoft-com:vml" Requires="v">
                <p:oleObj spid="_x0000_s71757" name="Equation" r:id="rId9" imgW="1054080" imgH="393480" progId="Equation.DSMT4">
                  <p:embed/>
                </p:oleObj>
              </mc:Choice>
              <mc:Fallback>
                <p:oleObj name="Equation" r:id="rId9" imgW="1054080" imgH="393480" progId="Equation.DSMT4">
                  <p:embed/>
                  <p:pic>
                    <p:nvPicPr>
                      <p:cNvPr id="14343" name="Object 7">
                        <a:extLst>
                          <a:ext uri="{FF2B5EF4-FFF2-40B4-BE49-F238E27FC236}">
                            <a16:creationId xmlns:a16="http://schemas.microsoft.com/office/drawing/2014/main" id="{F3C6B501-9B6C-46B2-80D7-8B36A6B6AA0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5800" y="1752600"/>
                        <a:ext cx="1779588" cy="665163"/>
                      </a:xfrm>
                      <a:prstGeom prst="rect">
                        <a:avLst/>
                      </a:prstGeom>
                      <a:solidFill>
                        <a:schemeClr val="bg1"/>
                      </a:solidFill>
                    </p:spPr>
                  </p:pic>
                </p:oleObj>
              </mc:Fallback>
            </mc:AlternateContent>
          </a:graphicData>
        </a:graphic>
      </p:graphicFrame>
      <p:graphicFrame>
        <p:nvGraphicFramePr>
          <p:cNvPr id="14344" name="Object 8">
            <a:extLst>
              <a:ext uri="{FF2B5EF4-FFF2-40B4-BE49-F238E27FC236}">
                <a16:creationId xmlns:a16="http://schemas.microsoft.com/office/drawing/2014/main" id="{E0675A64-1009-4BED-8A58-D26852880992}"/>
              </a:ext>
            </a:extLst>
          </p:cNvPr>
          <p:cNvGraphicFramePr>
            <a:graphicFrameLocks noChangeAspect="1"/>
          </p:cNvGraphicFramePr>
          <p:nvPr/>
        </p:nvGraphicFramePr>
        <p:xfrm>
          <a:off x="1600200" y="2819400"/>
          <a:ext cx="3805238" cy="498475"/>
        </p:xfrm>
        <a:graphic>
          <a:graphicData uri="http://schemas.openxmlformats.org/presentationml/2006/ole">
            <mc:AlternateContent xmlns:mc="http://schemas.openxmlformats.org/markup-compatibility/2006">
              <mc:Choice xmlns:v="urn:schemas-microsoft-com:vml" Requires="v">
                <p:oleObj spid="_x0000_s71758" r:id="rId11" imgW="1816100" imgH="241300" progId="Equation.DSMT4">
                  <p:embed/>
                </p:oleObj>
              </mc:Choice>
              <mc:Fallback>
                <p:oleObj r:id="rId11" imgW="1816100" imgH="241300" progId="Equation.DSMT4">
                  <p:embed/>
                  <p:pic>
                    <p:nvPicPr>
                      <p:cNvPr id="14344" name="Object 8">
                        <a:extLst>
                          <a:ext uri="{FF2B5EF4-FFF2-40B4-BE49-F238E27FC236}">
                            <a16:creationId xmlns:a16="http://schemas.microsoft.com/office/drawing/2014/main" id="{E0675A64-1009-4BED-8A58-D2685288099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2819400"/>
                        <a:ext cx="3805238"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6" name="Object 10">
            <a:extLst>
              <a:ext uri="{FF2B5EF4-FFF2-40B4-BE49-F238E27FC236}">
                <a16:creationId xmlns:a16="http://schemas.microsoft.com/office/drawing/2014/main" id="{7ABAA989-419A-4151-AC22-0B911C7CC2D9}"/>
              </a:ext>
            </a:extLst>
          </p:cNvPr>
          <p:cNvGraphicFramePr>
            <a:graphicFrameLocks noChangeAspect="1"/>
          </p:cNvGraphicFramePr>
          <p:nvPr/>
        </p:nvGraphicFramePr>
        <p:xfrm>
          <a:off x="1524000" y="3505200"/>
          <a:ext cx="5507038" cy="1616075"/>
        </p:xfrm>
        <a:graphic>
          <a:graphicData uri="http://schemas.openxmlformats.org/presentationml/2006/ole">
            <mc:AlternateContent xmlns:mc="http://schemas.openxmlformats.org/markup-compatibility/2006">
              <mc:Choice xmlns:v="urn:schemas-microsoft-com:vml" Requires="v">
                <p:oleObj spid="_x0000_s71759" name="Equation" r:id="rId13" imgW="2412720" imgH="698400" progId="Equation.DSMT4">
                  <p:embed/>
                </p:oleObj>
              </mc:Choice>
              <mc:Fallback>
                <p:oleObj name="Equation" r:id="rId13" imgW="2412720" imgH="698400" progId="Equation.DSMT4">
                  <p:embed/>
                  <p:pic>
                    <p:nvPicPr>
                      <p:cNvPr id="14346" name="Object 10">
                        <a:extLst>
                          <a:ext uri="{FF2B5EF4-FFF2-40B4-BE49-F238E27FC236}">
                            <a16:creationId xmlns:a16="http://schemas.microsoft.com/office/drawing/2014/main" id="{7ABAA989-419A-4151-AC22-0B911C7CC2D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4000" y="3505200"/>
                        <a:ext cx="5507038" cy="161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4341"/>
                                        </p:tgtEl>
                                        <p:attrNameLst>
                                          <p:attrName>style.visibility</p:attrName>
                                        </p:attrNameLst>
                                      </p:cBhvr>
                                      <p:to>
                                        <p:strVal val="visible"/>
                                      </p:to>
                                    </p:set>
                                    <p:anim calcmode="lin" valueType="num">
                                      <p:cBhvr additive="base">
                                        <p:cTn id="7" dur="500" fill="hold"/>
                                        <p:tgtEl>
                                          <p:spTgt spid="14341"/>
                                        </p:tgtEl>
                                        <p:attrNameLst>
                                          <p:attrName>ppt_x</p:attrName>
                                        </p:attrNameLst>
                                      </p:cBhvr>
                                      <p:tavLst>
                                        <p:tav tm="0">
                                          <p:val>
                                            <p:strVal val="0-#ppt_w/2"/>
                                          </p:val>
                                        </p:tav>
                                        <p:tav tm="100000">
                                          <p:val>
                                            <p:strVal val="#ppt_x"/>
                                          </p:val>
                                        </p:tav>
                                      </p:tavLst>
                                    </p:anim>
                                    <p:anim calcmode="lin" valueType="num">
                                      <p:cBhvr additive="base">
                                        <p:cTn id="8" dur="500" fill="hold"/>
                                        <p:tgtEl>
                                          <p:spTgt spid="143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a:extLst>
              <a:ext uri="{FF2B5EF4-FFF2-40B4-BE49-F238E27FC236}">
                <a16:creationId xmlns:a16="http://schemas.microsoft.com/office/drawing/2014/main" id="{A6F31A56-F5AE-478C-9F0E-D2F6A3AA75CC}"/>
              </a:ext>
            </a:extLst>
          </p:cNvPr>
          <p:cNvGraphicFramePr>
            <a:graphicFrameLocks noChangeAspect="1"/>
          </p:cNvGraphicFramePr>
          <p:nvPr/>
        </p:nvGraphicFramePr>
        <p:xfrm>
          <a:off x="2209800" y="1676400"/>
          <a:ext cx="2209800" cy="801688"/>
        </p:xfrm>
        <a:graphic>
          <a:graphicData uri="http://schemas.openxmlformats.org/presentationml/2006/ole">
            <mc:AlternateContent xmlns:mc="http://schemas.openxmlformats.org/markup-compatibility/2006">
              <mc:Choice xmlns:v="urn:schemas-microsoft-com:vml" Requires="v">
                <p:oleObj spid="_x0000_s72742" r:id="rId3" imgW="1079032" imgH="393529" progId="Equation.DSMT4">
                  <p:embed/>
                </p:oleObj>
              </mc:Choice>
              <mc:Fallback>
                <p:oleObj r:id="rId3" imgW="1079032" imgH="393529" progId="Equation.DSMT4">
                  <p:embed/>
                  <p:pic>
                    <p:nvPicPr>
                      <p:cNvPr id="15362" name="Object 2">
                        <a:extLst>
                          <a:ext uri="{FF2B5EF4-FFF2-40B4-BE49-F238E27FC236}">
                            <a16:creationId xmlns:a16="http://schemas.microsoft.com/office/drawing/2014/main" id="{A6F31A56-F5AE-478C-9F0E-D2F6A3AA75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676400"/>
                        <a:ext cx="2209800" cy="801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4" name="Object 4">
            <a:extLst>
              <a:ext uri="{FF2B5EF4-FFF2-40B4-BE49-F238E27FC236}">
                <a16:creationId xmlns:a16="http://schemas.microsoft.com/office/drawing/2014/main" id="{B183D89F-5CC9-42B2-9801-3DC2BDCEFD59}"/>
              </a:ext>
            </a:extLst>
          </p:cNvPr>
          <p:cNvGraphicFramePr>
            <a:graphicFrameLocks noChangeAspect="1"/>
          </p:cNvGraphicFramePr>
          <p:nvPr/>
        </p:nvGraphicFramePr>
        <p:xfrm>
          <a:off x="2262188" y="2743200"/>
          <a:ext cx="1395412" cy="828675"/>
        </p:xfrm>
        <a:graphic>
          <a:graphicData uri="http://schemas.openxmlformats.org/presentationml/2006/ole">
            <mc:AlternateContent xmlns:mc="http://schemas.openxmlformats.org/markup-compatibility/2006">
              <mc:Choice xmlns:v="urn:schemas-microsoft-com:vml" Requires="v">
                <p:oleObj spid="_x0000_s72743" r:id="rId5" imgW="660113" imgH="393529" progId="Equation.DSMT4">
                  <p:embed/>
                </p:oleObj>
              </mc:Choice>
              <mc:Fallback>
                <p:oleObj r:id="rId5" imgW="660113" imgH="393529" progId="Equation.DSMT4">
                  <p:embed/>
                  <p:pic>
                    <p:nvPicPr>
                      <p:cNvPr id="15364" name="Object 4">
                        <a:extLst>
                          <a:ext uri="{FF2B5EF4-FFF2-40B4-BE49-F238E27FC236}">
                            <a16:creationId xmlns:a16="http://schemas.microsoft.com/office/drawing/2014/main" id="{B183D89F-5CC9-42B2-9801-3DC2BDCEFD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2188" y="2743200"/>
                        <a:ext cx="1395412"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6" name="Object 6">
            <a:extLst>
              <a:ext uri="{FF2B5EF4-FFF2-40B4-BE49-F238E27FC236}">
                <a16:creationId xmlns:a16="http://schemas.microsoft.com/office/drawing/2014/main" id="{3D75177F-EFBE-4795-9BF4-B2E4639C3AD1}"/>
              </a:ext>
            </a:extLst>
          </p:cNvPr>
          <p:cNvGraphicFramePr>
            <a:graphicFrameLocks noChangeAspect="1"/>
          </p:cNvGraphicFramePr>
          <p:nvPr/>
        </p:nvGraphicFramePr>
        <p:xfrm>
          <a:off x="2209800" y="685800"/>
          <a:ext cx="3276600" cy="785813"/>
        </p:xfrm>
        <a:graphic>
          <a:graphicData uri="http://schemas.openxmlformats.org/presentationml/2006/ole">
            <mc:AlternateContent xmlns:mc="http://schemas.openxmlformats.org/markup-compatibility/2006">
              <mc:Choice xmlns:v="urn:schemas-microsoft-com:vml" Requires="v">
                <p:oleObj spid="_x0000_s72744" r:id="rId7" imgW="1625600" imgH="393700" progId="Equation.DSMT4">
                  <p:embed/>
                </p:oleObj>
              </mc:Choice>
              <mc:Fallback>
                <p:oleObj r:id="rId7" imgW="1625600" imgH="393700" progId="Equation.DSMT4">
                  <p:embed/>
                  <p:pic>
                    <p:nvPicPr>
                      <p:cNvPr id="15366" name="Object 6">
                        <a:extLst>
                          <a:ext uri="{FF2B5EF4-FFF2-40B4-BE49-F238E27FC236}">
                            <a16:creationId xmlns:a16="http://schemas.microsoft.com/office/drawing/2014/main" id="{3D75177F-EFBE-4795-9BF4-B2E4639C3AD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685800"/>
                        <a:ext cx="3276600"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454757E-9E84-40DE-A5AD-9253EED53A04}"/>
              </a:ext>
            </a:extLst>
          </p:cNvPr>
          <p:cNvSpPr>
            <a:spLocks noChangeArrowheads="1"/>
          </p:cNvSpPr>
          <p:nvPr/>
        </p:nvSpPr>
        <p:spPr bwMode="auto">
          <a:xfrm>
            <a:off x="1219200" y="5334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t>2.6  </a:t>
            </a:r>
            <a:r>
              <a:rPr lang="zh-CN" altLang="en-US" sz="2400" b="1"/>
              <a:t>输运定理</a:t>
            </a:r>
            <a:r>
              <a:rPr lang="zh-CN" altLang="en-US" sz="2400"/>
              <a:t> </a:t>
            </a:r>
            <a:endParaRPr lang="zh-CN" altLang="en-US" sz="2400">
              <a:ea typeface="宋体" panose="02010600030101010101" pitchFamily="2" charset="-122"/>
            </a:endParaRPr>
          </a:p>
        </p:txBody>
      </p:sp>
      <p:sp>
        <p:nvSpPr>
          <p:cNvPr id="16387" name="Rectangle 3">
            <a:extLst>
              <a:ext uri="{FF2B5EF4-FFF2-40B4-BE49-F238E27FC236}">
                <a16:creationId xmlns:a16="http://schemas.microsoft.com/office/drawing/2014/main" id="{6037A0AB-ECE9-4525-AFE8-708040912B14}"/>
              </a:ext>
            </a:extLst>
          </p:cNvPr>
          <p:cNvSpPr>
            <a:spLocks noChangeArrowheads="1"/>
          </p:cNvSpPr>
          <p:nvPr/>
        </p:nvSpPr>
        <p:spPr bwMode="auto">
          <a:xfrm>
            <a:off x="1600200" y="15240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t>物质积分</a:t>
            </a:r>
            <a:r>
              <a:rPr lang="zh-CN" altLang="en-US" sz="2400"/>
              <a:t> </a:t>
            </a:r>
            <a:endParaRPr lang="zh-CN" altLang="en-US" sz="2400">
              <a:ea typeface="宋体" panose="02010600030101010101" pitchFamily="2" charset="-122"/>
            </a:endParaRPr>
          </a:p>
        </p:txBody>
      </p:sp>
      <p:graphicFrame>
        <p:nvGraphicFramePr>
          <p:cNvPr id="16388" name="Object 4">
            <a:extLst>
              <a:ext uri="{FF2B5EF4-FFF2-40B4-BE49-F238E27FC236}">
                <a16:creationId xmlns:a16="http://schemas.microsoft.com/office/drawing/2014/main" id="{DE5E97C5-0B07-42F6-A910-6C50A2BCE55F}"/>
              </a:ext>
            </a:extLst>
          </p:cNvPr>
          <p:cNvGraphicFramePr>
            <a:graphicFrameLocks noChangeAspect="1"/>
          </p:cNvGraphicFramePr>
          <p:nvPr/>
        </p:nvGraphicFramePr>
        <p:xfrm>
          <a:off x="3352800" y="1447800"/>
          <a:ext cx="1600200" cy="820738"/>
        </p:xfrm>
        <a:graphic>
          <a:graphicData uri="http://schemas.openxmlformats.org/presentationml/2006/ole">
            <mc:AlternateContent xmlns:mc="http://schemas.openxmlformats.org/markup-compatibility/2006">
              <mc:Choice xmlns:v="urn:schemas-microsoft-com:vml" Requires="v">
                <p:oleObj spid="_x0000_s73790" r:id="rId3" imgW="761669" imgH="393529" progId="Equation.DSMT4">
                  <p:embed/>
                </p:oleObj>
              </mc:Choice>
              <mc:Fallback>
                <p:oleObj r:id="rId3" imgW="761669" imgH="393529" progId="Equation.DSMT4">
                  <p:embed/>
                  <p:pic>
                    <p:nvPicPr>
                      <p:cNvPr id="16388" name="Object 4">
                        <a:extLst>
                          <a:ext uri="{FF2B5EF4-FFF2-40B4-BE49-F238E27FC236}">
                            <a16:creationId xmlns:a16="http://schemas.microsoft.com/office/drawing/2014/main" id="{DE5E97C5-0B07-42F6-A910-6C50A2BCE5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447800"/>
                        <a:ext cx="1600200"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0" name="Object 6">
            <a:extLst>
              <a:ext uri="{FF2B5EF4-FFF2-40B4-BE49-F238E27FC236}">
                <a16:creationId xmlns:a16="http://schemas.microsoft.com/office/drawing/2014/main" id="{FE675D2A-AD67-47F9-8682-07177BC5753E}"/>
              </a:ext>
            </a:extLst>
          </p:cNvPr>
          <p:cNvGraphicFramePr>
            <a:graphicFrameLocks noChangeAspect="1"/>
          </p:cNvGraphicFramePr>
          <p:nvPr/>
        </p:nvGraphicFramePr>
        <p:xfrm>
          <a:off x="1676400" y="2362200"/>
          <a:ext cx="2667000" cy="1025525"/>
        </p:xfrm>
        <a:graphic>
          <a:graphicData uri="http://schemas.openxmlformats.org/presentationml/2006/ole">
            <mc:AlternateContent xmlns:mc="http://schemas.openxmlformats.org/markup-compatibility/2006">
              <mc:Choice xmlns:v="urn:schemas-microsoft-com:vml" Requires="v">
                <p:oleObj spid="_x0000_s73791" r:id="rId5" imgW="1193800" imgH="457200" progId="Equation.DSMT4">
                  <p:embed/>
                </p:oleObj>
              </mc:Choice>
              <mc:Fallback>
                <p:oleObj r:id="rId5" imgW="1193800" imgH="457200" progId="Equation.DSMT4">
                  <p:embed/>
                  <p:pic>
                    <p:nvPicPr>
                      <p:cNvPr id="16390" name="Object 6">
                        <a:extLst>
                          <a:ext uri="{FF2B5EF4-FFF2-40B4-BE49-F238E27FC236}">
                            <a16:creationId xmlns:a16="http://schemas.microsoft.com/office/drawing/2014/main" id="{FE675D2A-AD67-47F9-8682-07177BC575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2362200"/>
                        <a:ext cx="2667000" cy="1025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2" name="Object 8">
            <a:extLst>
              <a:ext uri="{FF2B5EF4-FFF2-40B4-BE49-F238E27FC236}">
                <a16:creationId xmlns:a16="http://schemas.microsoft.com/office/drawing/2014/main" id="{B88487FB-40D2-4E76-BB22-77BED8886C21}"/>
              </a:ext>
            </a:extLst>
          </p:cNvPr>
          <p:cNvGraphicFramePr>
            <a:graphicFrameLocks noChangeAspect="1"/>
          </p:cNvGraphicFramePr>
          <p:nvPr/>
        </p:nvGraphicFramePr>
        <p:xfrm>
          <a:off x="1752600" y="3505200"/>
          <a:ext cx="2395538" cy="904875"/>
        </p:xfrm>
        <a:graphic>
          <a:graphicData uri="http://schemas.openxmlformats.org/presentationml/2006/ole">
            <mc:AlternateContent xmlns:mc="http://schemas.openxmlformats.org/markup-compatibility/2006">
              <mc:Choice xmlns:v="urn:schemas-microsoft-com:vml" Requires="v">
                <p:oleObj spid="_x0000_s73792" r:id="rId7" imgW="1282700" imgH="482600" progId="Equation.DSMT4">
                  <p:embed/>
                </p:oleObj>
              </mc:Choice>
              <mc:Fallback>
                <p:oleObj r:id="rId7" imgW="1282700" imgH="482600" progId="Equation.DSMT4">
                  <p:embed/>
                  <p:pic>
                    <p:nvPicPr>
                      <p:cNvPr id="16392" name="Object 8">
                        <a:extLst>
                          <a:ext uri="{FF2B5EF4-FFF2-40B4-BE49-F238E27FC236}">
                            <a16:creationId xmlns:a16="http://schemas.microsoft.com/office/drawing/2014/main" id="{B88487FB-40D2-4E76-BB22-77BED8886C2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3505200"/>
                        <a:ext cx="2395538"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4" name="Object 10">
            <a:extLst>
              <a:ext uri="{FF2B5EF4-FFF2-40B4-BE49-F238E27FC236}">
                <a16:creationId xmlns:a16="http://schemas.microsoft.com/office/drawing/2014/main" id="{F4C2E39E-2FA6-4752-8E4B-D4FA3755EF78}"/>
              </a:ext>
            </a:extLst>
          </p:cNvPr>
          <p:cNvGraphicFramePr>
            <a:graphicFrameLocks noChangeAspect="1"/>
          </p:cNvGraphicFramePr>
          <p:nvPr/>
        </p:nvGraphicFramePr>
        <p:xfrm>
          <a:off x="1752600" y="4572000"/>
          <a:ext cx="5791200" cy="887413"/>
        </p:xfrm>
        <a:graphic>
          <a:graphicData uri="http://schemas.openxmlformats.org/presentationml/2006/ole">
            <mc:AlternateContent xmlns:mc="http://schemas.openxmlformats.org/markup-compatibility/2006">
              <mc:Choice xmlns:v="urn:schemas-microsoft-com:vml" Requires="v">
                <p:oleObj spid="_x0000_s73793" r:id="rId9" imgW="3416300" imgH="520700" progId="Equation.DSMT4">
                  <p:embed/>
                </p:oleObj>
              </mc:Choice>
              <mc:Fallback>
                <p:oleObj r:id="rId9" imgW="3416300" imgH="520700" progId="Equation.DSMT4">
                  <p:embed/>
                  <p:pic>
                    <p:nvPicPr>
                      <p:cNvPr id="16394" name="Object 10">
                        <a:extLst>
                          <a:ext uri="{FF2B5EF4-FFF2-40B4-BE49-F238E27FC236}">
                            <a16:creationId xmlns:a16="http://schemas.microsoft.com/office/drawing/2014/main" id="{F4C2E39E-2FA6-4752-8E4B-D4FA3755EF7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4572000"/>
                        <a:ext cx="5791200"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6" name="Object 12">
            <a:extLst>
              <a:ext uri="{FF2B5EF4-FFF2-40B4-BE49-F238E27FC236}">
                <a16:creationId xmlns:a16="http://schemas.microsoft.com/office/drawing/2014/main" id="{D6F0247F-E7B8-4EBD-B4EC-50CE0722BB00}"/>
              </a:ext>
            </a:extLst>
          </p:cNvPr>
          <p:cNvGraphicFramePr>
            <a:graphicFrameLocks noChangeAspect="1"/>
          </p:cNvGraphicFramePr>
          <p:nvPr/>
        </p:nvGraphicFramePr>
        <p:xfrm>
          <a:off x="1752600" y="5562600"/>
          <a:ext cx="5105400" cy="927100"/>
        </p:xfrm>
        <a:graphic>
          <a:graphicData uri="http://schemas.openxmlformats.org/presentationml/2006/ole">
            <mc:AlternateContent xmlns:mc="http://schemas.openxmlformats.org/markup-compatibility/2006">
              <mc:Choice xmlns:v="urn:schemas-microsoft-com:vml" Requires="v">
                <p:oleObj spid="_x0000_s73794" r:id="rId11" imgW="2781300" imgH="508000" progId="Equation.DSMT4">
                  <p:embed/>
                </p:oleObj>
              </mc:Choice>
              <mc:Fallback>
                <p:oleObj r:id="rId11" imgW="2781300" imgH="508000" progId="Equation.DSMT4">
                  <p:embed/>
                  <p:pic>
                    <p:nvPicPr>
                      <p:cNvPr id="16396" name="Object 12">
                        <a:extLst>
                          <a:ext uri="{FF2B5EF4-FFF2-40B4-BE49-F238E27FC236}">
                            <a16:creationId xmlns:a16="http://schemas.microsoft.com/office/drawing/2014/main" id="{D6F0247F-E7B8-4EBD-B4EC-50CE0722BB0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2600" y="5562600"/>
                        <a:ext cx="5105400" cy="927100"/>
                      </a:xfrm>
                      <a:prstGeom prst="rect">
                        <a:avLst/>
                      </a:prstGeom>
                      <a:solidFill>
                        <a:schemeClr val="accent1"/>
                      </a:solidFill>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a:extLst>
              <a:ext uri="{FF2B5EF4-FFF2-40B4-BE49-F238E27FC236}">
                <a16:creationId xmlns:a16="http://schemas.microsoft.com/office/drawing/2014/main" id="{F805D9E0-390A-48B8-9F51-01ECC6AE13D8}"/>
              </a:ext>
            </a:extLst>
          </p:cNvPr>
          <p:cNvGraphicFramePr>
            <a:graphicFrameLocks noChangeAspect="1"/>
          </p:cNvGraphicFramePr>
          <p:nvPr/>
        </p:nvGraphicFramePr>
        <p:xfrm>
          <a:off x="4800600" y="838200"/>
          <a:ext cx="1843088" cy="466725"/>
        </p:xfrm>
        <a:graphic>
          <a:graphicData uri="http://schemas.openxmlformats.org/presentationml/2006/ole">
            <mc:AlternateContent xmlns:mc="http://schemas.openxmlformats.org/markup-compatibility/2006">
              <mc:Choice xmlns:v="urn:schemas-microsoft-com:vml" Requires="v">
                <p:oleObj spid="_x0000_s6193" r:id="rId3" imgW="787058" imgH="203112" progId="Equation.DSMT4">
                  <p:embed/>
                </p:oleObj>
              </mc:Choice>
              <mc:Fallback>
                <p:oleObj r:id="rId3" imgW="787058" imgH="203112"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838200"/>
                        <a:ext cx="1843088"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3">
            <a:extLst>
              <a:ext uri="{FF2B5EF4-FFF2-40B4-BE49-F238E27FC236}">
                <a16:creationId xmlns:a16="http://schemas.microsoft.com/office/drawing/2014/main" id="{0CF43705-AA87-4DF4-930B-FA0976CC37D9}"/>
              </a:ext>
            </a:extLst>
          </p:cNvPr>
          <p:cNvGraphicFramePr>
            <a:graphicFrameLocks noChangeAspect="1"/>
          </p:cNvGraphicFramePr>
          <p:nvPr/>
        </p:nvGraphicFramePr>
        <p:xfrm>
          <a:off x="1676400" y="762000"/>
          <a:ext cx="1828800" cy="531813"/>
        </p:xfrm>
        <a:graphic>
          <a:graphicData uri="http://schemas.openxmlformats.org/presentationml/2006/ole">
            <mc:AlternateContent xmlns:mc="http://schemas.openxmlformats.org/markup-compatibility/2006">
              <mc:Choice xmlns:v="urn:schemas-microsoft-com:vml" Requires="v">
                <p:oleObj spid="_x0000_s6194" name="Equation" r:id="rId5" imgW="748975" imgH="215806" progId="Equation.DSMT4">
                  <p:embed/>
                </p:oleObj>
              </mc:Choice>
              <mc:Fallback>
                <p:oleObj name="Equation" r:id="rId5" imgW="748975" imgH="215806"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762000"/>
                        <a:ext cx="1828800"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8" name="AutoShape 4">
            <a:extLst>
              <a:ext uri="{FF2B5EF4-FFF2-40B4-BE49-F238E27FC236}">
                <a16:creationId xmlns:a16="http://schemas.microsoft.com/office/drawing/2014/main" id="{C9C30EB0-88AE-4A93-A9D6-E4564EAA1BC7}"/>
              </a:ext>
            </a:extLst>
          </p:cNvPr>
          <p:cNvSpPr>
            <a:spLocks noChangeArrowheads="1"/>
          </p:cNvSpPr>
          <p:nvPr/>
        </p:nvSpPr>
        <p:spPr bwMode="auto">
          <a:xfrm>
            <a:off x="3581400" y="852488"/>
            <a:ext cx="1143000" cy="304800"/>
          </a:xfrm>
          <a:prstGeom prst="leftRigh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9" name="Text Box 5">
            <a:extLst>
              <a:ext uri="{FF2B5EF4-FFF2-40B4-BE49-F238E27FC236}">
                <a16:creationId xmlns:a16="http://schemas.microsoft.com/office/drawing/2014/main" id="{54F0215E-6D93-4A01-A8E2-0444FF26D7A2}"/>
              </a:ext>
            </a:extLst>
          </p:cNvPr>
          <p:cNvSpPr txBox="1">
            <a:spLocks noChangeArrowheads="1"/>
          </p:cNvSpPr>
          <p:nvPr/>
        </p:nvSpPr>
        <p:spPr bwMode="auto">
          <a:xfrm>
            <a:off x="3733800" y="11430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互逆</a:t>
            </a:r>
          </a:p>
        </p:txBody>
      </p:sp>
      <p:sp>
        <p:nvSpPr>
          <p:cNvPr id="6150" name="Text Box 6">
            <a:extLst>
              <a:ext uri="{FF2B5EF4-FFF2-40B4-BE49-F238E27FC236}">
                <a16:creationId xmlns:a16="http://schemas.microsoft.com/office/drawing/2014/main" id="{984432C0-43CA-42DE-B45B-9A3789EDB640}"/>
              </a:ext>
            </a:extLst>
          </p:cNvPr>
          <p:cNvSpPr txBox="1">
            <a:spLocks noChangeArrowheads="1"/>
          </p:cNvSpPr>
          <p:nvPr/>
        </p:nvSpPr>
        <p:spPr bwMode="auto">
          <a:xfrm>
            <a:off x="3352800" y="1676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互为隐函数</a:t>
            </a:r>
          </a:p>
        </p:txBody>
      </p:sp>
      <p:graphicFrame>
        <p:nvGraphicFramePr>
          <p:cNvPr id="6151" name="Object 7">
            <a:extLst>
              <a:ext uri="{FF2B5EF4-FFF2-40B4-BE49-F238E27FC236}">
                <a16:creationId xmlns:a16="http://schemas.microsoft.com/office/drawing/2014/main" id="{AE8243F6-4571-4E41-8E59-88C2AB53DEC4}"/>
              </a:ext>
            </a:extLst>
          </p:cNvPr>
          <p:cNvGraphicFramePr>
            <a:graphicFrameLocks noChangeAspect="1"/>
          </p:cNvGraphicFramePr>
          <p:nvPr/>
        </p:nvGraphicFramePr>
        <p:xfrm>
          <a:off x="1524000" y="2362200"/>
          <a:ext cx="5334000" cy="2519363"/>
        </p:xfrm>
        <a:graphic>
          <a:graphicData uri="http://schemas.openxmlformats.org/presentationml/2006/ole">
            <mc:AlternateContent xmlns:mc="http://schemas.openxmlformats.org/markup-compatibility/2006">
              <mc:Choice xmlns:v="urn:schemas-microsoft-com:vml" Requires="v">
                <p:oleObj spid="_x0000_s6195" r:id="rId7" imgW="2743200" imgH="1295400" progId="Equation.DSMT4">
                  <p:embed/>
                </p:oleObj>
              </mc:Choice>
              <mc:Fallback>
                <p:oleObj r:id="rId7" imgW="2743200" imgH="12954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2362200"/>
                        <a:ext cx="5334000" cy="2519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3" name="Rectangle 9">
            <a:extLst>
              <a:ext uri="{FF2B5EF4-FFF2-40B4-BE49-F238E27FC236}">
                <a16:creationId xmlns:a16="http://schemas.microsoft.com/office/drawing/2014/main" id="{6D24C511-B694-4E09-9FB0-97FF2528A100}"/>
              </a:ext>
            </a:extLst>
          </p:cNvPr>
          <p:cNvSpPr>
            <a:spLocks noChangeArrowheads="1"/>
          </p:cNvSpPr>
          <p:nvPr/>
        </p:nvSpPr>
        <p:spPr bwMode="auto">
          <a:xfrm>
            <a:off x="1066800" y="5334000"/>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华文中宋" panose="02010600040101010101" pitchFamily="2" charset="-122"/>
              </a:rPr>
              <a:t>连续体在变形过程中不会产生</a:t>
            </a:r>
            <a:r>
              <a:rPr lang="zh-CN" altLang="en-US">
                <a:solidFill>
                  <a:schemeClr val="accent2"/>
                </a:solidFill>
                <a:latin typeface="华文中宋" panose="02010600040101010101" pitchFamily="2" charset="-122"/>
              </a:rPr>
              <a:t>空隙</a:t>
            </a:r>
            <a:r>
              <a:rPr lang="zh-CN" altLang="en-US">
                <a:latin typeface="华文中宋" panose="02010600040101010101" pitchFamily="2" charset="-122"/>
              </a:rPr>
              <a:t>或物质</a:t>
            </a:r>
            <a:r>
              <a:rPr lang="zh-CN" altLang="en-US">
                <a:solidFill>
                  <a:schemeClr val="accent2"/>
                </a:solidFill>
                <a:latin typeface="华文中宋" panose="02010600040101010101" pitchFamily="2" charset="-122"/>
              </a:rPr>
              <a:t>重叠</a:t>
            </a:r>
            <a:r>
              <a:rPr lang="zh-CN" altLang="en-US">
                <a:latin typeface="华文中宋" panose="02010600040101010101" pitchFamily="2" charset="-122"/>
              </a:rPr>
              <a:t>的情况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barn(outVertical)">
                                      <p:cBhvr>
                                        <p:cTn id="7" dur="500"/>
                                        <p:tgtEl>
                                          <p:spTgt spid="6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149"/>
                                        </p:tgtEl>
                                        <p:attrNameLst>
                                          <p:attrName>style.visibility</p:attrName>
                                        </p:attrNameLst>
                                      </p:cBhvr>
                                      <p:to>
                                        <p:strVal val="visible"/>
                                      </p:to>
                                    </p:set>
                                    <p:animEffect transition="in" filter="dissolve">
                                      <p:cBhvr>
                                        <p:cTn id="12" dur="500"/>
                                        <p:tgtEl>
                                          <p:spTgt spid="61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150"/>
                                        </p:tgtEl>
                                        <p:attrNameLst>
                                          <p:attrName>style.visibility</p:attrName>
                                        </p:attrNameLst>
                                      </p:cBhvr>
                                      <p:to>
                                        <p:strVal val="visible"/>
                                      </p:to>
                                    </p:set>
                                    <p:animEffect transition="in" filter="randombar(horizontal)">
                                      <p:cBhvr>
                                        <p:cTn id="17" dur="500"/>
                                        <p:tgtEl>
                                          <p:spTgt spid="61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6151"/>
                                        </p:tgtEl>
                                        <p:attrNameLst>
                                          <p:attrName>style.visibility</p:attrName>
                                        </p:attrNameLst>
                                      </p:cBhvr>
                                      <p:to>
                                        <p:strVal val="visible"/>
                                      </p:to>
                                    </p:set>
                                    <p:anim calcmode="lin" valueType="num">
                                      <p:cBhvr additive="base">
                                        <p:cTn id="22" dur="500" fill="hold"/>
                                        <p:tgtEl>
                                          <p:spTgt spid="6151"/>
                                        </p:tgtEl>
                                        <p:attrNameLst>
                                          <p:attrName>ppt_x</p:attrName>
                                        </p:attrNameLst>
                                      </p:cBhvr>
                                      <p:tavLst>
                                        <p:tav tm="0">
                                          <p:val>
                                            <p:strVal val="0-#ppt_w/2"/>
                                          </p:val>
                                        </p:tav>
                                        <p:tav tm="100000">
                                          <p:val>
                                            <p:strVal val="#ppt_x"/>
                                          </p:val>
                                        </p:tav>
                                      </p:tavLst>
                                    </p:anim>
                                    <p:anim calcmode="lin" valueType="num">
                                      <p:cBhvr additive="base">
                                        <p:cTn id="23" dur="500" fill="hold"/>
                                        <p:tgtEl>
                                          <p:spTgt spid="6151"/>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6153"/>
                                        </p:tgtEl>
                                        <p:attrNameLst>
                                          <p:attrName>style.visibility</p:attrName>
                                        </p:attrNameLst>
                                      </p:cBhvr>
                                      <p:to>
                                        <p:strVal val="visible"/>
                                      </p:to>
                                    </p:set>
                                    <p:anim calcmode="lin" valueType="num">
                                      <p:cBhvr additive="base">
                                        <p:cTn id="28" dur="500" fill="hold"/>
                                        <p:tgtEl>
                                          <p:spTgt spid="6153"/>
                                        </p:tgtEl>
                                        <p:attrNameLst>
                                          <p:attrName>ppt_x</p:attrName>
                                        </p:attrNameLst>
                                      </p:cBhvr>
                                      <p:tavLst>
                                        <p:tav tm="0">
                                          <p:val>
                                            <p:strVal val="0-#ppt_w/2"/>
                                          </p:val>
                                        </p:tav>
                                        <p:tav tm="100000">
                                          <p:val>
                                            <p:strVal val="#ppt_x"/>
                                          </p:val>
                                        </p:tav>
                                      </p:tavLst>
                                    </p:anim>
                                    <p:anim calcmode="lin" valueType="num">
                                      <p:cBhvr additive="base">
                                        <p:cTn id="29" dur="500" fill="hold"/>
                                        <p:tgtEl>
                                          <p:spTgt spid="61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autoUpdateAnimBg="0"/>
      <p:bldP spid="6150" grpId="0" autoUpdateAnimBg="0"/>
      <p:bldP spid="615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A3C8E160-83B9-4CBE-8A61-0874ED0AEDEC}"/>
              </a:ext>
            </a:extLst>
          </p:cNvPr>
          <p:cNvSpPr txBox="1">
            <a:spLocks noChangeArrowheads="1"/>
          </p:cNvSpPr>
          <p:nvPr/>
        </p:nvSpPr>
        <p:spPr bwMode="auto">
          <a:xfrm>
            <a:off x="1219200" y="7620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位移：</a:t>
            </a:r>
          </a:p>
        </p:txBody>
      </p:sp>
      <p:graphicFrame>
        <p:nvGraphicFramePr>
          <p:cNvPr id="7171" name="Object 3">
            <a:extLst>
              <a:ext uri="{FF2B5EF4-FFF2-40B4-BE49-F238E27FC236}">
                <a16:creationId xmlns:a16="http://schemas.microsoft.com/office/drawing/2014/main" id="{4E20294E-0699-4194-9662-2041694A0165}"/>
              </a:ext>
            </a:extLst>
          </p:cNvPr>
          <p:cNvGraphicFramePr>
            <a:graphicFrameLocks noChangeAspect="1"/>
          </p:cNvGraphicFramePr>
          <p:nvPr/>
        </p:nvGraphicFramePr>
        <p:xfrm>
          <a:off x="2590800" y="1295400"/>
          <a:ext cx="1862138" cy="498475"/>
        </p:xfrm>
        <a:graphic>
          <a:graphicData uri="http://schemas.openxmlformats.org/presentationml/2006/ole">
            <mc:AlternateContent xmlns:mc="http://schemas.openxmlformats.org/markup-compatibility/2006">
              <mc:Choice xmlns:v="urn:schemas-microsoft-com:vml" Requires="v">
                <p:oleObj spid="_x0000_s46119" r:id="rId3" imgW="672516" imgH="177646" progId="Equation.DSMT4">
                  <p:embed/>
                </p:oleObj>
              </mc:Choice>
              <mc:Fallback>
                <p:oleObj r:id="rId3" imgW="672516" imgH="177646"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295400"/>
                        <a:ext cx="1862138"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5">
            <a:extLst>
              <a:ext uri="{FF2B5EF4-FFF2-40B4-BE49-F238E27FC236}">
                <a16:creationId xmlns:a16="http://schemas.microsoft.com/office/drawing/2014/main" id="{C318AD62-17B5-43E0-8787-BA56E67288FE}"/>
              </a:ext>
            </a:extLst>
          </p:cNvPr>
          <p:cNvGraphicFramePr>
            <a:graphicFrameLocks noChangeAspect="1"/>
          </p:cNvGraphicFramePr>
          <p:nvPr/>
        </p:nvGraphicFramePr>
        <p:xfrm>
          <a:off x="2514600" y="2325688"/>
          <a:ext cx="3881438" cy="569912"/>
        </p:xfrm>
        <a:graphic>
          <a:graphicData uri="http://schemas.openxmlformats.org/presentationml/2006/ole">
            <mc:AlternateContent xmlns:mc="http://schemas.openxmlformats.org/markup-compatibility/2006">
              <mc:Choice xmlns:v="urn:schemas-microsoft-com:vml" Requires="v">
                <p:oleObj spid="_x0000_s46120" r:id="rId5" imgW="1358310" imgH="203112" progId="Equation.DSMT4">
                  <p:embed/>
                </p:oleObj>
              </mc:Choice>
              <mc:Fallback>
                <p:oleObj r:id="rId5" imgW="1358310" imgH="203112"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2325688"/>
                        <a:ext cx="3881438"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5" name="Object 7">
            <a:extLst>
              <a:ext uri="{FF2B5EF4-FFF2-40B4-BE49-F238E27FC236}">
                <a16:creationId xmlns:a16="http://schemas.microsoft.com/office/drawing/2014/main" id="{F2EEB17B-4786-40B2-A3FA-2A3B438B7C19}"/>
              </a:ext>
            </a:extLst>
          </p:cNvPr>
          <p:cNvGraphicFramePr>
            <a:graphicFrameLocks noChangeAspect="1"/>
          </p:cNvGraphicFramePr>
          <p:nvPr/>
        </p:nvGraphicFramePr>
        <p:xfrm>
          <a:off x="2514600" y="3200400"/>
          <a:ext cx="3810000" cy="593725"/>
        </p:xfrm>
        <a:graphic>
          <a:graphicData uri="http://schemas.openxmlformats.org/presentationml/2006/ole">
            <mc:AlternateContent xmlns:mc="http://schemas.openxmlformats.org/markup-compatibility/2006">
              <mc:Choice xmlns:v="urn:schemas-microsoft-com:vml" Requires="v">
                <p:oleObj spid="_x0000_s46121" r:id="rId7" imgW="1282700" imgH="203200" progId="Equation.DSMT4">
                  <p:embed/>
                </p:oleObj>
              </mc:Choice>
              <mc:Fallback>
                <p:oleObj r:id="rId7" imgW="1282700" imgH="2032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3200400"/>
                        <a:ext cx="3810000"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C71830B-A04E-48CD-B349-B05719686F6D}"/>
              </a:ext>
            </a:extLst>
          </p:cNvPr>
          <p:cNvSpPr>
            <a:spLocks noChangeArrowheads="1"/>
          </p:cNvSpPr>
          <p:nvPr/>
        </p:nvSpPr>
        <p:spPr bwMode="auto">
          <a:xfrm>
            <a:off x="990600" y="457200"/>
            <a:ext cx="358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华文中宋" panose="02010600040101010101" pitchFamily="2" charset="-122"/>
              </a:rPr>
              <a:t>2.2  </a:t>
            </a:r>
            <a:r>
              <a:rPr lang="zh-CN" altLang="en-US" b="1">
                <a:latin typeface="华文中宋" panose="02010600040101010101" pitchFamily="2" charset="-122"/>
              </a:rPr>
              <a:t>刚体运动</a:t>
            </a:r>
            <a:r>
              <a:rPr lang="zh-CN" altLang="en-US">
                <a:latin typeface="华文中宋" panose="02010600040101010101" pitchFamily="2" charset="-122"/>
              </a:rPr>
              <a:t> </a:t>
            </a:r>
          </a:p>
        </p:txBody>
      </p:sp>
      <p:grpSp>
        <p:nvGrpSpPr>
          <p:cNvPr id="8214" name="Group 22">
            <a:extLst>
              <a:ext uri="{FF2B5EF4-FFF2-40B4-BE49-F238E27FC236}">
                <a16:creationId xmlns:a16="http://schemas.microsoft.com/office/drawing/2014/main" id="{D520D36C-83B7-429B-8612-70B79F6077D6}"/>
              </a:ext>
            </a:extLst>
          </p:cNvPr>
          <p:cNvGrpSpPr>
            <a:grpSpLocks/>
          </p:cNvGrpSpPr>
          <p:nvPr/>
        </p:nvGrpSpPr>
        <p:grpSpPr bwMode="auto">
          <a:xfrm>
            <a:off x="1981200" y="838200"/>
            <a:ext cx="5230813" cy="3228975"/>
            <a:chOff x="1248" y="816"/>
            <a:chExt cx="3295" cy="2034"/>
          </a:xfrm>
        </p:grpSpPr>
        <p:grpSp>
          <p:nvGrpSpPr>
            <p:cNvPr id="8211" name="Group 19">
              <a:extLst>
                <a:ext uri="{FF2B5EF4-FFF2-40B4-BE49-F238E27FC236}">
                  <a16:creationId xmlns:a16="http://schemas.microsoft.com/office/drawing/2014/main" id="{FE5ABDB2-D1B0-4F97-98E1-89A6071F7355}"/>
                </a:ext>
              </a:extLst>
            </p:cNvPr>
            <p:cNvGrpSpPr>
              <a:grpSpLocks noChangeAspect="1"/>
            </p:cNvGrpSpPr>
            <p:nvPr/>
          </p:nvGrpSpPr>
          <p:grpSpPr bwMode="auto">
            <a:xfrm>
              <a:off x="1248" y="816"/>
              <a:ext cx="3295" cy="2034"/>
              <a:chOff x="1985" y="1584"/>
              <a:chExt cx="1782" cy="1100"/>
            </a:xfrm>
          </p:grpSpPr>
          <p:grpSp>
            <p:nvGrpSpPr>
              <p:cNvPr id="8195" name="Group 3">
                <a:extLst>
                  <a:ext uri="{FF2B5EF4-FFF2-40B4-BE49-F238E27FC236}">
                    <a16:creationId xmlns:a16="http://schemas.microsoft.com/office/drawing/2014/main" id="{D30C0483-E3E2-402E-841B-223335FAECC3}"/>
                  </a:ext>
                </a:extLst>
              </p:cNvPr>
              <p:cNvGrpSpPr>
                <a:grpSpLocks noChangeAspect="1"/>
              </p:cNvGrpSpPr>
              <p:nvPr/>
            </p:nvGrpSpPr>
            <p:grpSpPr bwMode="auto">
              <a:xfrm>
                <a:off x="1985" y="1705"/>
                <a:ext cx="907" cy="859"/>
                <a:chOff x="3583" y="10484"/>
                <a:chExt cx="2266" cy="2148"/>
              </a:xfrm>
            </p:grpSpPr>
            <p:sp>
              <p:nvSpPr>
                <p:cNvPr id="8196" name="Line 4">
                  <a:extLst>
                    <a:ext uri="{FF2B5EF4-FFF2-40B4-BE49-F238E27FC236}">
                      <a16:creationId xmlns:a16="http://schemas.microsoft.com/office/drawing/2014/main" id="{8DAFCC69-25E4-45EA-B6E5-3CB77A17F6EF}"/>
                    </a:ext>
                  </a:extLst>
                </p:cNvPr>
                <p:cNvSpPr>
                  <a:spLocks noChangeAspect="1" noChangeShapeType="1"/>
                </p:cNvSpPr>
                <p:nvPr/>
              </p:nvSpPr>
              <p:spPr bwMode="auto">
                <a:xfrm>
                  <a:off x="4503" y="11916"/>
                  <a:ext cx="1080"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197" name="Line 5">
                  <a:extLst>
                    <a:ext uri="{FF2B5EF4-FFF2-40B4-BE49-F238E27FC236}">
                      <a16:creationId xmlns:a16="http://schemas.microsoft.com/office/drawing/2014/main" id="{5CC97B2B-B644-4239-9027-EFA569A04482}"/>
                    </a:ext>
                  </a:extLst>
                </p:cNvPr>
                <p:cNvSpPr>
                  <a:spLocks noChangeAspect="1" noChangeShapeType="1"/>
                </p:cNvSpPr>
                <p:nvPr/>
              </p:nvSpPr>
              <p:spPr bwMode="auto">
                <a:xfrm flipV="1">
                  <a:off x="4503" y="10668"/>
                  <a:ext cx="0" cy="1248"/>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198" name="Line 6">
                  <a:extLst>
                    <a:ext uri="{FF2B5EF4-FFF2-40B4-BE49-F238E27FC236}">
                      <a16:creationId xmlns:a16="http://schemas.microsoft.com/office/drawing/2014/main" id="{8CC9F074-1971-48C9-BD19-A32C531752DB}"/>
                    </a:ext>
                  </a:extLst>
                </p:cNvPr>
                <p:cNvSpPr>
                  <a:spLocks noChangeAspect="1" noChangeShapeType="1"/>
                </p:cNvSpPr>
                <p:nvPr/>
              </p:nvSpPr>
              <p:spPr bwMode="auto">
                <a:xfrm flipH="1">
                  <a:off x="3960" y="11916"/>
                  <a:ext cx="540" cy="62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199" name="Object 7">
                  <a:extLst>
                    <a:ext uri="{FF2B5EF4-FFF2-40B4-BE49-F238E27FC236}">
                      <a16:creationId xmlns:a16="http://schemas.microsoft.com/office/drawing/2014/main" id="{5DC86B3E-2E92-4A41-821E-E54D920387DE}"/>
                    </a:ext>
                  </a:extLst>
                </p:cNvPr>
                <p:cNvGraphicFramePr>
                  <a:graphicFrameLocks noChangeAspect="1"/>
                </p:cNvGraphicFramePr>
                <p:nvPr/>
              </p:nvGraphicFramePr>
              <p:xfrm>
                <a:off x="4111" y="10484"/>
                <a:ext cx="345" cy="360"/>
              </p:xfrm>
              <a:graphic>
                <a:graphicData uri="http://schemas.openxmlformats.org/presentationml/2006/ole">
                  <mc:AlternateContent xmlns:mc="http://schemas.openxmlformats.org/markup-compatibility/2006">
                    <mc:Choice xmlns:v="urn:schemas-microsoft-com:vml" Requires="v">
                      <p:oleObj spid="_x0000_s8365" name="Equation" r:id="rId3" imgW="215640" imgH="228600" progId="Equation.DSMT4">
                        <p:embed/>
                      </p:oleObj>
                    </mc:Choice>
                    <mc:Fallback>
                      <p:oleObj name="Equation" r:id="rId3" imgW="215640" imgH="2286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 y="10484"/>
                              <a:ext cx="345"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0" name="Object 8">
                  <a:extLst>
                    <a:ext uri="{FF2B5EF4-FFF2-40B4-BE49-F238E27FC236}">
                      <a16:creationId xmlns:a16="http://schemas.microsoft.com/office/drawing/2014/main" id="{CD41B45B-73A5-49F3-8224-457E092F2DFB}"/>
                    </a:ext>
                  </a:extLst>
                </p:cNvPr>
                <p:cNvGraphicFramePr>
                  <a:graphicFrameLocks noChangeAspect="1"/>
                </p:cNvGraphicFramePr>
                <p:nvPr/>
              </p:nvGraphicFramePr>
              <p:xfrm>
                <a:off x="3583" y="12287"/>
                <a:ext cx="315" cy="345"/>
              </p:xfrm>
              <a:graphic>
                <a:graphicData uri="http://schemas.openxmlformats.org/presentationml/2006/ole">
                  <mc:AlternateContent xmlns:mc="http://schemas.openxmlformats.org/markup-compatibility/2006">
                    <mc:Choice xmlns:v="urn:schemas-microsoft-com:vml" Requires="v">
                      <p:oleObj spid="_x0000_s8366" name="Equation" r:id="rId5" imgW="203040" imgH="228600" progId="Equation.DSMT4">
                        <p:embed/>
                      </p:oleObj>
                    </mc:Choice>
                    <mc:Fallback>
                      <p:oleObj name="Equation" r:id="rId5" imgW="203040" imgH="2286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3" y="12287"/>
                              <a:ext cx="315"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1" name="Object 9">
                  <a:extLst>
                    <a:ext uri="{FF2B5EF4-FFF2-40B4-BE49-F238E27FC236}">
                      <a16:creationId xmlns:a16="http://schemas.microsoft.com/office/drawing/2014/main" id="{C392AC97-8886-415A-87B7-638B790CA16B}"/>
                    </a:ext>
                  </a:extLst>
                </p:cNvPr>
                <p:cNvGraphicFramePr>
                  <a:graphicFrameLocks noChangeAspect="1"/>
                </p:cNvGraphicFramePr>
                <p:nvPr/>
              </p:nvGraphicFramePr>
              <p:xfrm>
                <a:off x="5489" y="11686"/>
                <a:ext cx="360" cy="345"/>
              </p:xfrm>
              <a:graphic>
                <a:graphicData uri="http://schemas.openxmlformats.org/presentationml/2006/ole">
                  <mc:AlternateContent xmlns:mc="http://schemas.openxmlformats.org/markup-compatibility/2006">
                    <mc:Choice xmlns:v="urn:schemas-microsoft-com:vml" Requires="v">
                      <p:oleObj spid="_x0000_s8367" name="Equation" r:id="rId7" imgW="215640" imgH="228600" progId="Equation.DSMT4">
                        <p:embed/>
                      </p:oleObj>
                    </mc:Choice>
                    <mc:Fallback>
                      <p:oleObj name="Equation" r:id="rId7" imgW="215640" imgH="2286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9" y="11686"/>
                              <a:ext cx="360"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8202" name="Group 10">
                <a:extLst>
                  <a:ext uri="{FF2B5EF4-FFF2-40B4-BE49-F238E27FC236}">
                    <a16:creationId xmlns:a16="http://schemas.microsoft.com/office/drawing/2014/main" id="{D78DC202-A42E-45F1-A295-851DCD878116}"/>
                  </a:ext>
                </a:extLst>
              </p:cNvPr>
              <p:cNvGrpSpPr>
                <a:grpSpLocks noChangeAspect="1"/>
              </p:cNvGrpSpPr>
              <p:nvPr/>
            </p:nvGrpSpPr>
            <p:grpSpPr bwMode="auto">
              <a:xfrm>
                <a:off x="2784" y="1584"/>
                <a:ext cx="983" cy="1100"/>
                <a:chOff x="5579" y="10183"/>
                <a:chExt cx="2458" cy="2749"/>
              </a:xfrm>
            </p:grpSpPr>
            <p:sp>
              <p:nvSpPr>
                <p:cNvPr id="8203" name="Freeform 11">
                  <a:extLst>
                    <a:ext uri="{FF2B5EF4-FFF2-40B4-BE49-F238E27FC236}">
                      <a16:creationId xmlns:a16="http://schemas.microsoft.com/office/drawing/2014/main" id="{0983B47B-279E-4BFD-9FE5-95438967D0D6}"/>
                    </a:ext>
                  </a:extLst>
                </p:cNvPr>
                <p:cNvSpPr>
                  <a:spLocks noChangeAspect="1"/>
                </p:cNvSpPr>
                <p:nvPr/>
              </p:nvSpPr>
              <p:spPr bwMode="auto">
                <a:xfrm rot="-2726136">
                  <a:off x="5940" y="10467"/>
                  <a:ext cx="1155" cy="1870"/>
                </a:xfrm>
                <a:custGeom>
                  <a:avLst/>
                  <a:gdLst>
                    <a:gd name="T0" fmla="*/ 30 w 1515"/>
                    <a:gd name="T1" fmla="*/ 1048 h 2182"/>
                    <a:gd name="T2" fmla="*/ 90 w 1515"/>
                    <a:gd name="T3" fmla="*/ 697 h 2182"/>
                    <a:gd name="T4" fmla="*/ 174 w 1515"/>
                    <a:gd name="T5" fmla="*/ 472 h 2182"/>
                    <a:gd name="T6" fmla="*/ 405 w 1515"/>
                    <a:gd name="T7" fmla="*/ 202 h 2182"/>
                    <a:gd name="T8" fmla="*/ 750 w 1515"/>
                    <a:gd name="T9" fmla="*/ 40 h 2182"/>
                    <a:gd name="T10" fmla="*/ 1038 w 1515"/>
                    <a:gd name="T11" fmla="*/ 40 h 2182"/>
                    <a:gd name="T12" fmla="*/ 1398 w 1515"/>
                    <a:gd name="T13" fmla="*/ 283 h 2182"/>
                    <a:gd name="T14" fmla="*/ 1503 w 1515"/>
                    <a:gd name="T15" fmla="*/ 583 h 2182"/>
                    <a:gd name="T16" fmla="*/ 1470 w 1515"/>
                    <a:gd name="T17" fmla="*/ 904 h 2182"/>
                    <a:gd name="T18" fmla="*/ 1326 w 1515"/>
                    <a:gd name="T19" fmla="*/ 1480 h 2182"/>
                    <a:gd name="T20" fmla="*/ 1065 w 1515"/>
                    <a:gd name="T21" fmla="*/ 1912 h 2182"/>
                    <a:gd name="T22" fmla="*/ 705 w 1515"/>
                    <a:gd name="T23" fmla="*/ 2152 h 2182"/>
                    <a:gd name="T24" fmla="*/ 360 w 1515"/>
                    <a:gd name="T25" fmla="*/ 2092 h 2182"/>
                    <a:gd name="T26" fmla="*/ 180 w 1515"/>
                    <a:gd name="T27" fmla="*/ 1957 h 2182"/>
                    <a:gd name="T28" fmla="*/ 30 w 1515"/>
                    <a:gd name="T29" fmla="*/ 1768 h 2182"/>
                    <a:gd name="T30" fmla="*/ 0 w 1515"/>
                    <a:gd name="T31" fmla="*/ 1462 h 2182"/>
                    <a:gd name="T32" fmla="*/ 30 w 1515"/>
                    <a:gd name="T33" fmla="*/ 1048 h 2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15" h="2182">
                      <a:moveTo>
                        <a:pt x="30" y="1048"/>
                      </a:moveTo>
                      <a:cubicBezTo>
                        <a:pt x="45" y="921"/>
                        <a:pt x="66" y="793"/>
                        <a:pt x="90" y="697"/>
                      </a:cubicBezTo>
                      <a:cubicBezTo>
                        <a:pt x="114" y="601"/>
                        <a:pt x="122" y="554"/>
                        <a:pt x="174" y="472"/>
                      </a:cubicBezTo>
                      <a:cubicBezTo>
                        <a:pt x="226" y="390"/>
                        <a:pt x="309" y="274"/>
                        <a:pt x="405" y="202"/>
                      </a:cubicBezTo>
                      <a:cubicBezTo>
                        <a:pt x="501" y="130"/>
                        <a:pt x="644" y="67"/>
                        <a:pt x="750" y="40"/>
                      </a:cubicBezTo>
                      <a:cubicBezTo>
                        <a:pt x="856" y="13"/>
                        <a:pt x="930" y="0"/>
                        <a:pt x="1038" y="40"/>
                      </a:cubicBezTo>
                      <a:cubicBezTo>
                        <a:pt x="1146" y="80"/>
                        <a:pt x="1320" y="192"/>
                        <a:pt x="1398" y="283"/>
                      </a:cubicBezTo>
                      <a:cubicBezTo>
                        <a:pt x="1476" y="374"/>
                        <a:pt x="1491" y="480"/>
                        <a:pt x="1503" y="583"/>
                      </a:cubicBezTo>
                      <a:cubicBezTo>
                        <a:pt x="1515" y="686"/>
                        <a:pt x="1499" y="755"/>
                        <a:pt x="1470" y="904"/>
                      </a:cubicBezTo>
                      <a:cubicBezTo>
                        <a:pt x="1441" y="1053"/>
                        <a:pt x="1393" y="1312"/>
                        <a:pt x="1326" y="1480"/>
                      </a:cubicBezTo>
                      <a:cubicBezTo>
                        <a:pt x="1259" y="1648"/>
                        <a:pt x="1168" y="1800"/>
                        <a:pt x="1065" y="1912"/>
                      </a:cubicBezTo>
                      <a:cubicBezTo>
                        <a:pt x="962" y="2024"/>
                        <a:pt x="822" y="2122"/>
                        <a:pt x="705" y="2152"/>
                      </a:cubicBezTo>
                      <a:cubicBezTo>
                        <a:pt x="588" y="2182"/>
                        <a:pt x="448" y="2124"/>
                        <a:pt x="360" y="2092"/>
                      </a:cubicBezTo>
                      <a:cubicBezTo>
                        <a:pt x="272" y="2060"/>
                        <a:pt x="235" y="2011"/>
                        <a:pt x="180" y="1957"/>
                      </a:cubicBezTo>
                      <a:cubicBezTo>
                        <a:pt x="125" y="1903"/>
                        <a:pt x="60" y="1850"/>
                        <a:pt x="30" y="1768"/>
                      </a:cubicBezTo>
                      <a:cubicBezTo>
                        <a:pt x="0" y="1686"/>
                        <a:pt x="0" y="1582"/>
                        <a:pt x="0" y="1462"/>
                      </a:cubicBezTo>
                      <a:cubicBezTo>
                        <a:pt x="0" y="1342"/>
                        <a:pt x="24" y="1134"/>
                        <a:pt x="30" y="1048"/>
                      </a:cubicBezTo>
                      <a:close/>
                    </a:path>
                  </a:pathLst>
                </a:custGeom>
                <a:solidFill>
                  <a:srgbClr val="FFFFFF"/>
                </a:solidFill>
                <a:ln w="19050" cmpd="sng">
                  <a:solidFill>
                    <a:srgbClr val="000000"/>
                  </a:solidFill>
                  <a:round/>
                  <a:headEnd/>
                  <a:tailEnd/>
                </a:ln>
              </p:spPr>
              <p:txBody>
                <a:bodyPr/>
                <a:lstStyle/>
                <a:p>
                  <a:endParaRPr lang="zh-CN" altLang="en-US"/>
                </a:p>
              </p:txBody>
            </p:sp>
            <p:sp>
              <p:nvSpPr>
                <p:cNvPr id="8204" name="Line 12">
                  <a:extLst>
                    <a:ext uri="{FF2B5EF4-FFF2-40B4-BE49-F238E27FC236}">
                      <a16:creationId xmlns:a16="http://schemas.microsoft.com/office/drawing/2014/main" id="{17D93224-8C06-4CA3-A127-85A98145A1BF}"/>
                    </a:ext>
                  </a:extLst>
                </p:cNvPr>
                <p:cNvSpPr>
                  <a:spLocks noChangeAspect="1" noChangeShapeType="1"/>
                </p:cNvSpPr>
                <p:nvPr/>
              </p:nvSpPr>
              <p:spPr bwMode="auto">
                <a:xfrm flipV="1">
                  <a:off x="6663" y="11133"/>
                  <a:ext cx="1080" cy="468"/>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05" name="Line 13">
                  <a:extLst>
                    <a:ext uri="{FF2B5EF4-FFF2-40B4-BE49-F238E27FC236}">
                      <a16:creationId xmlns:a16="http://schemas.microsoft.com/office/drawing/2014/main" id="{CA9AA21F-4027-4841-879E-60BA92BBA664}"/>
                    </a:ext>
                  </a:extLst>
                </p:cNvPr>
                <p:cNvSpPr>
                  <a:spLocks noChangeAspect="1" noChangeShapeType="1"/>
                </p:cNvSpPr>
                <p:nvPr/>
              </p:nvSpPr>
              <p:spPr bwMode="auto">
                <a:xfrm flipH="1" flipV="1">
                  <a:off x="5943" y="10200"/>
                  <a:ext cx="720" cy="140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06" name="Line 14">
                  <a:extLst>
                    <a:ext uri="{FF2B5EF4-FFF2-40B4-BE49-F238E27FC236}">
                      <a16:creationId xmlns:a16="http://schemas.microsoft.com/office/drawing/2014/main" id="{D7D1BF1E-F168-406C-922C-9F6C626F75C5}"/>
                    </a:ext>
                  </a:extLst>
                </p:cNvPr>
                <p:cNvSpPr>
                  <a:spLocks noChangeAspect="1" noChangeShapeType="1"/>
                </p:cNvSpPr>
                <p:nvPr/>
              </p:nvSpPr>
              <p:spPr bwMode="auto">
                <a:xfrm flipH="1">
                  <a:off x="6303" y="11604"/>
                  <a:ext cx="360" cy="1092"/>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207" name="Object 15">
                  <a:extLst>
                    <a:ext uri="{FF2B5EF4-FFF2-40B4-BE49-F238E27FC236}">
                      <a16:creationId xmlns:a16="http://schemas.microsoft.com/office/drawing/2014/main" id="{0DAEBCF0-7CA9-465C-87CE-378DE78ACEFE}"/>
                    </a:ext>
                  </a:extLst>
                </p:cNvPr>
                <p:cNvGraphicFramePr>
                  <a:graphicFrameLocks noChangeAspect="1"/>
                </p:cNvGraphicFramePr>
                <p:nvPr/>
              </p:nvGraphicFramePr>
              <p:xfrm>
                <a:off x="5579" y="10183"/>
                <a:ext cx="345" cy="360"/>
              </p:xfrm>
              <a:graphic>
                <a:graphicData uri="http://schemas.openxmlformats.org/presentationml/2006/ole">
                  <mc:AlternateContent xmlns:mc="http://schemas.openxmlformats.org/markup-compatibility/2006">
                    <mc:Choice xmlns:v="urn:schemas-microsoft-com:vml" Requires="v">
                      <p:oleObj spid="_x0000_s8368" name="Equation" r:id="rId9" imgW="215640" imgH="228600" progId="Equation.DSMT4">
                        <p:embed/>
                      </p:oleObj>
                    </mc:Choice>
                    <mc:Fallback>
                      <p:oleObj name="Equation" r:id="rId9" imgW="215640" imgH="2286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79" y="10183"/>
                              <a:ext cx="345"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8" name="Object 16">
                  <a:extLst>
                    <a:ext uri="{FF2B5EF4-FFF2-40B4-BE49-F238E27FC236}">
                      <a16:creationId xmlns:a16="http://schemas.microsoft.com/office/drawing/2014/main" id="{07F2329D-DE2E-4D2C-AD13-0B089593435C}"/>
                    </a:ext>
                  </a:extLst>
                </p:cNvPr>
                <p:cNvGraphicFramePr>
                  <a:graphicFrameLocks noChangeAspect="1"/>
                </p:cNvGraphicFramePr>
                <p:nvPr/>
              </p:nvGraphicFramePr>
              <p:xfrm>
                <a:off x="7677" y="11085"/>
                <a:ext cx="360" cy="345"/>
              </p:xfrm>
              <a:graphic>
                <a:graphicData uri="http://schemas.openxmlformats.org/presentationml/2006/ole">
                  <mc:AlternateContent xmlns:mc="http://schemas.openxmlformats.org/markup-compatibility/2006">
                    <mc:Choice xmlns:v="urn:schemas-microsoft-com:vml" Requires="v">
                      <p:oleObj spid="_x0000_s8369" name="Equation" r:id="rId11" imgW="215640" imgH="228600" progId="Equation.DSMT4">
                        <p:embed/>
                      </p:oleObj>
                    </mc:Choice>
                    <mc:Fallback>
                      <p:oleObj name="Equation" r:id="rId11" imgW="215640" imgH="22860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77" y="11085"/>
                              <a:ext cx="360"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9" name="Object 17">
                  <a:extLst>
                    <a:ext uri="{FF2B5EF4-FFF2-40B4-BE49-F238E27FC236}">
                      <a16:creationId xmlns:a16="http://schemas.microsoft.com/office/drawing/2014/main" id="{EE6B6383-10D6-4030-BAA4-060ED4DF0B27}"/>
                    </a:ext>
                  </a:extLst>
                </p:cNvPr>
                <p:cNvGraphicFramePr>
                  <a:graphicFrameLocks noChangeAspect="1"/>
                </p:cNvGraphicFramePr>
                <p:nvPr/>
              </p:nvGraphicFramePr>
              <p:xfrm>
                <a:off x="5897" y="12587"/>
                <a:ext cx="345" cy="345"/>
              </p:xfrm>
              <a:graphic>
                <a:graphicData uri="http://schemas.openxmlformats.org/presentationml/2006/ole">
                  <mc:AlternateContent xmlns:mc="http://schemas.openxmlformats.org/markup-compatibility/2006">
                    <mc:Choice xmlns:v="urn:schemas-microsoft-com:vml" Requires="v">
                      <p:oleObj spid="_x0000_s8370" name="Equation" r:id="rId13" imgW="215640" imgH="228600" progId="Equation.DSMT4">
                        <p:embed/>
                      </p:oleObj>
                    </mc:Choice>
                    <mc:Fallback>
                      <p:oleObj name="Equation" r:id="rId13" imgW="215640" imgH="22860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97" y="12587"/>
                              <a:ext cx="345"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10" name="Object 18">
                  <a:extLst>
                    <a:ext uri="{FF2B5EF4-FFF2-40B4-BE49-F238E27FC236}">
                      <a16:creationId xmlns:a16="http://schemas.microsoft.com/office/drawing/2014/main" id="{BC61F36E-83F2-4594-8368-66D096867EA6}"/>
                    </a:ext>
                  </a:extLst>
                </p:cNvPr>
                <p:cNvGraphicFramePr>
                  <a:graphicFrameLocks noChangeAspect="1"/>
                </p:cNvGraphicFramePr>
                <p:nvPr/>
              </p:nvGraphicFramePr>
              <p:xfrm>
                <a:off x="6316" y="11385"/>
                <a:ext cx="255" cy="285"/>
              </p:xfrm>
              <a:graphic>
                <a:graphicData uri="http://schemas.openxmlformats.org/presentationml/2006/ole">
                  <mc:AlternateContent xmlns:mc="http://schemas.openxmlformats.org/markup-compatibility/2006">
                    <mc:Choice xmlns:v="urn:schemas-microsoft-com:vml" Requires="v">
                      <p:oleObj spid="_x0000_s8371" name="Equation" r:id="rId15" imgW="152280" imgH="177480" progId="Equation.DSMT4">
                        <p:embed/>
                      </p:oleObj>
                    </mc:Choice>
                    <mc:Fallback>
                      <p:oleObj name="Equation" r:id="rId15" imgW="152280" imgH="177480" progId="Equation.DSMT4">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16" y="11385"/>
                              <a:ext cx="25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aphicFrame>
          <p:nvGraphicFramePr>
            <p:cNvPr id="8212" name="Object 20">
              <a:extLst>
                <a:ext uri="{FF2B5EF4-FFF2-40B4-BE49-F238E27FC236}">
                  <a16:creationId xmlns:a16="http://schemas.microsoft.com/office/drawing/2014/main" id="{9911B777-96FA-41A9-8E25-D99EB977CB36}"/>
                </a:ext>
              </a:extLst>
            </p:cNvPr>
            <p:cNvGraphicFramePr>
              <a:graphicFrameLocks noChangeAspect="1"/>
            </p:cNvGraphicFramePr>
            <p:nvPr/>
          </p:nvGraphicFramePr>
          <p:xfrm>
            <a:off x="1781" y="2002"/>
            <a:ext cx="139" cy="158"/>
          </p:xfrm>
          <a:graphic>
            <a:graphicData uri="http://schemas.openxmlformats.org/presentationml/2006/ole">
              <mc:AlternateContent xmlns:mc="http://schemas.openxmlformats.org/markup-compatibility/2006">
                <mc:Choice xmlns:v="urn:schemas-microsoft-com:vml" Requires="v">
                  <p:oleObj spid="_x0000_s8372" name="Equation" r:id="rId17" imgW="126720" imgH="139680" progId="Equation.DSMT4">
                    <p:embed/>
                  </p:oleObj>
                </mc:Choice>
                <mc:Fallback>
                  <p:oleObj name="Equation" r:id="rId17" imgW="126720" imgH="139680" progId="Equation.DSMT4">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81" y="2002"/>
                          <a:ext cx="139" cy="1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8215" name="Object 23">
            <a:extLst>
              <a:ext uri="{FF2B5EF4-FFF2-40B4-BE49-F238E27FC236}">
                <a16:creationId xmlns:a16="http://schemas.microsoft.com/office/drawing/2014/main" id="{87957F1C-BE38-4110-8212-A4C76ABA4386}"/>
              </a:ext>
            </a:extLst>
          </p:cNvPr>
          <p:cNvGraphicFramePr>
            <a:graphicFrameLocks noChangeAspect="1"/>
          </p:cNvGraphicFramePr>
          <p:nvPr/>
        </p:nvGraphicFramePr>
        <p:xfrm>
          <a:off x="2667000" y="4267200"/>
          <a:ext cx="1066800" cy="396875"/>
        </p:xfrm>
        <a:graphic>
          <a:graphicData uri="http://schemas.openxmlformats.org/presentationml/2006/ole">
            <mc:AlternateContent xmlns:mc="http://schemas.openxmlformats.org/markup-compatibility/2006">
              <mc:Choice xmlns:v="urn:schemas-microsoft-com:vml" Requires="v">
                <p:oleObj spid="_x0000_s8373" r:id="rId19" imgW="482181" imgH="177646" progId="Equation.DSMT4">
                  <p:embed/>
                </p:oleObj>
              </mc:Choice>
              <mc:Fallback>
                <p:oleObj r:id="rId19" imgW="482181" imgH="177646" progId="Equation.DSMT4">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67000" y="4267200"/>
                        <a:ext cx="1066800"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17" name="Object 25">
            <a:extLst>
              <a:ext uri="{FF2B5EF4-FFF2-40B4-BE49-F238E27FC236}">
                <a16:creationId xmlns:a16="http://schemas.microsoft.com/office/drawing/2014/main" id="{78B21965-9191-4836-BF08-2FC9C95A66F0}"/>
              </a:ext>
            </a:extLst>
          </p:cNvPr>
          <p:cNvGraphicFramePr>
            <a:graphicFrameLocks noChangeAspect="1"/>
          </p:cNvGraphicFramePr>
          <p:nvPr/>
        </p:nvGraphicFramePr>
        <p:xfrm>
          <a:off x="4495800" y="4267200"/>
          <a:ext cx="2743200" cy="469900"/>
        </p:xfrm>
        <a:graphic>
          <a:graphicData uri="http://schemas.openxmlformats.org/presentationml/2006/ole">
            <mc:AlternateContent xmlns:mc="http://schemas.openxmlformats.org/markup-compatibility/2006">
              <mc:Choice xmlns:v="urn:schemas-microsoft-com:vml" Requires="v">
                <p:oleObj spid="_x0000_s8374" r:id="rId21" imgW="1333500" imgH="228600" progId="Equation.DSMT4">
                  <p:embed/>
                </p:oleObj>
              </mc:Choice>
              <mc:Fallback>
                <p:oleObj r:id="rId21" imgW="1333500" imgH="228600" progId="Equation.DSMT4">
                  <p:embed/>
                  <p:pic>
                    <p:nvPicPr>
                      <p:cNvPr id="0" name="Object 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95800" y="4267200"/>
                        <a:ext cx="27432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19" name="Object 27">
            <a:extLst>
              <a:ext uri="{FF2B5EF4-FFF2-40B4-BE49-F238E27FC236}">
                <a16:creationId xmlns:a16="http://schemas.microsoft.com/office/drawing/2014/main" id="{00E08862-F363-4FB9-9FDB-36FD5669B809}"/>
              </a:ext>
            </a:extLst>
          </p:cNvPr>
          <p:cNvGraphicFramePr>
            <a:graphicFrameLocks noChangeAspect="1"/>
          </p:cNvGraphicFramePr>
          <p:nvPr/>
        </p:nvGraphicFramePr>
        <p:xfrm>
          <a:off x="1752600" y="4876800"/>
          <a:ext cx="6096000" cy="1519238"/>
        </p:xfrm>
        <a:graphic>
          <a:graphicData uri="http://schemas.openxmlformats.org/presentationml/2006/ole">
            <mc:AlternateContent xmlns:mc="http://schemas.openxmlformats.org/markup-compatibility/2006">
              <mc:Choice xmlns:v="urn:schemas-microsoft-com:vml" Requires="v">
                <p:oleObj spid="_x0000_s8375" r:id="rId23" imgW="2870200" imgH="711200" progId="Equation.DSMT4">
                  <p:embed/>
                </p:oleObj>
              </mc:Choice>
              <mc:Fallback>
                <p:oleObj r:id="rId23" imgW="2870200" imgH="711200" progId="Equation.DSMT4">
                  <p:embed/>
                  <p:pic>
                    <p:nvPicPr>
                      <p:cNvPr id="0" name="Object 2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52600" y="4876800"/>
                        <a:ext cx="6096000" cy="1519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31A8A3C3-B86F-4F5E-A56B-4B1F9918A095}"/>
              </a:ext>
            </a:extLst>
          </p:cNvPr>
          <p:cNvSpPr txBox="1">
            <a:spLocks noChangeArrowheads="1"/>
          </p:cNvSpPr>
          <p:nvPr/>
        </p:nvSpPr>
        <p:spPr bwMode="auto">
          <a:xfrm>
            <a:off x="990600" y="762000"/>
            <a:ext cx="6858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黑体" panose="02010609060101010101" pitchFamily="49" charset="-122"/>
              </a:rPr>
              <a:t>刚体：</a:t>
            </a:r>
            <a:r>
              <a:rPr lang="zh-CN" altLang="en-US"/>
              <a:t>两个质点</a:t>
            </a:r>
          </a:p>
          <a:p>
            <a:pPr>
              <a:spcBef>
                <a:spcPct val="50000"/>
              </a:spcBef>
            </a:pPr>
            <a:r>
              <a:rPr lang="zh-CN" altLang="en-US">
                <a:ea typeface="黑体" panose="02010609060101010101" pitchFamily="49" charset="-122"/>
              </a:rPr>
              <a:t>变形体：</a:t>
            </a:r>
            <a:r>
              <a:rPr lang="zh-CN" altLang="en-US"/>
              <a:t>所有质点</a:t>
            </a:r>
          </a:p>
        </p:txBody>
      </p:sp>
      <p:graphicFrame>
        <p:nvGraphicFramePr>
          <p:cNvPr id="12292" name="Object 4">
            <a:extLst>
              <a:ext uri="{FF2B5EF4-FFF2-40B4-BE49-F238E27FC236}">
                <a16:creationId xmlns:a16="http://schemas.microsoft.com/office/drawing/2014/main" id="{6F1B5661-6CD6-46AC-8EB9-F8BEC4C10712}"/>
              </a:ext>
            </a:extLst>
          </p:cNvPr>
          <p:cNvGraphicFramePr>
            <a:graphicFrameLocks noChangeAspect="1"/>
          </p:cNvGraphicFramePr>
          <p:nvPr/>
        </p:nvGraphicFramePr>
        <p:xfrm>
          <a:off x="4114800" y="1066800"/>
          <a:ext cx="593725" cy="914400"/>
        </p:xfrm>
        <a:graphic>
          <a:graphicData uri="http://schemas.openxmlformats.org/presentationml/2006/ole">
            <mc:AlternateContent xmlns:mc="http://schemas.openxmlformats.org/markup-compatibility/2006">
              <mc:Choice xmlns:v="urn:schemas-microsoft-com:vml" Requires="v">
                <p:oleObj spid="_x0000_s47156" name="Equation" r:id="rId3" imgW="253800" imgH="393480" progId="Equation.DSMT4">
                  <p:embed/>
                </p:oleObj>
              </mc:Choice>
              <mc:Fallback>
                <p:oleObj name="Equation" r:id="rId3" imgW="253800" imgH="393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066800"/>
                        <a:ext cx="5937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4" name="Object 6">
            <a:extLst>
              <a:ext uri="{FF2B5EF4-FFF2-40B4-BE49-F238E27FC236}">
                <a16:creationId xmlns:a16="http://schemas.microsoft.com/office/drawing/2014/main" id="{87B1BB95-7A48-4792-862E-5426A3D2B216}"/>
              </a:ext>
            </a:extLst>
          </p:cNvPr>
          <p:cNvGraphicFramePr>
            <a:graphicFrameLocks noChangeAspect="1"/>
          </p:cNvGraphicFramePr>
          <p:nvPr/>
        </p:nvGraphicFramePr>
        <p:xfrm>
          <a:off x="1066800" y="2438400"/>
          <a:ext cx="6148388" cy="836613"/>
        </p:xfrm>
        <a:graphic>
          <a:graphicData uri="http://schemas.openxmlformats.org/presentationml/2006/ole">
            <mc:AlternateContent xmlns:mc="http://schemas.openxmlformats.org/markup-compatibility/2006">
              <mc:Choice xmlns:v="urn:schemas-microsoft-com:vml" Requires="v">
                <p:oleObj spid="_x0000_s47157" r:id="rId5" imgW="3149600" imgH="431800" progId="Equation.DSMT4">
                  <p:embed/>
                </p:oleObj>
              </mc:Choice>
              <mc:Fallback>
                <p:oleObj r:id="rId5" imgW="3149600" imgH="4318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2438400"/>
                        <a:ext cx="6148388" cy="83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5" name="Text Box 7">
            <a:extLst>
              <a:ext uri="{FF2B5EF4-FFF2-40B4-BE49-F238E27FC236}">
                <a16:creationId xmlns:a16="http://schemas.microsoft.com/office/drawing/2014/main" id="{FAE3F4B9-7028-4C73-93A0-FF4877CB734B}"/>
              </a:ext>
            </a:extLst>
          </p:cNvPr>
          <p:cNvSpPr txBox="1">
            <a:spLocks noChangeArrowheads="1"/>
          </p:cNvSpPr>
          <p:nvPr/>
        </p:nvSpPr>
        <p:spPr bwMode="auto">
          <a:xfrm>
            <a:off x="1143000" y="3505200"/>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宋体" panose="02010600030101010101" pitchFamily="2" charset="-122"/>
              </a:rPr>
              <a:t>当                 时，略去二阶小量，</a:t>
            </a:r>
          </a:p>
        </p:txBody>
      </p:sp>
      <p:graphicFrame>
        <p:nvGraphicFramePr>
          <p:cNvPr id="12296" name="Object 8">
            <a:extLst>
              <a:ext uri="{FF2B5EF4-FFF2-40B4-BE49-F238E27FC236}">
                <a16:creationId xmlns:a16="http://schemas.microsoft.com/office/drawing/2014/main" id="{B70DC043-6427-4B76-BDB0-E59BB8B9C6FA}"/>
              </a:ext>
            </a:extLst>
          </p:cNvPr>
          <p:cNvGraphicFramePr>
            <a:graphicFrameLocks noChangeAspect="1"/>
          </p:cNvGraphicFramePr>
          <p:nvPr/>
        </p:nvGraphicFramePr>
        <p:xfrm>
          <a:off x="1524000" y="3352800"/>
          <a:ext cx="1271588" cy="865188"/>
        </p:xfrm>
        <a:graphic>
          <a:graphicData uri="http://schemas.openxmlformats.org/presentationml/2006/ole">
            <mc:AlternateContent xmlns:mc="http://schemas.openxmlformats.org/markup-compatibility/2006">
              <mc:Choice xmlns:v="urn:schemas-microsoft-com:vml" Requires="v">
                <p:oleObj spid="_x0000_s47158" r:id="rId7" imgW="710891" imgH="482391" progId="Equation.DSMT4">
                  <p:embed/>
                </p:oleObj>
              </mc:Choice>
              <mc:Fallback>
                <p:oleObj r:id="rId7" imgW="710891" imgH="482391"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3352800"/>
                        <a:ext cx="1271588"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8" name="Object 10">
            <a:extLst>
              <a:ext uri="{FF2B5EF4-FFF2-40B4-BE49-F238E27FC236}">
                <a16:creationId xmlns:a16="http://schemas.microsoft.com/office/drawing/2014/main" id="{D355B62F-C710-42FC-A844-A22CAFB11409}"/>
              </a:ext>
            </a:extLst>
          </p:cNvPr>
          <p:cNvGraphicFramePr>
            <a:graphicFrameLocks noChangeAspect="1"/>
          </p:cNvGraphicFramePr>
          <p:nvPr/>
        </p:nvGraphicFramePr>
        <p:xfrm>
          <a:off x="5638800" y="3352800"/>
          <a:ext cx="1219200" cy="781050"/>
        </p:xfrm>
        <a:graphic>
          <a:graphicData uri="http://schemas.openxmlformats.org/presentationml/2006/ole">
            <mc:AlternateContent xmlns:mc="http://schemas.openxmlformats.org/markup-compatibility/2006">
              <mc:Choice xmlns:v="urn:schemas-microsoft-com:vml" Requires="v">
                <p:oleObj spid="_x0000_s47159" r:id="rId9" imgW="609336" imgH="393529" progId="Equation.DSMT4">
                  <p:embed/>
                </p:oleObj>
              </mc:Choice>
              <mc:Fallback>
                <p:oleObj r:id="rId9" imgW="609336" imgH="393529"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8800" y="3352800"/>
                        <a:ext cx="1219200"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0" name="Text Box 12">
            <a:extLst>
              <a:ext uri="{FF2B5EF4-FFF2-40B4-BE49-F238E27FC236}">
                <a16:creationId xmlns:a16="http://schemas.microsoft.com/office/drawing/2014/main" id="{5AB5FE23-72AD-41C7-B808-9BD9FB22FC96}"/>
              </a:ext>
            </a:extLst>
          </p:cNvPr>
          <p:cNvSpPr txBox="1">
            <a:spLocks noChangeArrowheads="1"/>
          </p:cNvSpPr>
          <p:nvPr/>
        </p:nvSpPr>
        <p:spPr bwMode="auto">
          <a:xfrm>
            <a:off x="1219200" y="4724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小变形假设</a:t>
            </a:r>
          </a:p>
        </p:txBody>
      </p:sp>
    </p:spTree>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1290</TotalTime>
  <Words>1244</Words>
  <Application>Microsoft Office PowerPoint</Application>
  <PresentationFormat>全屏显示(4:3)</PresentationFormat>
  <Paragraphs>170</Paragraphs>
  <Slides>56</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56</vt:i4>
      </vt:variant>
    </vt:vector>
  </HeadingPairs>
  <TitlesOfParts>
    <vt:vector size="68" baseType="lpstr">
      <vt:lpstr>黑体</vt:lpstr>
      <vt:lpstr>华文中宋</vt:lpstr>
      <vt:lpstr>楷体_GB2312</vt:lpstr>
      <vt:lpstr>宋体</vt:lpstr>
      <vt:lpstr>Arial</vt:lpstr>
      <vt:lpstr>Tahoma</vt:lpstr>
      <vt:lpstr>Times New Roman</vt:lpstr>
      <vt:lpstr>Wingdings</vt:lpstr>
      <vt:lpstr>默认设计模板</vt:lpstr>
      <vt:lpstr>Equation</vt:lpstr>
      <vt:lpstr>MathType 7.0 Equation</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XX Chu</cp:lastModifiedBy>
  <cp:revision>82</cp:revision>
  <dcterms:created xsi:type="dcterms:W3CDTF">2004-03-08T03:27:50Z</dcterms:created>
  <dcterms:modified xsi:type="dcterms:W3CDTF">2020-02-29T14:27:18Z</dcterms:modified>
</cp:coreProperties>
</file>