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howGuides="1">
      <p:cViewPr varScale="1">
        <p:scale>
          <a:sx n="91" d="100"/>
          <a:sy n="91" d="100"/>
        </p:scale>
        <p:origin x="62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443F8-6EF4-4C06-9C9C-D8E84E0746A9}"/>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B00226-3E32-4E83-9289-A2543F4C68B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46A36D-61BD-45B3-BAE0-BFA109735AA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18E81E4-4FCA-4F2B-8258-030432DF1A6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C53157F-BED8-4327-AF0F-3242015E65D0}"/>
              </a:ext>
            </a:extLst>
          </p:cNvPr>
          <p:cNvSpPr>
            <a:spLocks noGrp="1"/>
          </p:cNvSpPr>
          <p:nvPr>
            <p:ph type="sldNum" sz="quarter" idx="12"/>
          </p:nvPr>
        </p:nvSpPr>
        <p:spPr/>
        <p:txBody>
          <a:bodyPr/>
          <a:lstStyle>
            <a:lvl1pPr>
              <a:defRPr/>
            </a:lvl1pPr>
          </a:lstStyle>
          <a:p>
            <a:fld id="{95E70B2B-0E56-4FBE-9F24-7E252AC33157}" type="slidenum">
              <a:rPr lang="en-US" altLang="zh-CN"/>
              <a:pPr/>
              <a:t>‹#›</a:t>
            </a:fld>
            <a:endParaRPr lang="en-US" altLang="zh-CN"/>
          </a:p>
        </p:txBody>
      </p:sp>
    </p:spTree>
    <p:extLst>
      <p:ext uri="{BB962C8B-B14F-4D97-AF65-F5344CB8AC3E}">
        <p14:creationId xmlns:p14="http://schemas.microsoft.com/office/powerpoint/2010/main" val="214558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C1873-4E28-4E5F-B87A-BB1D03C915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FBC082-3BF5-4B8D-A959-A6556C18AD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6A4472-B48C-47AA-B689-FB1C9A52285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0F9639C-F5CC-4273-A84C-1218BE130EE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82442D5-FF99-48F9-B318-F232CBAB8179}"/>
              </a:ext>
            </a:extLst>
          </p:cNvPr>
          <p:cNvSpPr>
            <a:spLocks noGrp="1"/>
          </p:cNvSpPr>
          <p:nvPr>
            <p:ph type="sldNum" sz="quarter" idx="12"/>
          </p:nvPr>
        </p:nvSpPr>
        <p:spPr/>
        <p:txBody>
          <a:bodyPr/>
          <a:lstStyle>
            <a:lvl1pPr>
              <a:defRPr/>
            </a:lvl1pPr>
          </a:lstStyle>
          <a:p>
            <a:fld id="{4F947070-1531-493D-AEF4-76654723CD24}" type="slidenum">
              <a:rPr lang="en-US" altLang="zh-CN"/>
              <a:pPr/>
              <a:t>‹#›</a:t>
            </a:fld>
            <a:endParaRPr lang="en-US" altLang="zh-CN"/>
          </a:p>
        </p:txBody>
      </p:sp>
    </p:spTree>
    <p:extLst>
      <p:ext uri="{BB962C8B-B14F-4D97-AF65-F5344CB8AC3E}">
        <p14:creationId xmlns:p14="http://schemas.microsoft.com/office/powerpoint/2010/main" val="147733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84197C-523C-40BE-9D9B-20835B35A6B0}"/>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8C7C34-F09A-4C6F-820A-88AA7D02ADD6}"/>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702325-C565-480C-B6AD-0C318DACCC5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8539158-3831-4946-928A-BA28CA7C281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9A54B76-671A-4B0B-8ED7-CF531F744A34}"/>
              </a:ext>
            </a:extLst>
          </p:cNvPr>
          <p:cNvSpPr>
            <a:spLocks noGrp="1"/>
          </p:cNvSpPr>
          <p:nvPr>
            <p:ph type="sldNum" sz="quarter" idx="12"/>
          </p:nvPr>
        </p:nvSpPr>
        <p:spPr/>
        <p:txBody>
          <a:bodyPr/>
          <a:lstStyle>
            <a:lvl1pPr>
              <a:defRPr/>
            </a:lvl1pPr>
          </a:lstStyle>
          <a:p>
            <a:fld id="{A2B7CB2D-2B32-401A-BEEF-9395931A5C0D}" type="slidenum">
              <a:rPr lang="en-US" altLang="zh-CN"/>
              <a:pPr/>
              <a:t>‹#›</a:t>
            </a:fld>
            <a:endParaRPr lang="en-US" altLang="zh-CN"/>
          </a:p>
        </p:txBody>
      </p:sp>
    </p:spTree>
    <p:extLst>
      <p:ext uri="{BB962C8B-B14F-4D97-AF65-F5344CB8AC3E}">
        <p14:creationId xmlns:p14="http://schemas.microsoft.com/office/powerpoint/2010/main" val="340358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9450-5A46-4FA2-A448-2C78AEC8F0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575032-8942-481F-BB45-412E24F1D7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DD096E-E059-4D19-BF96-3B302306BE5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FF536FE-1592-48D9-9408-5112760EBB3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DCF9587-E7D3-400B-9C58-0647B1D6E8D4}"/>
              </a:ext>
            </a:extLst>
          </p:cNvPr>
          <p:cNvSpPr>
            <a:spLocks noGrp="1"/>
          </p:cNvSpPr>
          <p:nvPr>
            <p:ph type="sldNum" sz="quarter" idx="12"/>
          </p:nvPr>
        </p:nvSpPr>
        <p:spPr/>
        <p:txBody>
          <a:bodyPr/>
          <a:lstStyle>
            <a:lvl1pPr>
              <a:defRPr/>
            </a:lvl1pPr>
          </a:lstStyle>
          <a:p>
            <a:fld id="{20E64AC3-486D-4EA3-9FD7-DEC6F5A9366C}" type="slidenum">
              <a:rPr lang="en-US" altLang="zh-CN"/>
              <a:pPr/>
              <a:t>‹#›</a:t>
            </a:fld>
            <a:endParaRPr lang="en-US" altLang="zh-CN"/>
          </a:p>
        </p:txBody>
      </p:sp>
    </p:spTree>
    <p:extLst>
      <p:ext uri="{BB962C8B-B14F-4D97-AF65-F5344CB8AC3E}">
        <p14:creationId xmlns:p14="http://schemas.microsoft.com/office/powerpoint/2010/main" val="3913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9D5CC-4582-47E9-9215-4DAA21D61B7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922270-92E9-4A94-A10E-CD2E14A3D03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A1E54D-8571-4EC5-A54D-3657FFAF85E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E676376-884D-4C1D-B869-F7F4C45EA0C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319F937-8638-45CC-96F7-254464A785ED}"/>
              </a:ext>
            </a:extLst>
          </p:cNvPr>
          <p:cNvSpPr>
            <a:spLocks noGrp="1"/>
          </p:cNvSpPr>
          <p:nvPr>
            <p:ph type="sldNum" sz="quarter" idx="12"/>
          </p:nvPr>
        </p:nvSpPr>
        <p:spPr/>
        <p:txBody>
          <a:bodyPr/>
          <a:lstStyle>
            <a:lvl1pPr>
              <a:defRPr/>
            </a:lvl1pPr>
          </a:lstStyle>
          <a:p>
            <a:fld id="{A92A6483-67BD-403F-B789-C65C4FFAE1E8}" type="slidenum">
              <a:rPr lang="en-US" altLang="zh-CN"/>
              <a:pPr/>
              <a:t>‹#›</a:t>
            </a:fld>
            <a:endParaRPr lang="en-US" altLang="zh-CN"/>
          </a:p>
        </p:txBody>
      </p:sp>
    </p:spTree>
    <p:extLst>
      <p:ext uri="{BB962C8B-B14F-4D97-AF65-F5344CB8AC3E}">
        <p14:creationId xmlns:p14="http://schemas.microsoft.com/office/powerpoint/2010/main" val="276278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622FA-C0E6-4607-8954-BDBA5E548D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BE60BC-7A97-45D0-9742-D72C01DA271E}"/>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73DDFE-476F-44CA-A3A8-6230E3941F5D}"/>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B5D2F9-EE6F-41E2-B3D8-3A3A2F684D7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AEB5945-A0C1-45B9-9DF9-BAE448918E0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E28454D-5E9C-4A4C-BB7E-E4EA425DEC46}"/>
              </a:ext>
            </a:extLst>
          </p:cNvPr>
          <p:cNvSpPr>
            <a:spLocks noGrp="1"/>
          </p:cNvSpPr>
          <p:nvPr>
            <p:ph type="sldNum" sz="quarter" idx="12"/>
          </p:nvPr>
        </p:nvSpPr>
        <p:spPr/>
        <p:txBody>
          <a:bodyPr/>
          <a:lstStyle>
            <a:lvl1pPr>
              <a:defRPr/>
            </a:lvl1pPr>
          </a:lstStyle>
          <a:p>
            <a:fld id="{75DD4342-F9D7-4408-8195-D1181F484086}" type="slidenum">
              <a:rPr lang="en-US" altLang="zh-CN"/>
              <a:pPr/>
              <a:t>‹#›</a:t>
            </a:fld>
            <a:endParaRPr lang="en-US" altLang="zh-CN"/>
          </a:p>
        </p:txBody>
      </p:sp>
    </p:spTree>
    <p:extLst>
      <p:ext uri="{BB962C8B-B14F-4D97-AF65-F5344CB8AC3E}">
        <p14:creationId xmlns:p14="http://schemas.microsoft.com/office/powerpoint/2010/main" val="38690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95BD7-DE94-4E50-915B-43BEB20E255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EAB218-4C62-4341-9A22-6BA78DFFE62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6B9CEFA-267D-461D-A98A-4AF77476961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5D01CA1-66B8-4F88-8035-0FE760FF34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DC233C-664C-4084-B2B3-0FD01F9BD86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E21508-E015-4D9B-AEBF-7E1DEB31AA5B}"/>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1BB2D8E-9D78-4C03-BF0F-B8943606E2E7}"/>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CFE053F-6C8F-4985-ABDE-5167DFE9AF3D}"/>
              </a:ext>
            </a:extLst>
          </p:cNvPr>
          <p:cNvSpPr>
            <a:spLocks noGrp="1"/>
          </p:cNvSpPr>
          <p:nvPr>
            <p:ph type="sldNum" sz="quarter" idx="12"/>
          </p:nvPr>
        </p:nvSpPr>
        <p:spPr/>
        <p:txBody>
          <a:bodyPr/>
          <a:lstStyle>
            <a:lvl1pPr>
              <a:defRPr/>
            </a:lvl1pPr>
          </a:lstStyle>
          <a:p>
            <a:fld id="{EE41427E-247A-46BC-949D-BF9F7067B91C}" type="slidenum">
              <a:rPr lang="en-US" altLang="zh-CN"/>
              <a:pPr/>
              <a:t>‹#›</a:t>
            </a:fld>
            <a:endParaRPr lang="en-US" altLang="zh-CN"/>
          </a:p>
        </p:txBody>
      </p:sp>
    </p:spTree>
    <p:extLst>
      <p:ext uri="{BB962C8B-B14F-4D97-AF65-F5344CB8AC3E}">
        <p14:creationId xmlns:p14="http://schemas.microsoft.com/office/powerpoint/2010/main" val="375568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ED302-CF71-4739-B95E-C3491E13359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A20765-000E-40AC-928E-C55F12BEDFD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18E20EFF-3FA1-44CA-BAD5-40986A2DBA2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F889A23-53A3-43D0-91AB-99DC63781890}"/>
              </a:ext>
            </a:extLst>
          </p:cNvPr>
          <p:cNvSpPr>
            <a:spLocks noGrp="1"/>
          </p:cNvSpPr>
          <p:nvPr>
            <p:ph type="sldNum" sz="quarter" idx="12"/>
          </p:nvPr>
        </p:nvSpPr>
        <p:spPr/>
        <p:txBody>
          <a:bodyPr/>
          <a:lstStyle>
            <a:lvl1pPr>
              <a:defRPr/>
            </a:lvl1pPr>
          </a:lstStyle>
          <a:p>
            <a:fld id="{910AC3E1-6F63-4E97-A148-6175515C3DBF}" type="slidenum">
              <a:rPr lang="en-US" altLang="zh-CN"/>
              <a:pPr/>
              <a:t>‹#›</a:t>
            </a:fld>
            <a:endParaRPr lang="en-US" altLang="zh-CN"/>
          </a:p>
        </p:txBody>
      </p:sp>
    </p:spTree>
    <p:extLst>
      <p:ext uri="{BB962C8B-B14F-4D97-AF65-F5344CB8AC3E}">
        <p14:creationId xmlns:p14="http://schemas.microsoft.com/office/powerpoint/2010/main" val="138872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1C978B-044B-48F2-9661-7B1ACB231625}"/>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E1DE7D6A-D2A4-4A49-A2B1-006F58CEAD7C}"/>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01806B78-1174-42A5-B81E-5266162DD56D}"/>
              </a:ext>
            </a:extLst>
          </p:cNvPr>
          <p:cNvSpPr>
            <a:spLocks noGrp="1"/>
          </p:cNvSpPr>
          <p:nvPr>
            <p:ph type="sldNum" sz="quarter" idx="12"/>
          </p:nvPr>
        </p:nvSpPr>
        <p:spPr/>
        <p:txBody>
          <a:bodyPr/>
          <a:lstStyle>
            <a:lvl1pPr>
              <a:defRPr/>
            </a:lvl1pPr>
          </a:lstStyle>
          <a:p>
            <a:fld id="{D54FDC3D-A193-43CD-9CFB-0267F9C43290}" type="slidenum">
              <a:rPr lang="en-US" altLang="zh-CN"/>
              <a:pPr/>
              <a:t>‹#›</a:t>
            </a:fld>
            <a:endParaRPr lang="en-US" altLang="zh-CN"/>
          </a:p>
        </p:txBody>
      </p:sp>
    </p:spTree>
    <p:extLst>
      <p:ext uri="{BB962C8B-B14F-4D97-AF65-F5344CB8AC3E}">
        <p14:creationId xmlns:p14="http://schemas.microsoft.com/office/powerpoint/2010/main" val="250117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46AE3-DC66-4738-9755-133A5282A9F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15F8FA-F044-493E-BF1B-1FCD92DD161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A4ED6C-DC9F-4494-844E-B6DD5832435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189D22-638A-4965-B520-C223506C453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968113B-128A-4426-AFE3-70C01E7A8CB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D7DA988-6A86-464A-8C1F-9783EB451461}"/>
              </a:ext>
            </a:extLst>
          </p:cNvPr>
          <p:cNvSpPr>
            <a:spLocks noGrp="1"/>
          </p:cNvSpPr>
          <p:nvPr>
            <p:ph type="sldNum" sz="quarter" idx="12"/>
          </p:nvPr>
        </p:nvSpPr>
        <p:spPr/>
        <p:txBody>
          <a:bodyPr/>
          <a:lstStyle>
            <a:lvl1pPr>
              <a:defRPr/>
            </a:lvl1pPr>
          </a:lstStyle>
          <a:p>
            <a:fld id="{137C04E8-BC07-4FB3-8526-D684BB080713}" type="slidenum">
              <a:rPr lang="en-US" altLang="zh-CN"/>
              <a:pPr/>
              <a:t>‹#›</a:t>
            </a:fld>
            <a:endParaRPr lang="en-US" altLang="zh-CN"/>
          </a:p>
        </p:txBody>
      </p:sp>
    </p:spTree>
    <p:extLst>
      <p:ext uri="{BB962C8B-B14F-4D97-AF65-F5344CB8AC3E}">
        <p14:creationId xmlns:p14="http://schemas.microsoft.com/office/powerpoint/2010/main" val="64227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1536E-F580-4A36-B02C-2428AEEAF56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56E3CE-4217-401D-9F40-A71508F7764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70CB0B0-E70F-4322-8594-D3CB5AC2222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68DD4D-F71F-4442-BF61-D963CE734A9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16B211A-6885-409E-B5E1-FDE0E44EA95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DCC2C33-28B5-4868-96C7-D0EB52C7DD03}"/>
              </a:ext>
            </a:extLst>
          </p:cNvPr>
          <p:cNvSpPr>
            <a:spLocks noGrp="1"/>
          </p:cNvSpPr>
          <p:nvPr>
            <p:ph type="sldNum" sz="quarter" idx="12"/>
          </p:nvPr>
        </p:nvSpPr>
        <p:spPr/>
        <p:txBody>
          <a:bodyPr/>
          <a:lstStyle>
            <a:lvl1pPr>
              <a:defRPr/>
            </a:lvl1pPr>
          </a:lstStyle>
          <a:p>
            <a:fld id="{E4D2DE52-D1FB-4868-9398-5DB85743DF41}" type="slidenum">
              <a:rPr lang="en-US" altLang="zh-CN"/>
              <a:pPr/>
              <a:t>‹#›</a:t>
            </a:fld>
            <a:endParaRPr lang="en-US" altLang="zh-CN"/>
          </a:p>
        </p:txBody>
      </p:sp>
    </p:spTree>
    <p:extLst>
      <p:ext uri="{BB962C8B-B14F-4D97-AF65-F5344CB8AC3E}">
        <p14:creationId xmlns:p14="http://schemas.microsoft.com/office/powerpoint/2010/main" val="108086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8559453-5C38-451B-8391-FDA4A441ADC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61F53D7-36FE-483B-8265-5D337F0EEFC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AD5F0E8-AD42-4463-BFCE-AC233EF3DFB6}"/>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76B27EF1-3202-4E97-8575-711E9EDA3D2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C0B1409C-8345-4991-B38D-7AF0ADBA364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7F078EC-CA70-43C8-AE14-604D012AA47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4.wmf"/><Relationship Id="rId1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oleObject" Target="../embeddings/oleObject9.bin"/><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image" Target="../media/image5.wmf"/><Relationship Id="rId10" Type="http://schemas.openxmlformats.org/officeDocument/2006/relationships/image" Target="../media/image3.wmf"/><Relationship Id="rId19" Type="http://schemas.openxmlformats.org/officeDocument/2006/relationships/oleObject" Target="../embeddings/oleObject11.bin"/><Relationship Id="rId4" Type="http://schemas.openxmlformats.org/officeDocument/2006/relationships/image" Target="../media/image1.wmf"/><Relationship Id="rId9" Type="http://schemas.openxmlformats.org/officeDocument/2006/relationships/oleObject" Target="../embeddings/oleObject5.bin"/><Relationship Id="rId1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31.bin"/><Relationship Id="rId4"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image" Target="../media/image36.png"/><Relationship Id="rId5" Type="http://schemas.openxmlformats.org/officeDocument/2006/relationships/oleObject" Target="../embeddings/oleObject3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13.bin"/><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5.bin"/><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5.png"/><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AB35B6C-DCD8-4459-9B6A-72B8867BFEFB}"/>
              </a:ext>
            </a:extLst>
          </p:cNvPr>
          <p:cNvSpPr>
            <a:spLocks noChangeArrowheads="1"/>
          </p:cNvSpPr>
          <p:nvPr/>
        </p:nvSpPr>
        <p:spPr bwMode="auto">
          <a:xfrm>
            <a:off x="1066800" y="6858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ea typeface="黑体" panose="02010609060101010101" pitchFamily="49" charset="-122"/>
              </a:rPr>
              <a:t>3  </a:t>
            </a:r>
            <a:r>
              <a:rPr lang="zh-CN" altLang="en-US" sz="2800" b="1">
                <a:ea typeface="黑体" panose="02010609060101010101" pitchFamily="49" charset="-122"/>
              </a:rPr>
              <a:t>应力</a:t>
            </a:r>
            <a:r>
              <a:rPr lang="zh-CN" altLang="en-US" sz="2800">
                <a:ea typeface="黑体" panose="02010609060101010101" pitchFamily="49" charset="-122"/>
              </a:rPr>
              <a:t> </a:t>
            </a:r>
            <a:endParaRPr lang="zh-CN" altLang="en-US" sz="2800"/>
          </a:p>
        </p:txBody>
      </p:sp>
      <p:grpSp>
        <p:nvGrpSpPr>
          <p:cNvPr id="3075" name="Group 3">
            <a:extLst>
              <a:ext uri="{FF2B5EF4-FFF2-40B4-BE49-F238E27FC236}">
                <a16:creationId xmlns:a16="http://schemas.microsoft.com/office/drawing/2014/main" id="{C32017A9-9EF7-4AD4-98B4-DD1C89B4A9DF}"/>
              </a:ext>
            </a:extLst>
          </p:cNvPr>
          <p:cNvGrpSpPr>
            <a:grpSpLocks noChangeAspect="1"/>
          </p:cNvGrpSpPr>
          <p:nvPr/>
        </p:nvGrpSpPr>
        <p:grpSpPr bwMode="auto">
          <a:xfrm>
            <a:off x="990600" y="1524000"/>
            <a:ext cx="3517900" cy="2254250"/>
            <a:chOff x="2340" y="11228"/>
            <a:chExt cx="2943" cy="1884"/>
          </a:xfrm>
        </p:grpSpPr>
        <p:sp>
          <p:nvSpPr>
            <p:cNvPr id="3076" name="Oval 4">
              <a:extLst>
                <a:ext uri="{FF2B5EF4-FFF2-40B4-BE49-F238E27FC236}">
                  <a16:creationId xmlns:a16="http://schemas.microsoft.com/office/drawing/2014/main" id="{9D8B0294-AB3F-48B1-BE00-EBA7B8229FCC}"/>
                </a:ext>
              </a:extLst>
            </p:cNvPr>
            <p:cNvSpPr>
              <a:spLocks noChangeAspect="1" noChangeArrowheads="1"/>
            </p:cNvSpPr>
            <p:nvPr/>
          </p:nvSpPr>
          <p:spPr bwMode="auto">
            <a:xfrm rot="1666736">
              <a:off x="2554" y="11902"/>
              <a:ext cx="1440" cy="720"/>
            </a:xfrm>
            <a:prstGeom prst="ellipse">
              <a:avLst/>
            </a:prstGeom>
            <a:solidFill>
              <a:srgbClr val="FFFFFF"/>
            </a:solidFill>
            <a:ln w="15875">
              <a:solidFill>
                <a:srgbClr val="000000"/>
              </a:solidFill>
              <a:round/>
              <a:headEnd/>
              <a:tailEnd/>
            </a:ln>
          </p:spPr>
          <p:txBody>
            <a:bodyPr/>
            <a:lstStyle/>
            <a:p>
              <a:pPr algn="just" eaLnBrk="0" hangingPunct="0"/>
              <a:endParaRPr kumimoji="0" lang="zh-CN" altLang="zh-CN" sz="1000" i="1"/>
            </a:p>
          </p:txBody>
        </p:sp>
        <p:sp>
          <p:nvSpPr>
            <p:cNvPr id="3077" name="AutoShape 5">
              <a:extLst>
                <a:ext uri="{FF2B5EF4-FFF2-40B4-BE49-F238E27FC236}">
                  <a16:creationId xmlns:a16="http://schemas.microsoft.com/office/drawing/2014/main" id="{C46BD316-4858-4B92-AEDF-E3196641FAD8}"/>
                </a:ext>
              </a:extLst>
            </p:cNvPr>
            <p:cNvSpPr>
              <a:spLocks noChangeAspect="1" noChangeArrowheads="1"/>
            </p:cNvSpPr>
            <p:nvPr/>
          </p:nvSpPr>
          <p:spPr bwMode="auto">
            <a:xfrm rot="1660170">
              <a:off x="3077" y="12059"/>
              <a:ext cx="407" cy="185"/>
            </a:xfrm>
            <a:prstGeom prst="parallelogram">
              <a:avLst>
                <a:gd name="adj" fmla="val 55000"/>
              </a:avLst>
            </a:prstGeom>
            <a:solidFill>
              <a:srgbClr val="FFFFFF"/>
            </a:solidFill>
            <a:ln w="9525">
              <a:solidFill>
                <a:srgbClr val="969696"/>
              </a:solidFill>
              <a:miter lim="800000"/>
              <a:headEnd/>
              <a:tailEnd/>
            </a:ln>
          </p:spPr>
          <p:txBody>
            <a:bodyPr/>
            <a:lstStyle/>
            <a:p>
              <a:endParaRPr lang="zh-CN" altLang="en-US"/>
            </a:p>
          </p:txBody>
        </p:sp>
        <p:sp>
          <p:nvSpPr>
            <p:cNvPr id="3078" name="Line 6">
              <a:extLst>
                <a:ext uri="{FF2B5EF4-FFF2-40B4-BE49-F238E27FC236}">
                  <a16:creationId xmlns:a16="http://schemas.microsoft.com/office/drawing/2014/main" id="{9691980F-48B5-4D57-AB23-BF83F7C3B2DC}"/>
                </a:ext>
              </a:extLst>
            </p:cNvPr>
            <p:cNvSpPr>
              <a:spLocks noChangeAspect="1" noChangeShapeType="1"/>
            </p:cNvSpPr>
            <p:nvPr/>
          </p:nvSpPr>
          <p:spPr bwMode="auto">
            <a:xfrm flipV="1">
              <a:off x="3271" y="11480"/>
              <a:ext cx="144" cy="69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9" name="Line 7">
              <a:extLst>
                <a:ext uri="{FF2B5EF4-FFF2-40B4-BE49-F238E27FC236}">
                  <a16:creationId xmlns:a16="http://schemas.microsoft.com/office/drawing/2014/main" id="{33CBA8F4-73EE-4FB2-8F66-0AE3778D6730}"/>
                </a:ext>
              </a:extLst>
            </p:cNvPr>
            <p:cNvSpPr>
              <a:spLocks noChangeAspect="1" noChangeShapeType="1"/>
            </p:cNvSpPr>
            <p:nvPr/>
          </p:nvSpPr>
          <p:spPr bwMode="auto">
            <a:xfrm flipV="1">
              <a:off x="3274" y="11483"/>
              <a:ext cx="490" cy="69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80" name="Arc 8">
              <a:extLst>
                <a:ext uri="{FF2B5EF4-FFF2-40B4-BE49-F238E27FC236}">
                  <a16:creationId xmlns:a16="http://schemas.microsoft.com/office/drawing/2014/main" id="{4FEB3AF8-63D3-4E81-8CE9-AB36C5920B28}"/>
                </a:ext>
              </a:extLst>
            </p:cNvPr>
            <p:cNvSpPr>
              <a:spLocks noChangeAspect="1"/>
            </p:cNvSpPr>
            <p:nvPr/>
          </p:nvSpPr>
          <p:spPr bwMode="auto">
            <a:xfrm rot="1680000" flipV="1">
              <a:off x="4353" y="12254"/>
              <a:ext cx="720"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 name="Arc 9">
              <a:extLst>
                <a:ext uri="{FF2B5EF4-FFF2-40B4-BE49-F238E27FC236}">
                  <a16:creationId xmlns:a16="http://schemas.microsoft.com/office/drawing/2014/main" id="{2C42D8BD-D820-474E-B1B0-AB5C59319558}"/>
                </a:ext>
              </a:extLst>
            </p:cNvPr>
            <p:cNvSpPr>
              <a:spLocks noChangeAspect="1"/>
            </p:cNvSpPr>
            <p:nvPr/>
          </p:nvSpPr>
          <p:spPr bwMode="auto">
            <a:xfrm rot="1680000" flipH="1">
              <a:off x="3867" y="11657"/>
              <a:ext cx="701" cy="288"/>
            </a:xfrm>
            <a:custGeom>
              <a:avLst/>
              <a:gdLst>
                <a:gd name="G0" fmla="+- 0 0 0"/>
                <a:gd name="G1" fmla="+- 21600 0 0"/>
                <a:gd name="G2" fmla="+- 21600 0 0"/>
                <a:gd name="T0" fmla="*/ 0 w 21020"/>
                <a:gd name="T1" fmla="*/ 0 h 21600"/>
                <a:gd name="T2" fmla="*/ 21020 w 21020"/>
                <a:gd name="T3" fmla="*/ 16629 h 21600"/>
                <a:gd name="T4" fmla="*/ 0 w 21020"/>
                <a:gd name="T5" fmla="*/ 21600 h 21600"/>
              </a:gdLst>
              <a:ahLst/>
              <a:cxnLst>
                <a:cxn ang="0">
                  <a:pos x="T0" y="T1"/>
                </a:cxn>
                <a:cxn ang="0">
                  <a:pos x="T2" y="T3"/>
                </a:cxn>
                <a:cxn ang="0">
                  <a:pos x="T4" y="T5"/>
                </a:cxn>
              </a:cxnLst>
              <a:rect l="0" t="0" r="r" b="b"/>
              <a:pathLst>
                <a:path w="21020" h="21600" fill="none" extrusionOk="0">
                  <a:moveTo>
                    <a:pt x="-1" y="0"/>
                  </a:moveTo>
                  <a:cubicBezTo>
                    <a:pt x="10014" y="0"/>
                    <a:pt x="18715" y="6883"/>
                    <a:pt x="21020" y="16628"/>
                  </a:cubicBezTo>
                </a:path>
                <a:path w="21020" h="21600" stroke="0" extrusionOk="0">
                  <a:moveTo>
                    <a:pt x="-1" y="0"/>
                  </a:moveTo>
                  <a:cubicBezTo>
                    <a:pt x="10014" y="0"/>
                    <a:pt x="18715" y="6883"/>
                    <a:pt x="21020" y="16628"/>
                  </a:cubicBezTo>
                  <a:lnTo>
                    <a:pt x="0" y="21600"/>
                  </a:lnTo>
                  <a:close/>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2" name="Arc 10">
              <a:extLst>
                <a:ext uri="{FF2B5EF4-FFF2-40B4-BE49-F238E27FC236}">
                  <a16:creationId xmlns:a16="http://schemas.microsoft.com/office/drawing/2014/main" id="{3930167E-6CA1-4622-B758-9F8A56700786}"/>
                </a:ext>
              </a:extLst>
            </p:cNvPr>
            <p:cNvSpPr>
              <a:spLocks noChangeAspect="1"/>
            </p:cNvSpPr>
            <p:nvPr/>
          </p:nvSpPr>
          <p:spPr bwMode="auto">
            <a:xfrm rot="1680000" flipH="1" flipV="1">
              <a:off x="3723" y="11850"/>
              <a:ext cx="720" cy="359"/>
            </a:xfrm>
            <a:custGeom>
              <a:avLst/>
              <a:gdLst>
                <a:gd name="G0" fmla="+- 0 0 0"/>
                <a:gd name="G1" fmla="+- 21600 0 0"/>
                <a:gd name="G2" fmla="+- 21600 0 0"/>
                <a:gd name="T0" fmla="*/ 0 w 21600"/>
                <a:gd name="T1" fmla="*/ 0 h 26892"/>
                <a:gd name="T2" fmla="*/ 20942 w 21600"/>
                <a:gd name="T3" fmla="*/ 26892 h 26892"/>
                <a:gd name="T4" fmla="*/ 0 w 21600"/>
                <a:gd name="T5" fmla="*/ 21600 h 26892"/>
              </a:gdLst>
              <a:ahLst/>
              <a:cxnLst>
                <a:cxn ang="0">
                  <a:pos x="T0" y="T1"/>
                </a:cxn>
                <a:cxn ang="0">
                  <a:pos x="T2" y="T3"/>
                </a:cxn>
                <a:cxn ang="0">
                  <a:pos x="T4" y="T5"/>
                </a:cxn>
              </a:cxnLst>
              <a:rect l="0" t="0" r="r" b="b"/>
              <a:pathLst>
                <a:path w="21600" h="26892" fill="none" extrusionOk="0">
                  <a:moveTo>
                    <a:pt x="-1" y="0"/>
                  </a:moveTo>
                  <a:cubicBezTo>
                    <a:pt x="11929" y="0"/>
                    <a:pt x="21600" y="9670"/>
                    <a:pt x="21600" y="21600"/>
                  </a:cubicBezTo>
                  <a:cubicBezTo>
                    <a:pt x="21600" y="23384"/>
                    <a:pt x="21378" y="25161"/>
                    <a:pt x="20941" y="26891"/>
                  </a:cubicBezTo>
                </a:path>
                <a:path w="21600" h="26892" stroke="0" extrusionOk="0">
                  <a:moveTo>
                    <a:pt x="-1" y="0"/>
                  </a:moveTo>
                  <a:cubicBezTo>
                    <a:pt x="11929" y="0"/>
                    <a:pt x="21600" y="9670"/>
                    <a:pt x="21600" y="21600"/>
                  </a:cubicBezTo>
                  <a:cubicBezTo>
                    <a:pt x="21600" y="23384"/>
                    <a:pt x="21378" y="25161"/>
                    <a:pt x="20941" y="26891"/>
                  </a:cubicBezTo>
                  <a:lnTo>
                    <a:pt x="0" y="2160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3" name="Arc 11">
              <a:extLst>
                <a:ext uri="{FF2B5EF4-FFF2-40B4-BE49-F238E27FC236}">
                  <a16:creationId xmlns:a16="http://schemas.microsoft.com/office/drawing/2014/main" id="{73A6D26D-44C1-4689-A744-BE789232AA1D}"/>
                </a:ext>
              </a:extLst>
            </p:cNvPr>
            <p:cNvSpPr>
              <a:spLocks noChangeAspect="1"/>
            </p:cNvSpPr>
            <p:nvPr/>
          </p:nvSpPr>
          <p:spPr bwMode="auto">
            <a:xfrm rot="1680000">
              <a:off x="4494" y="12007"/>
              <a:ext cx="720"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4" name="Freeform 12">
              <a:extLst>
                <a:ext uri="{FF2B5EF4-FFF2-40B4-BE49-F238E27FC236}">
                  <a16:creationId xmlns:a16="http://schemas.microsoft.com/office/drawing/2014/main" id="{4D9DBE6D-5CD5-4E35-8DE4-19C7D4A16730}"/>
                </a:ext>
              </a:extLst>
            </p:cNvPr>
            <p:cNvSpPr>
              <a:spLocks noChangeAspect="1"/>
            </p:cNvSpPr>
            <p:nvPr/>
          </p:nvSpPr>
          <p:spPr bwMode="auto">
            <a:xfrm>
              <a:off x="2340" y="11933"/>
              <a:ext cx="1570" cy="1179"/>
            </a:xfrm>
            <a:custGeom>
              <a:avLst/>
              <a:gdLst>
                <a:gd name="T0" fmla="*/ 280 w 1570"/>
                <a:gd name="T1" fmla="*/ 0 h 1179"/>
                <a:gd name="T2" fmla="*/ 160 w 1570"/>
                <a:gd name="T3" fmla="*/ 210 h 1179"/>
                <a:gd name="T4" fmla="*/ 40 w 1570"/>
                <a:gd name="T5" fmla="*/ 450 h 1179"/>
                <a:gd name="T6" fmla="*/ 10 w 1570"/>
                <a:gd name="T7" fmla="*/ 705 h 1179"/>
                <a:gd name="T8" fmla="*/ 100 w 1570"/>
                <a:gd name="T9" fmla="*/ 915 h 1179"/>
                <a:gd name="T10" fmla="*/ 385 w 1570"/>
                <a:gd name="T11" fmla="*/ 1110 h 1179"/>
                <a:gd name="T12" fmla="*/ 775 w 1570"/>
                <a:gd name="T13" fmla="*/ 1170 h 1179"/>
                <a:gd name="T14" fmla="*/ 1090 w 1570"/>
                <a:gd name="T15" fmla="*/ 1125 h 1179"/>
                <a:gd name="T16" fmla="*/ 1315 w 1570"/>
                <a:gd name="T17" fmla="*/ 990 h 1179"/>
                <a:gd name="T18" fmla="*/ 1570 w 1570"/>
                <a:gd name="T19" fmla="*/ 69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0" h="1179">
                  <a:moveTo>
                    <a:pt x="280" y="0"/>
                  </a:moveTo>
                  <a:cubicBezTo>
                    <a:pt x="260" y="35"/>
                    <a:pt x="200" y="135"/>
                    <a:pt x="160" y="210"/>
                  </a:cubicBezTo>
                  <a:cubicBezTo>
                    <a:pt x="104" y="294"/>
                    <a:pt x="64" y="352"/>
                    <a:pt x="40" y="450"/>
                  </a:cubicBezTo>
                  <a:cubicBezTo>
                    <a:pt x="15" y="533"/>
                    <a:pt x="0" y="628"/>
                    <a:pt x="10" y="705"/>
                  </a:cubicBezTo>
                  <a:cubicBezTo>
                    <a:pt x="20" y="782"/>
                    <a:pt x="38" y="848"/>
                    <a:pt x="100" y="915"/>
                  </a:cubicBezTo>
                  <a:cubicBezTo>
                    <a:pt x="155" y="962"/>
                    <a:pt x="267" y="1072"/>
                    <a:pt x="385" y="1110"/>
                  </a:cubicBezTo>
                  <a:cubicBezTo>
                    <a:pt x="530" y="1105"/>
                    <a:pt x="630" y="1179"/>
                    <a:pt x="775" y="1170"/>
                  </a:cubicBezTo>
                  <a:cubicBezTo>
                    <a:pt x="900" y="1157"/>
                    <a:pt x="1005" y="1150"/>
                    <a:pt x="1090" y="1125"/>
                  </a:cubicBezTo>
                  <a:cubicBezTo>
                    <a:pt x="1149" y="1105"/>
                    <a:pt x="1255" y="1005"/>
                    <a:pt x="1315" y="990"/>
                  </a:cubicBezTo>
                  <a:cubicBezTo>
                    <a:pt x="1395" y="918"/>
                    <a:pt x="1528" y="740"/>
                    <a:pt x="1570" y="69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5" name="Freeform 13">
              <a:extLst>
                <a:ext uri="{FF2B5EF4-FFF2-40B4-BE49-F238E27FC236}">
                  <a16:creationId xmlns:a16="http://schemas.microsoft.com/office/drawing/2014/main" id="{9FD1EAC1-E74B-43E8-9DF3-886D964013BF}"/>
                </a:ext>
              </a:extLst>
            </p:cNvPr>
            <p:cNvSpPr>
              <a:spLocks noChangeAspect="1"/>
            </p:cNvSpPr>
            <p:nvPr/>
          </p:nvSpPr>
          <p:spPr bwMode="auto">
            <a:xfrm>
              <a:off x="3820" y="11228"/>
              <a:ext cx="1463" cy="1230"/>
            </a:xfrm>
            <a:custGeom>
              <a:avLst/>
              <a:gdLst>
                <a:gd name="T0" fmla="*/ 0 w 1463"/>
                <a:gd name="T1" fmla="*/ 525 h 1230"/>
                <a:gd name="T2" fmla="*/ 285 w 1463"/>
                <a:gd name="T3" fmla="*/ 255 h 1230"/>
                <a:gd name="T4" fmla="*/ 915 w 1463"/>
                <a:gd name="T5" fmla="*/ 0 h 1230"/>
                <a:gd name="T6" fmla="*/ 1125 w 1463"/>
                <a:gd name="T7" fmla="*/ 30 h 1230"/>
                <a:gd name="T8" fmla="*/ 1440 w 1463"/>
                <a:gd name="T9" fmla="*/ 330 h 1230"/>
                <a:gd name="T10" fmla="*/ 1425 w 1463"/>
                <a:gd name="T11" fmla="*/ 840 h 1230"/>
                <a:gd name="T12" fmla="*/ 1290 w 1463"/>
                <a:gd name="T13" fmla="*/ 1230 h 1230"/>
              </a:gdLst>
              <a:ahLst/>
              <a:cxnLst>
                <a:cxn ang="0">
                  <a:pos x="T0" y="T1"/>
                </a:cxn>
                <a:cxn ang="0">
                  <a:pos x="T2" y="T3"/>
                </a:cxn>
                <a:cxn ang="0">
                  <a:pos x="T4" y="T5"/>
                </a:cxn>
                <a:cxn ang="0">
                  <a:pos x="T6" y="T7"/>
                </a:cxn>
                <a:cxn ang="0">
                  <a:pos x="T8" y="T9"/>
                </a:cxn>
                <a:cxn ang="0">
                  <a:pos x="T10" y="T11"/>
                </a:cxn>
                <a:cxn ang="0">
                  <a:pos x="T12" y="T13"/>
                </a:cxn>
              </a:cxnLst>
              <a:rect l="0" t="0" r="r" b="b"/>
              <a:pathLst>
                <a:path w="1463" h="1230">
                  <a:moveTo>
                    <a:pt x="0" y="525"/>
                  </a:moveTo>
                  <a:cubicBezTo>
                    <a:pt x="47" y="485"/>
                    <a:pt x="233" y="305"/>
                    <a:pt x="285" y="255"/>
                  </a:cubicBezTo>
                  <a:cubicBezTo>
                    <a:pt x="438" y="173"/>
                    <a:pt x="773" y="17"/>
                    <a:pt x="915" y="0"/>
                  </a:cubicBezTo>
                  <a:cubicBezTo>
                    <a:pt x="936" y="15"/>
                    <a:pt x="1076" y="18"/>
                    <a:pt x="1125" y="30"/>
                  </a:cubicBezTo>
                  <a:cubicBezTo>
                    <a:pt x="1213" y="85"/>
                    <a:pt x="1390" y="195"/>
                    <a:pt x="1440" y="330"/>
                  </a:cubicBezTo>
                  <a:cubicBezTo>
                    <a:pt x="1463" y="447"/>
                    <a:pt x="1445" y="700"/>
                    <a:pt x="1425" y="840"/>
                  </a:cubicBezTo>
                  <a:cubicBezTo>
                    <a:pt x="1400" y="990"/>
                    <a:pt x="1318" y="1149"/>
                    <a:pt x="1290" y="123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86" name="Group 14">
            <a:extLst>
              <a:ext uri="{FF2B5EF4-FFF2-40B4-BE49-F238E27FC236}">
                <a16:creationId xmlns:a16="http://schemas.microsoft.com/office/drawing/2014/main" id="{D6CBB048-5A0C-4AC9-B131-3FC7501FDB0D}"/>
              </a:ext>
            </a:extLst>
          </p:cNvPr>
          <p:cNvGrpSpPr>
            <a:grpSpLocks noChangeAspect="1"/>
          </p:cNvGrpSpPr>
          <p:nvPr/>
        </p:nvGrpSpPr>
        <p:grpSpPr bwMode="auto">
          <a:xfrm>
            <a:off x="4800600" y="1143000"/>
            <a:ext cx="3657600" cy="2608263"/>
            <a:chOff x="6300" y="9240"/>
            <a:chExt cx="3060" cy="2184"/>
          </a:xfrm>
        </p:grpSpPr>
        <p:sp>
          <p:nvSpPr>
            <p:cNvPr id="3087" name="AutoShape 15">
              <a:extLst>
                <a:ext uri="{FF2B5EF4-FFF2-40B4-BE49-F238E27FC236}">
                  <a16:creationId xmlns:a16="http://schemas.microsoft.com/office/drawing/2014/main" id="{217D35FE-02F9-45D3-8CF7-281ABB844C37}"/>
                </a:ext>
              </a:extLst>
            </p:cNvPr>
            <p:cNvSpPr>
              <a:spLocks noChangeAspect="1" noChangeArrowheads="1"/>
            </p:cNvSpPr>
            <p:nvPr/>
          </p:nvSpPr>
          <p:spPr bwMode="auto">
            <a:xfrm rot="1419875">
              <a:off x="8100" y="10800"/>
              <a:ext cx="900" cy="312"/>
            </a:xfrm>
            <a:prstGeom prst="parallelogram">
              <a:avLst>
                <a:gd name="adj" fmla="val 72115"/>
              </a:avLst>
            </a:prstGeom>
            <a:solidFill>
              <a:srgbClr val="FFFFFF"/>
            </a:solidFill>
            <a:ln w="9525">
              <a:solidFill>
                <a:srgbClr val="000000"/>
              </a:solidFill>
              <a:miter lim="800000"/>
              <a:headEnd/>
              <a:tailEnd/>
            </a:ln>
            <a:effectLst>
              <a:outerShdw dist="40161" dir="4293903" algn="ctr" rotWithShape="0">
                <a:srgbClr val="808080"/>
              </a:outerShdw>
            </a:effectLst>
          </p:spPr>
          <p:txBody>
            <a:bodyPr/>
            <a:lstStyle/>
            <a:p>
              <a:endParaRPr lang="zh-CN" altLang="en-US"/>
            </a:p>
          </p:txBody>
        </p:sp>
        <p:sp>
          <p:nvSpPr>
            <p:cNvPr id="3088" name="AutoShape 16">
              <a:extLst>
                <a:ext uri="{FF2B5EF4-FFF2-40B4-BE49-F238E27FC236}">
                  <a16:creationId xmlns:a16="http://schemas.microsoft.com/office/drawing/2014/main" id="{1753A351-A501-4A10-AA3E-5225A1E0B70B}"/>
                </a:ext>
              </a:extLst>
            </p:cNvPr>
            <p:cNvSpPr>
              <a:spLocks noChangeAspect="1" noChangeArrowheads="1"/>
            </p:cNvSpPr>
            <p:nvPr/>
          </p:nvSpPr>
          <p:spPr bwMode="auto">
            <a:xfrm rot="1419875">
              <a:off x="6300" y="10800"/>
              <a:ext cx="900" cy="312"/>
            </a:xfrm>
            <a:prstGeom prst="parallelogram">
              <a:avLst>
                <a:gd name="adj" fmla="val 72115"/>
              </a:avLst>
            </a:prstGeom>
            <a:solidFill>
              <a:srgbClr val="FFFFFF"/>
            </a:solidFill>
            <a:ln w="9525">
              <a:solidFill>
                <a:srgbClr val="000000"/>
              </a:solidFill>
              <a:miter lim="800000"/>
              <a:headEnd/>
              <a:tailEnd/>
            </a:ln>
            <a:effectLst>
              <a:outerShdw dist="38100" dir="5400000" algn="ctr" rotWithShape="0">
                <a:srgbClr val="808080"/>
              </a:outerShdw>
            </a:effectLst>
          </p:spPr>
          <p:txBody>
            <a:bodyPr/>
            <a:lstStyle/>
            <a:p>
              <a:endParaRPr lang="zh-CN" altLang="en-US"/>
            </a:p>
          </p:txBody>
        </p:sp>
        <p:sp>
          <p:nvSpPr>
            <p:cNvPr id="3089" name="Line 17">
              <a:extLst>
                <a:ext uri="{FF2B5EF4-FFF2-40B4-BE49-F238E27FC236}">
                  <a16:creationId xmlns:a16="http://schemas.microsoft.com/office/drawing/2014/main" id="{B1193E8F-ACDF-42FD-8643-B84369DEDC06}"/>
                </a:ext>
              </a:extLst>
            </p:cNvPr>
            <p:cNvSpPr>
              <a:spLocks noChangeAspect="1" noChangeShapeType="1"/>
            </p:cNvSpPr>
            <p:nvPr/>
          </p:nvSpPr>
          <p:spPr bwMode="auto">
            <a:xfrm flipV="1">
              <a:off x="8640" y="10020"/>
              <a:ext cx="180" cy="93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0" name="Line 18">
              <a:extLst>
                <a:ext uri="{FF2B5EF4-FFF2-40B4-BE49-F238E27FC236}">
                  <a16:creationId xmlns:a16="http://schemas.microsoft.com/office/drawing/2014/main" id="{5B999C64-7BA3-466F-8DF2-312F3BE136FA}"/>
                </a:ext>
              </a:extLst>
            </p:cNvPr>
            <p:cNvSpPr>
              <a:spLocks noChangeAspect="1" noChangeShapeType="1"/>
            </p:cNvSpPr>
            <p:nvPr/>
          </p:nvSpPr>
          <p:spPr bwMode="auto">
            <a:xfrm flipV="1">
              <a:off x="6840" y="9240"/>
              <a:ext cx="360" cy="171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1" name="Line 19">
              <a:extLst>
                <a:ext uri="{FF2B5EF4-FFF2-40B4-BE49-F238E27FC236}">
                  <a16:creationId xmlns:a16="http://schemas.microsoft.com/office/drawing/2014/main" id="{819111CE-D52F-4A8E-8D22-172C6CF40260}"/>
                </a:ext>
              </a:extLst>
            </p:cNvPr>
            <p:cNvSpPr>
              <a:spLocks noChangeAspect="1" noChangeShapeType="1"/>
            </p:cNvSpPr>
            <p:nvPr/>
          </p:nvSpPr>
          <p:spPr bwMode="auto">
            <a:xfrm flipV="1">
              <a:off x="8640" y="9864"/>
              <a:ext cx="720" cy="109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2" name="Line 20">
              <a:extLst>
                <a:ext uri="{FF2B5EF4-FFF2-40B4-BE49-F238E27FC236}">
                  <a16:creationId xmlns:a16="http://schemas.microsoft.com/office/drawing/2014/main" id="{83B1B52A-870F-4002-86D9-A7FE3DBE7E67}"/>
                </a:ext>
              </a:extLst>
            </p:cNvPr>
            <p:cNvSpPr>
              <a:spLocks noChangeAspect="1" noChangeShapeType="1"/>
            </p:cNvSpPr>
            <p:nvPr/>
          </p:nvSpPr>
          <p:spPr bwMode="auto">
            <a:xfrm flipV="1">
              <a:off x="6840" y="10020"/>
              <a:ext cx="720" cy="93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3" name="Line 21">
              <a:extLst>
                <a:ext uri="{FF2B5EF4-FFF2-40B4-BE49-F238E27FC236}">
                  <a16:creationId xmlns:a16="http://schemas.microsoft.com/office/drawing/2014/main" id="{AC3D049A-A54B-4BE9-ABBD-949C5FD0A1C7}"/>
                </a:ext>
              </a:extLst>
            </p:cNvPr>
            <p:cNvSpPr>
              <a:spLocks noChangeAspect="1" noChangeShapeType="1"/>
            </p:cNvSpPr>
            <p:nvPr/>
          </p:nvSpPr>
          <p:spPr bwMode="auto">
            <a:xfrm>
              <a:off x="6840" y="10956"/>
              <a:ext cx="900" cy="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4" name="Line 22">
              <a:extLst>
                <a:ext uri="{FF2B5EF4-FFF2-40B4-BE49-F238E27FC236}">
                  <a16:creationId xmlns:a16="http://schemas.microsoft.com/office/drawing/2014/main" id="{7B61C3C1-8E2C-4AF9-9BEB-0758D75AC8B2}"/>
                </a:ext>
              </a:extLst>
            </p:cNvPr>
            <p:cNvSpPr>
              <a:spLocks noChangeAspect="1" noChangeShapeType="1"/>
            </p:cNvSpPr>
            <p:nvPr/>
          </p:nvSpPr>
          <p:spPr bwMode="auto">
            <a:xfrm flipV="1">
              <a:off x="6840" y="9708"/>
              <a:ext cx="0" cy="1248"/>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5" name="Line 23">
              <a:extLst>
                <a:ext uri="{FF2B5EF4-FFF2-40B4-BE49-F238E27FC236}">
                  <a16:creationId xmlns:a16="http://schemas.microsoft.com/office/drawing/2014/main" id="{8FCB0F5B-861B-42B1-BF22-7233F8EE747E}"/>
                </a:ext>
              </a:extLst>
            </p:cNvPr>
            <p:cNvSpPr>
              <a:spLocks noChangeAspect="1" noChangeShapeType="1"/>
            </p:cNvSpPr>
            <p:nvPr/>
          </p:nvSpPr>
          <p:spPr bwMode="auto">
            <a:xfrm>
              <a:off x="7560" y="10020"/>
              <a:ext cx="0" cy="1404"/>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 name="Line 24">
              <a:extLst>
                <a:ext uri="{FF2B5EF4-FFF2-40B4-BE49-F238E27FC236}">
                  <a16:creationId xmlns:a16="http://schemas.microsoft.com/office/drawing/2014/main" id="{BA62B6B0-A3F3-49BA-B3DA-6C0B58C48C55}"/>
                </a:ext>
              </a:extLst>
            </p:cNvPr>
            <p:cNvSpPr>
              <a:spLocks noChangeAspect="1" noChangeShapeType="1"/>
            </p:cNvSpPr>
            <p:nvPr/>
          </p:nvSpPr>
          <p:spPr bwMode="auto">
            <a:xfrm flipH="1">
              <a:off x="6660" y="10956"/>
              <a:ext cx="180" cy="468"/>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7" name="Line 25">
              <a:extLst>
                <a:ext uri="{FF2B5EF4-FFF2-40B4-BE49-F238E27FC236}">
                  <a16:creationId xmlns:a16="http://schemas.microsoft.com/office/drawing/2014/main" id="{850B4E6F-4C78-498C-9A57-B78E1FEC4321}"/>
                </a:ext>
              </a:extLst>
            </p:cNvPr>
            <p:cNvSpPr>
              <a:spLocks noChangeAspect="1" noChangeShapeType="1"/>
            </p:cNvSpPr>
            <p:nvPr/>
          </p:nvSpPr>
          <p:spPr bwMode="auto">
            <a:xfrm>
              <a:off x="6660" y="11424"/>
              <a:ext cx="900" cy="0"/>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 name="Line 26">
              <a:extLst>
                <a:ext uri="{FF2B5EF4-FFF2-40B4-BE49-F238E27FC236}">
                  <a16:creationId xmlns:a16="http://schemas.microsoft.com/office/drawing/2014/main" id="{6A20835D-B64A-4FE9-A480-5566FA3F9A61}"/>
                </a:ext>
              </a:extLst>
            </p:cNvPr>
            <p:cNvSpPr>
              <a:spLocks noChangeAspect="1" noChangeShapeType="1"/>
            </p:cNvSpPr>
            <p:nvPr/>
          </p:nvSpPr>
          <p:spPr bwMode="auto">
            <a:xfrm flipH="1">
              <a:off x="7560" y="10956"/>
              <a:ext cx="180" cy="468"/>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9" name="Line 27">
              <a:extLst>
                <a:ext uri="{FF2B5EF4-FFF2-40B4-BE49-F238E27FC236}">
                  <a16:creationId xmlns:a16="http://schemas.microsoft.com/office/drawing/2014/main" id="{461F3EEC-D009-443D-9AE8-AF552930B5D8}"/>
                </a:ext>
              </a:extLst>
            </p:cNvPr>
            <p:cNvSpPr>
              <a:spLocks noChangeAspect="1" noChangeShapeType="1"/>
            </p:cNvSpPr>
            <p:nvPr/>
          </p:nvSpPr>
          <p:spPr bwMode="auto">
            <a:xfrm>
              <a:off x="6840" y="9708"/>
              <a:ext cx="720" cy="312"/>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0" name="Line 28">
              <a:extLst>
                <a:ext uri="{FF2B5EF4-FFF2-40B4-BE49-F238E27FC236}">
                  <a16:creationId xmlns:a16="http://schemas.microsoft.com/office/drawing/2014/main" id="{57C2AFEE-558E-49B0-BDE0-D037CC1771DD}"/>
                </a:ext>
              </a:extLst>
            </p:cNvPr>
            <p:cNvSpPr>
              <a:spLocks noChangeAspect="1" noChangeShapeType="1"/>
            </p:cNvSpPr>
            <p:nvPr/>
          </p:nvSpPr>
          <p:spPr bwMode="auto">
            <a:xfrm>
              <a:off x="6840" y="10956"/>
              <a:ext cx="720" cy="468"/>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1" name="Line 29">
              <a:extLst>
                <a:ext uri="{FF2B5EF4-FFF2-40B4-BE49-F238E27FC236}">
                  <a16:creationId xmlns:a16="http://schemas.microsoft.com/office/drawing/2014/main" id="{039DA4DA-61C0-4270-A1EC-8A1FD680559F}"/>
                </a:ext>
              </a:extLst>
            </p:cNvPr>
            <p:cNvSpPr>
              <a:spLocks noChangeAspect="1" noChangeShapeType="1"/>
            </p:cNvSpPr>
            <p:nvPr/>
          </p:nvSpPr>
          <p:spPr bwMode="auto">
            <a:xfrm flipV="1">
              <a:off x="8640" y="10800"/>
              <a:ext cx="540" cy="156"/>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02" name="Line 30">
              <a:extLst>
                <a:ext uri="{FF2B5EF4-FFF2-40B4-BE49-F238E27FC236}">
                  <a16:creationId xmlns:a16="http://schemas.microsoft.com/office/drawing/2014/main" id="{CDB5C789-D323-4684-AE67-70160780F4C2}"/>
                </a:ext>
              </a:extLst>
            </p:cNvPr>
            <p:cNvSpPr>
              <a:spLocks noChangeAspect="1" noChangeShapeType="1"/>
            </p:cNvSpPr>
            <p:nvPr/>
          </p:nvSpPr>
          <p:spPr bwMode="auto">
            <a:xfrm flipV="1">
              <a:off x="8820" y="9864"/>
              <a:ext cx="540" cy="156"/>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 name="Line 31">
              <a:extLst>
                <a:ext uri="{FF2B5EF4-FFF2-40B4-BE49-F238E27FC236}">
                  <a16:creationId xmlns:a16="http://schemas.microsoft.com/office/drawing/2014/main" id="{28BDE56F-2A60-45E3-A06D-5CEDCAF33EF8}"/>
                </a:ext>
              </a:extLst>
            </p:cNvPr>
            <p:cNvSpPr>
              <a:spLocks noChangeAspect="1" noChangeShapeType="1"/>
            </p:cNvSpPr>
            <p:nvPr/>
          </p:nvSpPr>
          <p:spPr bwMode="auto">
            <a:xfrm flipH="1">
              <a:off x="9180" y="9864"/>
              <a:ext cx="180" cy="936"/>
            </a:xfrm>
            <a:prstGeom prst="line">
              <a:avLst/>
            </a:prstGeom>
            <a:noFill/>
            <a:ln w="63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 name="Line 32">
              <a:extLst>
                <a:ext uri="{FF2B5EF4-FFF2-40B4-BE49-F238E27FC236}">
                  <a16:creationId xmlns:a16="http://schemas.microsoft.com/office/drawing/2014/main" id="{8C8D9E18-ED95-48D6-BFE9-C1C62533CD5A}"/>
                </a:ext>
              </a:extLst>
            </p:cNvPr>
            <p:cNvSpPr>
              <a:spLocks noChangeAspect="1" noChangeShapeType="1"/>
            </p:cNvSpPr>
            <p:nvPr/>
          </p:nvSpPr>
          <p:spPr bwMode="auto">
            <a:xfrm flipV="1">
              <a:off x="8640" y="9240"/>
              <a:ext cx="360" cy="171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05" name="Object 33">
            <a:extLst>
              <a:ext uri="{FF2B5EF4-FFF2-40B4-BE49-F238E27FC236}">
                <a16:creationId xmlns:a16="http://schemas.microsoft.com/office/drawing/2014/main" id="{081B9B3B-AF8C-4C8F-9F23-9B1B534A5528}"/>
              </a:ext>
            </a:extLst>
          </p:cNvPr>
          <p:cNvGraphicFramePr>
            <a:graphicFrameLocks noChangeAspect="1"/>
          </p:cNvGraphicFramePr>
          <p:nvPr/>
        </p:nvGraphicFramePr>
        <p:xfrm>
          <a:off x="2514600" y="1447800"/>
          <a:ext cx="419100" cy="366713"/>
        </p:xfrm>
        <a:graphic>
          <a:graphicData uri="http://schemas.openxmlformats.org/presentationml/2006/ole">
            <mc:AlternateContent xmlns:mc="http://schemas.openxmlformats.org/markup-compatibility/2006">
              <mc:Choice xmlns:v="urn:schemas-microsoft-com:vml" Requires="v">
                <p:oleObj spid="_x0000_s3116" r:id="rId3" imgW="228501" imgH="203112" progId="Equation.DSMT4">
                  <p:embed/>
                </p:oleObj>
              </mc:Choice>
              <mc:Fallback>
                <p:oleObj r:id="rId3" imgW="228501" imgH="203112"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4191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6" name="Object 34">
            <a:extLst>
              <a:ext uri="{FF2B5EF4-FFF2-40B4-BE49-F238E27FC236}">
                <a16:creationId xmlns:a16="http://schemas.microsoft.com/office/drawing/2014/main" id="{06F88EAE-D0AB-4E4B-93F1-0F9FAEA624AB}"/>
              </a:ext>
            </a:extLst>
          </p:cNvPr>
          <p:cNvGraphicFramePr>
            <a:graphicFrameLocks noChangeAspect="1"/>
          </p:cNvGraphicFramePr>
          <p:nvPr/>
        </p:nvGraphicFramePr>
        <p:xfrm>
          <a:off x="1920875" y="1728788"/>
          <a:ext cx="233363" cy="252412"/>
        </p:xfrm>
        <a:graphic>
          <a:graphicData uri="http://schemas.openxmlformats.org/presentationml/2006/ole">
            <mc:AlternateContent xmlns:mc="http://schemas.openxmlformats.org/markup-compatibility/2006">
              <mc:Choice xmlns:v="urn:schemas-microsoft-com:vml" Requires="v">
                <p:oleObj spid="_x0000_s3117" name="Equation" r:id="rId5" imgW="126720" imgH="139680" progId="Equation.DSMT4">
                  <p:embed/>
                </p:oleObj>
              </mc:Choice>
              <mc:Fallback>
                <p:oleObj name="Equation" r:id="rId5" imgW="126720" imgH="13968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75" y="1728788"/>
                        <a:ext cx="233363"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7" name="Object 35">
            <a:extLst>
              <a:ext uri="{FF2B5EF4-FFF2-40B4-BE49-F238E27FC236}">
                <a16:creationId xmlns:a16="http://schemas.microsoft.com/office/drawing/2014/main" id="{C6E7C6B8-B2F1-428D-BAB5-ADC37B3D2BBA}"/>
              </a:ext>
            </a:extLst>
          </p:cNvPr>
          <p:cNvGraphicFramePr>
            <a:graphicFrameLocks noChangeAspect="1"/>
          </p:cNvGraphicFramePr>
          <p:nvPr/>
        </p:nvGraphicFramePr>
        <p:xfrm>
          <a:off x="5562600" y="990600"/>
          <a:ext cx="233363" cy="252413"/>
        </p:xfrm>
        <a:graphic>
          <a:graphicData uri="http://schemas.openxmlformats.org/presentationml/2006/ole">
            <mc:AlternateContent xmlns:mc="http://schemas.openxmlformats.org/markup-compatibility/2006">
              <mc:Choice xmlns:v="urn:schemas-microsoft-com:vml" Requires="v">
                <p:oleObj spid="_x0000_s3118" name="Equation" r:id="rId7" imgW="126720" imgH="139680" progId="Equation.DSMT4">
                  <p:embed/>
                </p:oleObj>
              </mc:Choice>
              <mc:Fallback>
                <p:oleObj name="Equation" r:id="rId7" imgW="126720" imgH="139680" progId="Equation.DSMT4">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990600"/>
                        <a:ext cx="233363"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8" name="Object 36">
            <a:extLst>
              <a:ext uri="{FF2B5EF4-FFF2-40B4-BE49-F238E27FC236}">
                <a16:creationId xmlns:a16="http://schemas.microsoft.com/office/drawing/2014/main" id="{69C622B4-DAB9-4CD3-B0E3-A8F30041B7F7}"/>
              </a:ext>
            </a:extLst>
          </p:cNvPr>
          <p:cNvGraphicFramePr>
            <a:graphicFrameLocks noChangeAspect="1"/>
          </p:cNvGraphicFramePr>
          <p:nvPr/>
        </p:nvGraphicFramePr>
        <p:xfrm>
          <a:off x="7696200" y="990600"/>
          <a:ext cx="233363" cy="252413"/>
        </p:xfrm>
        <a:graphic>
          <a:graphicData uri="http://schemas.openxmlformats.org/presentationml/2006/ole">
            <mc:AlternateContent xmlns:mc="http://schemas.openxmlformats.org/markup-compatibility/2006">
              <mc:Choice xmlns:v="urn:schemas-microsoft-com:vml" Requires="v">
                <p:oleObj spid="_x0000_s3119" name="Equation" r:id="rId8" imgW="126720" imgH="139680" progId="Equation.DSMT4">
                  <p:embed/>
                </p:oleObj>
              </mc:Choice>
              <mc:Fallback>
                <p:oleObj name="Equation" r:id="rId8" imgW="126720" imgH="13968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990600"/>
                        <a:ext cx="233363"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9" name="Object 37">
            <a:extLst>
              <a:ext uri="{FF2B5EF4-FFF2-40B4-BE49-F238E27FC236}">
                <a16:creationId xmlns:a16="http://schemas.microsoft.com/office/drawing/2014/main" id="{9BE7FBEB-BE37-45EA-B8D3-D7AA80A6D5BF}"/>
              </a:ext>
            </a:extLst>
          </p:cNvPr>
          <p:cNvGraphicFramePr>
            <a:graphicFrameLocks noChangeAspect="1"/>
          </p:cNvGraphicFramePr>
          <p:nvPr/>
        </p:nvGraphicFramePr>
        <p:xfrm>
          <a:off x="6477000" y="3200400"/>
          <a:ext cx="512763" cy="434975"/>
        </p:xfrm>
        <a:graphic>
          <a:graphicData uri="http://schemas.openxmlformats.org/presentationml/2006/ole">
            <mc:AlternateContent xmlns:mc="http://schemas.openxmlformats.org/markup-compatibility/2006">
              <mc:Choice xmlns:v="urn:schemas-microsoft-com:vml" Requires="v">
                <p:oleObj spid="_x0000_s3120" name="Equation" r:id="rId9" imgW="279360" imgH="241200" progId="Equation.DSMT4">
                  <p:embed/>
                </p:oleObj>
              </mc:Choice>
              <mc:Fallback>
                <p:oleObj name="Equation" r:id="rId9" imgW="279360" imgH="241200" progId="Equation.DSMT4">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3200400"/>
                        <a:ext cx="5127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0" name="Object 38">
            <a:extLst>
              <a:ext uri="{FF2B5EF4-FFF2-40B4-BE49-F238E27FC236}">
                <a16:creationId xmlns:a16="http://schemas.microsoft.com/office/drawing/2014/main" id="{340DF499-F7FB-4646-BE02-60AC7A584481}"/>
              </a:ext>
            </a:extLst>
          </p:cNvPr>
          <p:cNvGraphicFramePr>
            <a:graphicFrameLocks noChangeAspect="1"/>
          </p:cNvGraphicFramePr>
          <p:nvPr/>
        </p:nvGraphicFramePr>
        <p:xfrm>
          <a:off x="8534400" y="1828800"/>
          <a:ext cx="419100" cy="366713"/>
        </p:xfrm>
        <a:graphic>
          <a:graphicData uri="http://schemas.openxmlformats.org/presentationml/2006/ole">
            <mc:AlternateContent xmlns:mc="http://schemas.openxmlformats.org/markup-compatibility/2006">
              <mc:Choice xmlns:v="urn:schemas-microsoft-com:vml" Requires="v">
                <p:oleObj spid="_x0000_s3121" r:id="rId11" imgW="228501" imgH="203112" progId="Equation.DSMT4">
                  <p:embed/>
                </p:oleObj>
              </mc:Choice>
              <mc:Fallback>
                <p:oleObj r:id="rId11" imgW="228501" imgH="203112"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1828800"/>
                        <a:ext cx="4191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1" name="Object 39">
            <a:extLst>
              <a:ext uri="{FF2B5EF4-FFF2-40B4-BE49-F238E27FC236}">
                <a16:creationId xmlns:a16="http://schemas.microsoft.com/office/drawing/2014/main" id="{AABC982F-DDA7-4E66-87E7-8F163FE9A909}"/>
              </a:ext>
            </a:extLst>
          </p:cNvPr>
          <p:cNvGraphicFramePr>
            <a:graphicFrameLocks noChangeAspect="1"/>
          </p:cNvGraphicFramePr>
          <p:nvPr/>
        </p:nvGraphicFramePr>
        <p:xfrm>
          <a:off x="4953000" y="1490663"/>
          <a:ext cx="512763" cy="434975"/>
        </p:xfrm>
        <a:graphic>
          <a:graphicData uri="http://schemas.openxmlformats.org/presentationml/2006/ole">
            <mc:AlternateContent xmlns:mc="http://schemas.openxmlformats.org/markup-compatibility/2006">
              <mc:Choice xmlns:v="urn:schemas-microsoft-com:vml" Requires="v">
                <p:oleObj spid="_x0000_s3122" name="Equation" r:id="rId12" imgW="279360" imgH="241200" progId="Equation.DSMT4">
                  <p:embed/>
                </p:oleObj>
              </mc:Choice>
              <mc:Fallback>
                <p:oleObj name="Equation" r:id="rId12" imgW="279360" imgH="241200" progId="Equation.DSMT4">
                  <p:embed/>
                  <p:pic>
                    <p:nvPicPr>
                      <p:cNvPr id="0"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3000" y="1490663"/>
                        <a:ext cx="5127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 name="Object 40">
            <a:extLst>
              <a:ext uri="{FF2B5EF4-FFF2-40B4-BE49-F238E27FC236}">
                <a16:creationId xmlns:a16="http://schemas.microsoft.com/office/drawing/2014/main" id="{2B0C7A38-8989-412F-A865-9705B453CCE7}"/>
              </a:ext>
            </a:extLst>
          </p:cNvPr>
          <p:cNvGraphicFramePr>
            <a:graphicFrameLocks noChangeAspect="1"/>
          </p:cNvGraphicFramePr>
          <p:nvPr/>
        </p:nvGraphicFramePr>
        <p:xfrm>
          <a:off x="4765675" y="3548063"/>
          <a:ext cx="488950" cy="434975"/>
        </p:xfrm>
        <a:graphic>
          <a:graphicData uri="http://schemas.openxmlformats.org/presentationml/2006/ole">
            <mc:AlternateContent xmlns:mc="http://schemas.openxmlformats.org/markup-compatibility/2006">
              <mc:Choice xmlns:v="urn:schemas-microsoft-com:vml" Requires="v">
                <p:oleObj spid="_x0000_s3123" name="Equation" r:id="rId14" imgW="266400" imgH="241200" progId="Equation.DSMT4">
                  <p:embed/>
                </p:oleObj>
              </mc:Choice>
              <mc:Fallback>
                <p:oleObj name="Equation" r:id="rId14" imgW="266400" imgH="241200" progId="Equation.DSMT4">
                  <p:embed/>
                  <p:pic>
                    <p:nvPicPr>
                      <p:cNvPr id="0" name="Object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5675" y="3548063"/>
                        <a:ext cx="4889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3" name="Object 41">
            <a:extLst>
              <a:ext uri="{FF2B5EF4-FFF2-40B4-BE49-F238E27FC236}">
                <a16:creationId xmlns:a16="http://schemas.microsoft.com/office/drawing/2014/main" id="{3822C39C-D7A8-4CD2-91BE-229E10FED5AD}"/>
              </a:ext>
            </a:extLst>
          </p:cNvPr>
          <p:cNvGraphicFramePr>
            <a:graphicFrameLocks noChangeAspect="1"/>
          </p:cNvGraphicFramePr>
          <p:nvPr/>
        </p:nvGraphicFramePr>
        <p:xfrm>
          <a:off x="6324600" y="1905000"/>
          <a:ext cx="419100" cy="366713"/>
        </p:xfrm>
        <a:graphic>
          <a:graphicData uri="http://schemas.openxmlformats.org/presentationml/2006/ole">
            <mc:AlternateContent xmlns:mc="http://schemas.openxmlformats.org/markup-compatibility/2006">
              <mc:Choice xmlns:v="urn:schemas-microsoft-com:vml" Requires="v">
                <p:oleObj spid="_x0000_s3124" r:id="rId16" imgW="228501" imgH="203112" progId="Equation.DSMT4">
                  <p:embed/>
                </p:oleObj>
              </mc:Choice>
              <mc:Fallback>
                <p:oleObj r:id="rId16" imgW="228501" imgH="203112" progId="Equation.DSMT4">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905000"/>
                        <a:ext cx="4191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4" name="Object 42">
            <a:extLst>
              <a:ext uri="{FF2B5EF4-FFF2-40B4-BE49-F238E27FC236}">
                <a16:creationId xmlns:a16="http://schemas.microsoft.com/office/drawing/2014/main" id="{83369A60-219C-43EF-92E6-CBFCCD21C4BB}"/>
              </a:ext>
            </a:extLst>
          </p:cNvPr>
          <p:cNvGraphicFramePr>
            <a:graphicFrameLocks noChangeAspect="1"/>
          </p:cNvGraphicFramePr>
          <p:nvPr/>
        </p:nvGraphicFramePr>
        <p:xfrm>
          <a:off x="7461250" y="1885950"/>
          <a:ext cx="279400" cy="252413"/>
        </p:xfrm>
        <a:graphic>
          <a:graphicData uri="http://schemas.openxmlformats.org/presentationml/2006/ole">
            <mc:AlternateContent xmlns:mc="http://schemas.openxmlformats.org/markup-compatibility/2006">
              <mc:Choice xmlns:v="urn:schemas-microsoft-com:vml" Requires="v">
                <p:oleObj spid="_x0000_s3125" name="Equation" r:id="rId17" imgW="152280" imgH="139680" progId="Equation.DSMT4">
                  <p:embed/>
                </p:oleObj>
              </mc:Choice>
              <mc:Fallback>
                <p:oleObj name="Equation" r:id="rId17" imgW="152280" imgH="139680" progId="Equation.DSMT4">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1250" y="1885950"/>
                        <a:ext cx="279400"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5" name="Object 43">
            <a:extLst>
              <a:ext uri="{FF2B5EF4-FFF2-40B4-BE49-F238E27FC236}">
                <a16:creationId xmlns:a16="http://schemas.microsoft.com/office/drawing/2014/main" id="{FCC2933A-7A8E-4B40-BE8E-E368176E2278}"/>
              </a:ext>
            </a:extLst>
          </p:cNvPr>
          <p:cNvGraphicFramePr>
            <a:graphicFrameLocks noChangeAspect="1"/>
          </p:cNvGraphicFramePr>
          <p:nvPr/>
        </p:nvGraphicFramePr>
        <p:xfrm>
          <a:off x="8321675" y="2952750"/>
          <a:ext cx="233363" cy="252413"/>
        </p:xfrm>
        <a:graphic>
          <a:graphicData uri="http://schemas.openxmlformats.org/presentationml/2006/ole">
            <mc:AlternateContent xmlns:mc="http://schemas.openxmlformats.org/markup-compatibility/2006">
              <mc:Choice xmlns:v="urn:schemas-microsoft-com:vml" Requires="v">
                <p:oleObj spid="_x0000_s3126" name="Equation" r:id="rId19" imgW="126720" imgH="139680" progId="Equation.DSMT4">
                  <p:embed/>
                </p:oleObj>
              </mc:Choice>
              <mc:Fallback>
                <p:oleObj name="Equation" r:id="rId19" imgW="126720" imgH="139680" progId="Equation.DSMT4">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21675" y="2952750"/>
                        <a:ext cx="233363"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AAFA1218-B596-43BE-8631-7363E5FCB4DA}"/>
              </a:ext>
            </a:extLst>
          </p:cNvPr>
          <p:cNvSpPr txBox="1">
            <a:spLocks noChangeArrowheads="1"/>
          </p:cNvSpPr>
          <p:nvPr/>
        </p:nvSpPr>
        <p:spPr bwMode="auto">
          <a:xfrm>
            <a:off x="838200" y="533400"/>
            <a:ext cx="5821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ea typeface="黑体" panose="02010609060101010101" pitchFamily="49" charset="-122"/>
              </a:rPr>
              <a:t>几个和应力有关的概念：</a:t>
            </a:r>
          </a:p>
        </p:txBody>
      </p:sp>
      <p:sp>
        <p:nvSpPr>
          <p:cNvPr id="12291" name="Text Box 3">
            <a:extLst>
              <a:ext uri="{FF2B5EF4-FFF2-40B4-BE49-F238E27FC236}">
                <a16:creationId xmlns:a16="http://schemas.microsoft.com/office/drawing/2014/main" id="{11F98FEA-05EC-4E3F-8A1D-9DD188060054}"/>
              </a:ext>
            </a:extLst>
          </p:cNvPr>
          <p:cNvSpPr txBox="1">
            <a:spLocks noChangeArrowheads="1"/>
          </p:cNvSpPr>
          <p:nvPr/>
        </p:nvSpPr>
        <p:spPr bwMode="auto">
          <a:xfrm>
            <a:off x="2286000" y="1477963"/>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ea typeface="黑体" panose="02010609060101010101" pitchFamily="49" charset="-122"/>
              </a:rPr>
              <a:t>三个主应力</a:t>
            </a:r>
          </a:p>
        </p:txBody>
      </p:sp>
      <p:sp>
        <p:nvSpPr>
          <p:cNvPr id="12292" name="Rectangle 4">
            <a:extLst>
              <a:ext uri="{FF2B5EF4-FFF2-40B4-BE49-F238E27FC236}">
                <a16:creationId xmlns:a16="http://schemas.microsoft.com/office/drawing/2014/main" id="{6D65B954-771D-44DF-8B99-EB1C61957513}"/>
              </a:ext>
            </a:extLst>
          </p:cNvPr>
          <p:cNvSpPr>
            <a:spLocks noChangeArrowheads="1"/>
          </p:cNvSpPr>
          <p:nvPr/>
        </p:nvSpPr>
        <p:spPr bwMode="auto">
          <a:xfrm>
            <a:off x="1752600" y="1524000"/>
            <a:ext cx="466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a:solidFill>
                  <a:srgbClr val="FF0000"/>
                </a:solidFill>
                <a:effectLst>
                  <a:outerShdw blurRad="38100" dist="38100" dir="2700000" algn="tl">
                    <a:srgbClr val="000000"/>
                  </a:outerShdw>
                </a:effectLst>
                <a:latin typeface="Wingdings" panose="05000000000000000000" pitchFamily="2" charset="2"/>
                <a:ea typeface="华文中宋" panose="02010600040101010101" pitchFamily="2" charset="-122"/>
              </a:rPr>
              <a:t>Ø</a:t>
            </a:r>
          </a:p>
        </p:txBody>
      </p:sp>
      <p:sp>
        <p:nvSpPr>
          <p:cNvPr id="12293" name="Text Box 5">
            <a:extLst>
              <a:ext uri="{FF2B5EF4-FFF2-40B4-BE49-F238E27FC236}">
                <a16:creationId xmlns:a16="http://schemas.microsoft.com/office/drawing/2014/main" id="{FC4AA677-E799-4DD4-BB95-DDCF8F5925CF}"/>
              </a:ext>
            </a:extLst>
          </p:cNvPr>
          <p:cNvSpPr txBox="1">
            <a:spLocks noChangeArrowheads="1"/>
          </p:cNvSpPr>
          <p:nvPr/>
        </p:nvSpPr>
        <p:spPr bwMode="auto">
          <a:xfrm>
            <a:off x="2286000" y="1477963"/>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ea typeface="黑体" panose="02010609060101010101" pitchFamily="49" charset="-122"/>
              </a:rPr>
              <a:t>三个主应力</a:t>
            </a:r>
          </a:p>
        </p:txBody>
      </p:sp>
      <p:sp>
        <p:nvSpPr>
          <p:cNvPr id="12294" name="Rectangle 6">
            <a:extLst>
              <a:ext uri="{FF2B5EF4-FFF2-40B4-BE49-F238E27FC236}">
                <a16:creationId xmlns:a16="http://schemas.microsoft.com/office/drawing/2014/main" id="{BC44F6D2-DB24-4391-9680-3A9BE0EB0C03}"/>
              </a:ext>
            </a:extLst>
          </p:cNvPr>
          <p:cNvSpPr>
            <a:spLocks noChangeArrowheads="1"/>
          </p:cNvSpPr>
          <p:nvPr/>
        </p:nvSpPr>
        <p:spPr bwMode="auto">
          <a:xfrm>
            <a:off x="1752600" y="1524000"/>
            <a:ext cx="466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a:solidFill>
                  <a:srgbClr val="FF0000"/>
                </a:solidFill>
                <a:effectLst>
                  <a:outerShdw blurRad="38100" dist="38100" dir="2700000" algn="tl">
                    <a:srgbClr val="000000"/>
                  </a:outerShdw>
                </a:effectLst>
                <a:latin typeface="Wingdings" panose="05000000000000000000" pitchFamily="2" charset="2"/>
                <a:ea typeface="华文中宋" panose="02010600040101010101" pitchFamily="2" charset="-122"/>
              </a:rPr>
              <a:t>Ø</a:t>
            </a:r>
          </a:p>
        </p:txBody>
      </p:sp>
      <p:sp>
        <p:nvSpPr>
          <p:cNvPr id="12295" name="Text Box 7">
            <a:extLst>
              <a:ext uri="{FF2B5EF4-FFF2-40B4-BE49-F238E27FC236}">
                <a16:creationId xmlns:a16="http://schemas.microsoft.com/office/drawing/2014/main" id="{68A0B10E-AD06-43F5-B00E-8C170956528D}"/>
              </a:ext>
            </a:extLst>
          </p:cNvPr>
          <p:cNvSpPr txBox="1">
            <a:spLocks noChangeArrowheads="1"/>
          </p:cNvSpPr>
          <p:nvPr/>
        </p:nvSpPr>
        <p:spPr bwMode="auto">
          <a:xfrm>
            <a:off x="2286000" y="2392363"/>
            <a:ext cx="6248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3200">
                <a:ea typeface="黑体" panose="02010609060101010101" pitchFamily="49" charset="-122"/>
              </a:rPr>
              <a:t>应力的主平面</a:t>
            </a:r>
          </a:p>
          <a:p>
            <a:pPr>
              <a:lnSpc>
                <a:spcPct val="140000"/>
              </a:lnSpc>
            </a:pPr>
            <a:r>
              <a:rPr lang="zh-CN" altLang="en-US" sz="3200">
                <a:latin typeface="宋体" panose="02010600030101010101" pitchFamily="2" charset="-122"/>
              </a:rPr>
              <a:t>主应力曲面</a:t>
            </a:r>
            <a:r>
              <a:rPr lang="en-US" altLang="zh-CN" sz="3200">
                <a:latin typeface="宋体" panose="02010600030101010101" pitchFamily="2" charset="-122"/>
              </a:rPr>
              <a:t>(3D)</a:t>
            </a:r>
            <a:r>
              <a:rPr lang="zh-CN" altLang="en-US" sz="3200">
                <a:ea typeface="黑体" panose="02010609060101010101" pitchFamily="49" charset="-122"/>
              </a:rPr>
              <a:t>，</a:t>
            </a:r>
            <a:r>
              <a:rPr lang="zh-CN" altLang="en-US" sz="3200">
                <a:latin typeface="宋体" panose="02010600030101010101" pitchFamily="2" charset="-122"/>
              </a:rPr>
              <a:t>主应力迹线</a:t>
            </a:r>
            <a:r>
              <a:rPr lang="en-US" altLang="zh-CN" sz="3200">
                <a:latin typeface="宋体" panose="02010600030101010101" pitchFamily="2" charset="-122"/>
              </a:rPr>
              <a:t>(2D)</a:t>
            </a:r>
            <a:r>
              <a:rPr lang="en-US" altLang="zh-CN" sz="3200">
                <a:ea typeface="黑体" panose="02010609060101010101" pitchFamily="49" charset="-122"/>
              </a:rPr>
              <a:t> </a:t>
            </a:r>
          </a:p>
        </p:txBody>
      </p:sp>
      <p:sp>
        <p:nvSpPr>
          <p:cNvPr id="12296" name="Rectangle 8">
            <a:extLst>
              <a:ext uri="{FF2B5EF4-FFF2-40B4-BE49-F238E27FC236}">
                <a16:creationId xmlns:a16="http://schemas.microsoft.com/office/drawing/2014/main" id="{0F9161CB-D323-48BB-9B6D-071AF276F80D}"/>
              </a:ext>
            </a:extLst>
          </p:cNvPr>
          <p:cNvSpPr>
            <a:spLocks noChangeArrowheads="1"/>
          </p:cNvSpPr>
          <p:nvPr/>
        </p:nvSpPr>
        <p:spPr bwMode="auto">
          <a:xfrm>
            <a:off x="1752600" y="2590800"/>
            <a:ext cx="466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a:solidFill>
                  <a:srgbClr val="FF0000"/>
                </a:solidFill>
                <a:effectLst>
                  <a:outerShdw blurRad="38100" dist="38100" dir="2700000" algn="tl">
                    <a:srgbClr val="000000"/>
                  </a:outerShdw>
                </a:effectLst>
                <a:latin typeface="Wingdings" panose="05000000000000000000" pitchFamily="2" charset="2"/>
                <a:ea typeface="华文中宋" panose="02010600040101010101" pitchFamily="2" charset="-122"/>
              </a:rPr>
              <a:t>Ø</a:t>
            </a:r>
          </a:p>
        </p:txBody>
      </p:sp>
      <p:sp>
        <p:nvSpPr>
          <p:cNvPr id="12297" name="Text Box 9">
            <a:extLst>
              <a:ext uri="{FF2B5EF4-FFF2-40B4-BE49-F238E27FC236}">
                <a16:creationId xmlns:a16="http://schemas.microsoft.com/office/drawing/2014/main" id="{2DE9CDE5-6EF5-47A7-937F-065C0A2F0B2E}"/>
              </a:ext>
            </a:extLst>
          </p:cNvPr>
          <p:cNvSpPr txBox="1">
            <a:spLocks noChangeArrowheads="1"/>
          </p:cNvSpPr>
          <p:nvPr/>
        </p:nvSpPr>
        <p:spPr bwMode="auto">
          <a:xfrm>
            <a:off x="2362200" y="40386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黑体" panose="02010609060101010101" pitchFamily="49" charset="-122"/>
              </a:rPr>
              <a:t>平均正应力</a:t>
            </a:r>
            <a:r>
              <a:rPr lang="zh-CN" altLang="en-US" sz="3200">
                <a:ea typeface="黑体" panose="02010609060101010101" pitchFamily="49" charset="-122"/>
              </a:rPr>
              <a:t>，</a:t>
            </a:r>
            <a:r>
              <a:rPr lang="zh-CN" altLang="en-US" sz="3200" b="1">
                <a:ea typeface="黑体" panose="02010609060101010101" pitchFamily="49" charset="-122"/>
              </a:rPr>
              <a:t>应力偏量</a:t>
            </a:r>
            <a:r>
              <a:rPr lang="zh-CN" altLang="en-US" sz="3200">
                <a:ea typeface="黑体" panose="02010609060101010101" pitchFamily="49" charset="-122"/>
              </a:rPr>
              <a:t> </a:t>
            </a:r>
          </a:p>
        </p:txBody>
      </p:sp>
      <p:sp>
        <p:nvSpPr>
          <p:cNvPr id="12298" name="Rectangle 10">
            <a:extLst>
              <a:ext uri="{FF2B5EF4-FFF2-40B4-BE49-F238E27FC236}">
                <a16:creationId xmlns:a16="http://schemas.microsoft.com/office/drawing/2014/main" id="{F421BCA8-F664-4D49-8B76-103DC4B3CEE3}"/>
              </a:ext>
            </a:extLst>
          </p:cNvPr>
          <p:cNvSpPr>
            <a:spLocks noChangeArrowheads="1"/>
          </p:cNvSpPr>
          <p:nvPr/>
        </p:nvSpPr>
        <p:spPr bwMode="auto">
          <a:xfrm>
            <a:off x="1828800" y="4084638"/>
            <a:ext cx="466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a:solidFill>
                  <a:srgbClr val="FF0000"/>
                </a:solidFill>
                <a:effectLst>
                  <a:outerShdw blurRad="38100" dist="38100" dir="2700000" algn="tl">
                    <a:srgbClr val="000000"/>
                  </a:outerShdw>
                </a:effectLst>
                <a:latin typeface="Wingdings" panose="05000000000000000000" pitchFamily="2" charset="2"/>
                <a:ea typeface="华文中宋" panose="02010600040101010101" pitchFamily="2" charset="-122"/>
              </a:rPr>
              <a:t>Ø</a:t>
            </a:r>
          </a:p>
        </p:txBody>
      </p:sp>
      <p:graphicFrame>
        <p:nvGraphicFramePr>
          <p:cNvPr id="12299" name="Object 11">
            <a:extLst>
              <a:ext uri="{FF2B5EF4-FFF2-40B4-BE49-F238E27FC236}">
                <a16:creationId xmlns:a16="http://schemas.microsoft.com/office/drawing/2014/main" id="{E952281E-4332-4E89-8AE9-EB91E3250C61}"/>
              </a:ext>
            </a:extLst>
          </p:cNvPr>
          <p:cNvGraphicFramePr>
            <a:graphicFrameLocks noChangeAspect="1"/>
          </p:cNvGraphicFramePr>
          <p:nvPr/>
        </p:nvGraphicFramePr>
        <p:xfrm>
          <a:off x="3505200" y="4876800"/>
          <a:ext cx="2214563" cy="936625"/>
        </p:xfrm>
        <a:graphic>
          <a:graphicData uri="http://schemas.openxmlformats.org/presentationml/2006/ole">
            <mc:AlternateContent xmlns:mc="http://schemas.openxmlformats.org/markup-compatibility/2006">
              <mc:Choice xmlns:v="urn:schemas-microsoft-com:vml" Requires="v">
                <p:oleObj spid="_x0000_s12300" r:id="rId3" imgW="926698" imgH="393529" progId="Equation.DSMT4">
                  <p:embed/>
                </p:oleObj>
              </mc:Choice>
              <mc:Fallback>
                <p:oleObj r:id="rId3" imgW="926698" imgH="393529"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876800"/>
                        <a:ext cx="22145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DD9CD2FE-B076-4B3F-BC73-DE7DF67FD992}"/>
              </a:ext>
            </a:extLst>
          </p:cNvPr>
          <p:cNvSpPr txBox="1">
            <a:spLocks noChangeArrowheads="1"/>
          </p:cNvSpPr>
          <p:nvPr/>
        </p:nvSpPr>
        <p:spPr bwMode="auto">
          <a:xfrm>
            <a:off x="1828800" y="563563"/>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黑体" panose="02010609060101010101" pitchFamily="49" charset="-122"/>
              </a:rPr>
              <a:t>最大切应力</a:t>
            </a:r>
            <a:r>
              <a:rPr lang="zh-CN" altLang="en-US" sz="3200">
                <a:ea typeface="黑体" panose="02010609060101010101" pitchFamily="49" charset="-122"/>
              </a:rPr>
              <a:t> </a:t>
            </a:r>
          </a:p>
        </p:txBody>
      </p:sp>
      <p:sp>
        <p:nvSpPr>
          <p:cNvPr id="13315" name="Rectangle 3">
            <a:extLst>
              <a:ext uri="{FF2B5EF4-FFF2-40B4-BE49-F238E27FC236}">
                <a16:creationId xmlns:a16="http://schemas.microsoft.com/office/drawing/2014/main" id="{9FB9EE92-9D99-452B-BDA5-2C8D1BAA1A4E}"/>
              </a:ext>
            </a:extLst>
          </p:cNvPr>
          <p:cNvSpPr>
            <a:spLocks noChangeArrowheads="1"/>
          </p:cNvSpPr>
          <p:nvPr/>
        </p:nvSpPr>
        <p:spPr bwMode="auto">
          <a:xfrm>
            <a:off x="1295400" y="609600"/>
            <a:ext cx="466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a:solidFill>
                  <a:srgbClr val="FF0000"/>
                </a:solidFill>
                <a:effectLst>
                  <a:outerShdw blurRad="38100" dist="38100" dir="2700000" algn="tl">
                    <a:srgbClr val="000000"/>
                  </a:outerShdw>
                </a:effectLst>
                <a:latin typeface="Wingdings" panose="05000000000000000000" pitchFamily="2" charset="2"/>
                <a:ea typeface="华文中宋" panose="02010600040101010101" pitchFamily="2" charset="-122"/>
              </a:rPr>
              <a:t>Ø</a:t>
            </a:r>
          </a:p>
        </p:txBody>
      </p:sp>
      <p:graphicFrame>
        <p:nvGraphicFramePr>
          <p:cNvPr id="13316" name="Object 4">
            <a:extLst>
              <a:ext uri="{FF2B5EF4-FFF2-40B4-BE49-F238E27FC236}">
                <a16:creationId xmlns:a16="http://schemas.microsoft.com/office/drawing/2014/main" id="{F3C7BFED-A83C-4F24-8FBF-2D7CBA6E4B63}"/>
              </a:ext>
            </a:extLst>
          </p:cNvPr>
          <p:cNvGraphicFramePr>
            <a:graphicFrameLocks noChangeAspect="1"/>
          </p:cNvGraphicFramePr>
          <p:nvPr/>
        </p:nvGraphicFramePr>
        <p:xfrm>
          <a:off x="2057400" y="1371600"/>
          <a:ext cx="2438400" cy="833438"/>
        </p:xfrm>
        <a:graphic>
          <a:graphicData uri="http://schemas.openxmlformats.org/presentationml/2006/ole">
            <mc:AlternateContent xmlns:mc="http://schemas.openxmlformats.org/markup-compatibility/2006">
              <mc:Choice xmlns:v="urn:schemas-microsoft-com:vml" Requires="v">
                <p:oleObj spid="_x0000_s13320" r:id="rId3" imgW="1143000" imgH="393700" progId="Equation.DSMT4">
                  <p:embed/>
                </p:oleObj>
              </mc:Choice>
              <mc:Fallback>
                <p:oleObj r:id="rId3" imgW="11430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71600"/>
                        <a:ext cx="243840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5">
            <a:extLst>
              <a:ext uri="{FF2B5EF4-FFF2-40B4-BE49-F238E27FC236}">
                <a16:creationId xmlns:a16="http://schemas.microsoft.com/office/drawing/2014/main" id="{9B6D302C-168A-4A2A-B05E-9AB969BCF0F5}"/>
              </a:ext>
            </a:extLst>
          </p:cNvPr>
          <p:cNvGraphicFramePr>
            <a:graphicFrameLocks noChangeAspect="1"/>
          </p:cNvGraphicFramePr>
          <p:nvPr/>
        </p:nvGraphicFramePr>
        <p:xfrm>
          <a:off x="5181600" y="1371600"/>
          <a:ext cx="1947863" cy="760413"/>
        </p:xfrm>
        <a:graphic>
          <a:graphicData uri="http://schemas.openxmlformats.org/presentationml/2006/ole">
            <mc:AlternateContent xmlns:mc="http://schemas.openxmlformats.org/markup-compatibility/2006">
              <mc:Choice xmlns:v="urn:schemas-microsoft-com:vml" Requires="v">
                <p:oleObj spid="_x0000_s13321" r:id="rId5" imgW="1002865" imgH="393529" progId="Equation.DSMT4">
                  <p:embed/>
                </p:oleObj>
              </mc:Choice>
              <mc:Fallback>
                <p:oleObj r:id="rId5" imgW="1002865" imgH="39352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371600"/>
                        <a:ext cx="1947863"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Rectangle 6">
            <a:extLst>
              <a:ext uri="{FF2B5EF4-FFF2-40B4-BE49-F238E27FC236}">
                <a16:creationId xmlns:a16="http://schemas.microsoft.com/office/drawing/2014/main" id="{0D6AE866-41F1-4E26-AB08-60658857AF17}"/>
              </a:ext>
            </a:extLst>
          </p:cNvPr>
          <p:cNvSpPr>
            <a:spLocks noChangeArrowheads="1"/>
          </p:cNvSpPr>
          <p:nvPr/>
        </p:nvSpPr>
        <p:spPr bwMode="auto">
          <a:xfrm>
            <a:off x="1981200" y="25146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华文中宋" panose="02010600040101010101" pitchFamily="2" charset="-122"/>
                <a:ea typeface="华文中宋" panose="02010600040101010101" pitchFamily="2" charset="-122"/>
              </a:rPr>
              <a:t>方向</a:t>
            </a: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与第一主轴和第三主轴成</a:t>
            </a:r>
            <a:r>
              <a:rPr lang="en-US" altLang="zh-CN">
                <a:latin typeface="华文中宋" panose="02010600040101010101" pitchFamily="2" charset="-122"/>
                <a:ea typeface="华文中宋" panose="02010600040101010101" pitchFamily="2" charset="-122"/>
              </a:rPr>
              <a:t>45°</a:t>
            </a:r>
            <a:r>
              <a:rPr lang="zh-CN" altLang="en-US">
                <a:latin typeface="华文中宋" panose="02010600040101010101" pitchFamily="2" charset="-122"/>
                <a:ea typeface="华文中宋" panose="02010600040101010101" pitchFamily="2" charset="-122"/>
              </a:rPr>
              <a:t>的夹角 </a:t>
            </a:r>
          </a:p>
        </p:txBody>
      </p:sp>
      <p:pic>
        <p:nvPicPr>
          <p:cNvPr id="13319" name="Picture 7">
            <a:extLst>
              <a:ext uri="{FF2B5EF4-FFF2-40B4-BE49-F238E27FC236}">
                <a16:creationId xmlns:a16="http://schemas.microsoft.com/office/drawing/2014/main" id="{EE6091AD-4EA0-42F5-A6C9-A512E4AC8F49}"/>
              </a:ext>
            </a:extLst>
          </p:cNvPr>
          <p:cNvPicPr>
            <a:picLocks noChangeAspect="1" noChangeArrowheads="1"/>
          </p:cNvPicPr>
          <p:nvPr/>
        </p:nvPicPr>
        <p:blipFill>
          <a:blip r:embed="rId7">
            <a:lum bright="-36000" contrast="48000"/>
            <a:extLst>
              <a:ext uri="{28A0092B-C50C-407E-A947-70E740481C1C}">
                <a14:useLocalDpi xmlns:a14="http://schemas.microsoft.com/office/drawing/2010/main" val="0"/>
              </a:ext>
            </a:extLst>
          </a:blip>
          <a:srcRect/>
          <a:stretch>
            <a:fillRect/>
          </a:stretch>
        </p:blipFill>
        <p:spPr bwMode="auto">
          <a:xfrm>
            <a:off x="2209800" y="3200400"/>
            <a:ext cx="4648200"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4F20F96F-E374-445A-A2C1-A597629E10B2}"/>
              </a:ext>
            </a:extLst>
          </p:cNvPr>
          <p:cNvSpPr txBox="1">
            <a:spLocks noChangeArrowheads="1"/>
          </p:cNvSpPr>
          <p:nvPr/>
        </p:nvSpPr>
        <p:spPr bwMode="auto">
          <a:xfrm>
            <a:off x="1828800" y="563563"/>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黑体" panose="02010609060101010101" pitchFamily="49" charset="-122"/>
              </a:rPr>
              <a:t>八面体应力 </a:t>
            </a:r>
          </a:p>
        </p:txBody>
      </p:sp>
      <p:sp>
        <p:nvSpPr>
          <p:cNvPr id="14339" name="Rectangle 3">
            <a:extLst>
              <a:ext uri="{FF2B5EF4-FFF2-40B4-BE49-F238E27FC236}">
                <a16:creationId xmlns:a16="http://schemas.microsoft.com/office/drawing/2014/main" id="{ED6F5121-EA78-40DE-A940-72F303875BBF}"/>
              </a:ext>
            </a:extLst>
          </p:cNvPr>
          <p:cNvSpPr>
            <a:spLocks noChangeArrowheads="1"/>
          </p:cNvSpPr>
          <p:nvPr/>
        </p:nvSpPr>
        <p:spPr bwMode="auto">
          <a:xfrm>
            <a:off x="1295400" y="609600"/>
            <a:ext cx="466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a:solidFill>
                  <a:srgbClr val="FF0000"/>
                </a:solidFill>
                <a:effectLst>
                  <a:outerShdw blurRad="38100" dist="38100" dir="2700000" algn="tl">
                    <a:srgbClr val="000000"/>
                  </a:outerShdw>
                </a:effectLst>
                <a:latin typeface="Wingdings" panose="05000000000000000000" pitchFamily="2" charset="2"/>
                <a:ea typeface="华文中宋" panose="02010600040101010101" pitchFamily="2" charset="-122"/>
              </a:rPr>
              <a:t>Ø</a:t>
            </a:r>
          </a:p>
        </p:txBody>
      </p:sp>
      <p:graphicFrame>
        <p:nvGraphicFramePr>
          <p:cNvPr id="14340" name="Object 4">
            <a:extLst>
              <a:ext uri="{FF2B5EF4-FFF2-40B4-BE49-F238E27FC236}">
                <a16:creationId xmlns:a16="http://schemas.microsoft.com/office/drawing/2014/main" id="{995719F4-07E4-4299-9CFC-7BD64FC55501}"/>
              </a:ext>
            </a:extLst>
          </p:cNvPr>
          <p:cNvGraphicFramePr>
            <a:graphicFrameLocks noChangeAspect="1"/>
          </p:cNvGraphicFramePr>
          <p:nvPr/>
        </p:nvGraphicFramePr>
        <p:xfrm>
          <a:off x="1905000" y="1295400"/>
          <a:ext cx="5643563" cy="655638"/>
        </p:xfrm>
        <a:graphic>
          <a:graphicData uri="http://schemas.openxmlformats.org/presentationml/2006/ole">
            <mc:AlternateContent xmlns:mc="http://schemas.openxmlformats.org/markup-compatibility/2006">
              <mc:Choice xmlns:v="urn:schemas-microsoft-com:vml" Requires="v">
                <p:oleObj spid="_x0000_s14346" r:id="rId3" imgW="3365500" imgH="393700" progId="Equation.DSMT4">
                  <p:embed/>
                </p:oleObj>
              </mc:Choice>
              <mc:Fallback>
                <p:oleObj r:id="rId3" imgW="33655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564356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5">
            <a:extLst>
              <a:ext uri="{FF2B5EF4-FFF2-40B4-BE49-F238E27FC236}">
                <a16:creationId xmlns:a16="http://schemas.microsoft.com/office/drawing/2014/main" id="{ADEAA049-D846-4029-8CA0-2A189D157843}"/>
              </a:ext>
            </a:extLst>
          </p:cNvPr>
          <p:cNvGraphicFramePr>
            <a:graphicFrameLocks noChangeAspect="1"/>
          </p:cNvGraphicFramePr>
          <p:nvPr/>
        </p:nvGraphicFramePr>
        <p:xfrm>
          <a:off x="1905000" y="2057400"/>
          <a:ext cx="4872038" cy="698500"/>
        </p:xfrm>
        <a:graphic>
          <a:graphicData uri="http://schemas.openxmlformats.org/presentationml/2006/ole">
            <mc:AlternateContent xmlns:mc="http://schemas.openxmlformats.org/markup-compatibility/2006">
              <mc:Choice xmlns:v="urn:schemas-microsoft-com:vml" Requires="v">
                <p:oleObj spid="_x0000_s14347" name="Equation" r:id="rId5" imgW="2717640" imgH="393480" progId="Equation.DSMT4">
                  <p:embed/>
                </p:oleObj>
              </mc:Choice>
              <mc:Fallback>
                <p:oleObj name="Equation" r:id="rId5" imgW="271764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057400"/>
                        <a:ext cx="48720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6">
            <a:extLst>
              <a:ext uri="{FF2B5EF4-FFF2-40B4-BE49-F238E27FC236}">
                <a16:creationId xmlns:a16="http://schemas.microsoft.com/office/drawing/2014/main" id="{18A5E63E-C673-4D64-9B81-7C8C7D7A828D}"/>
              </a:ext>
            </a:extLst>
          </p:cNvPr>
          <p:cNvGraphicFramePr>
            <a:graphicFrameLocks noChangeAspect="1"/>
          </p:cNvGraphicFramePr>
          <p:nvPr/>
        </p:nvGraphicFramePr>
        <p:xfrm>
          <a:off x="1905000" y="2971800"/>
          <a:ext cx="1828800" cy="885825"/>
        </p:xfrm>
        <a:graphic>
          <a:graphicData uri="http://schemas.openxmlformats.org/presentationml/2006/ole">
            <mc:AlternateContent xmlns:mc="http://schemas.openxmlformats.org/markup-compatibility/2006">
              <mc:Choice xmlns:v="urn:schemas-microsoft-com:vml" Requires="v">
                <p:oleObj spid="_x0000_s14348" r:id="rId7" imgW="888614" imgH="431613" progId="Equation.DSMT4">
                  <p:embed/>
                </p:oleObj>
              </mc:Choice>
              <mc:Fallback>
                <p:oleObj r:id="rId7" imgW="888614" imgH="431613"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971800"/>
                        <a:ext cx="1828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7">
            <a:extLst>
              <a:ext uri="{FF2B5EF4-FFF2-40B4-BE49-F238E27FC236}">
                <a16:creationId xmlns:a16="http://schemas.microsoft.com/office/drawing/2014/main" id="{984B6BB3-DB8F-4188-AC88-27C72ACDAD5C}"/>
              </a:ext>
            </a:extLst>
          </p:cNvPr>
          <p:cNvGraphicFramePr>
            <a:graphicFrameLocks noChangeAspect="1"/>
          </p:cNvGraphicFramePr>
          <p:nvPr/>
        </p:nvGraphicFramePr>
        <p:xfrm>
          <a:off x="4495800" y="3276600"/>
          <a:ext cx="595313" cy="514350"/>
        </p:xfrm>
        <a:graphic>
          <a:graphicData uri="http://schemas.openxmlformats.org/presentationml/2006/ole">
            <mc:AlternateContent xmlns:mc="http://schemas.openxmlformats.org/markup-compatibility/2006">
              <mc:Choice xmlns:v="urn:schemas-microsoft-com:vml" Requires="v">
                <p:oleObj spid="_x0000_s14349" r:id="rId9" imgW="279279" imgH="241195" progId="Equation.DSMT4">
                  <p:embed/>
                </p:oleObj>
              </mc:Choice>
              <mc:Fallback>
                <p:oleObj r:id="rId9" imgW="279279" imgH="241195"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3276600"/>
                        <a:ext cx="59531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4" name="Text Box 8">
            <a:extLst>
              <a:ext uri="{FF2B5EF4-FFF2-40B4-BE49-F238E27FC236}">
                <a16:creationId xmlns:a16="http://schemas.microsoft.com/office/drawing/2014/main" id="{CB95BA9C-84BA-4945-B7C8-FC9831CE4785}"/>
              </a:ext>
            </a:extLst>
          </p:cNvPr>
          <p:cNvSpPr txBox="1">
            <a:spLocks noChangeArrowheads="1"/>
          </p:cNvSpPr>
          <p:nvPr/>
        </p:nvSpPr>
        <p:spPr bwMode="auto">
          <a:xfrm>
            <a:off x="5181600" y="32766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第四强度理论的等效应力</a:t>
            </a:r>
          </a:p>
        </p:txBody>
      </p:sp>
      <p:pic>
        <p:nvPicPr>
          <p:cNvPr id="14345" name="Picture 9">
            <a:extLst>
              <a:ext uri="{FF2B5EF4-FFF2-40B4-BE49-F238E27FC236}">
                <a16:creationId xmlns:a16="http://schemas.microsoft.com/office/drawing/2014/main" id="{272F507F-02EF-4812-9AF3-9D27BC683C5F}"/>
              </a:ext>
            </a:extLst>
          </p:cNvPr>
          <p:cNvPicPr>
            <a:picLocks noChangeAspect="1" noChangeArrowheads="1"/>
          </p:cNvPicPr>
          <p:nvPr/>
        </p:nvPicPr>
        <p:blipFill>
          <a:blip r:embed="rId11">
            <a:lum bright="-18000" contrast="36000"/>
            <a:extLst>
              <a:ext uri="{28A0092B-C50C-407E-A947-70E740481C1C}">
                <a14:useLocalDpi xmlns:a14="http://schemas.microsoft.com/office/drawing/2010/main" val="0"/>
              </a:ext>
            </a:extLst>
          </a:blip>
          <a:srcRect/>
          <a:stretch>
            <a:fillRect/>
          </a:stretch>
        </p:blipFill>
        <p:spPr bwMode="auto">
          <a:xfrm>
            <a:off x="2819400" y="4038600"/>
            <a:ext cx="2843213"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50571979-90E6-4566-A81E-6BE522C135DF}"/>
              </a:ext>
            </a:extLst>
          </p:cNvPr>
          <p:cNvSpPr txBox="1">
            <a:spLocks noChangeArrowheads="1"/>
          </p:cNvSpPr>
          <p:nvPr/>
        </p:nvSpPr>
        <p:spPr bwMode="auto">
          <a:xfrm>
            <a:off x="1828800" y="533400"/>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黑体" panose="02010609060101010101" pitchFamily="49" charset="-122"/>
              </a:rPr>
              <a:t>平均应力（</a:t>
            </a:r>
            <a:r>
              <a:rPr lang="en-US" altLang="zh-CN" sz="3200" b="1">
                <a:ea typeface="黑体" panose="02010609060101010101" pitchFamily="49" charset="-122"/>
              </a:rPr>
              <a:t>Von Mises</a:t>
            </a:r>
            <a:r>
              <a:rPr lang="zh-CN" altLang="en-US" sz="3200" b="1">
                <a:ea typeface="黑体" panose="02010609060101010101" pitchFamily="49" charset="-122"/>
              </a:rPr>
              <a:t>应力） </a:t>
            </a:r>
          </a:p>
        </p:txBody>
      </p:sp>
      <p:sp>
        <p:nvSpPr>
          <p:cNvPr id="15363" name="Rectangle 3">
            <a:extLst>
              <a:ext uri="{FF2B5EF4-FFF2-40B4-BE49-F238E27FC236}">
                <a16:creationId xmlns:a16="http://schemas.microsoft.com/office/drawing/2014/main" id="{6EAD824D-78AF-43DC-8A89-E12B40372D10}"/>
              </a:ext>
            </a:extLst>
          </p:cNvPr>
          <p:cNvSpPr>
            <a:spLocks noChangeArrowheads="1"/>
          </p:cNvSpPr>
          <p:nvPr/>
        </p:nvSpPr>
        <p:spPr bwMode="auto">
          <a:xfrm>
            <a:off x="1295400" y="579438"/>
            <a:ext cx="466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a:solidFill>
                  <a:srgbClr val="FF0000"/>
                </a:solidFill>
                <a:effectLst>
                  <a:outerShdw blurRad="38100" dist="38100" dir="2700000" algn="tl">
                    <a:srgbClr val="000000"/>
                  </a:outerShdw>
                </a:effectLst>
                <a:latin typeface="Wingdings" panose="05000000000000000000" pitchFamily="2" charset="2"/>
                <a:ea typeface="华文中宋" panose="02010600040101010101" pitchFamily="2" charset="-122"/>
              </a:rPr>
              <a:t>Ø</a:t>
            </a:r>
          </a:p>
        </p:txBody>
      </p:sp>
      <p:graphicFrame>
        <p:nvGraphicFramePr>
          <p:cNvPr id="15364" name="Object 4">
            <a:extLst>
              <a:ext uri="{FF2B5EF4-FFF2-40B4-BE49-F238E27FC236}">
                <a16:creationId xmlns:a16="http://schemas.microsoft.com/office/drawing/2014/main" id="{13692438-C169-4E54-B97A-1197881EB3FB}"/>
              </a:ext>
            </a:extLst>
          </p:cNvPr>
          <p:cNvGraphicFramePr>
            <a:graphicFrameLocks noChangeAspect="1"/>
          </p:cNvGraphicFramePr>
          <p:nvPr/>
        </p:nvGraphicFramePr>
        <p:xfrm>
          <a:off x="1524000" y="1524000"/>
          <a:ext cx="7086600" cy="665163"/>
        </p:xfrm>
        <a:graphic>
          <a:graphicData uri="http://schemas.openxmlformats.org/presentationml/2006/ole">
            <mc:AlternateContent xmlns:mc="http://schemas.openxmlformats.org/markup-compatibility/2006">
              <mc:Choice xmlns:v="urn:schemas-microsoft-com:vml" Requires="v">
                <p:oleObj spid="_x0000_s15365" name="Equation" r:id="rId3" imgW="3085920" imgH="291960" progId="Equation.DSMT4">
                  <p:embed/>
                </p:oleObj>
              </mc:Choice>
              <mc:Fallback>
                <p:oleObj name="Equation" r:id="rId3" imgW="3085920" imgH="291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0"/>
                        <a:ext cx="708660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111A56A6-2153-4233-9ACC-D391D7CA38AD}"/>
              </a:ext>
            </a:extLst>
          </p:cNvPr>
          <p:cNvGrpSpPr>
            <a:grpSpLocks/>
          </p:cNvGrpSpPr>
          <p:nvPr/>
        </p:nvGrpSpPr>
        <p:grpSpPr bwMode="auto">
          <a:xfrm>
            <a:off x="2257425" y="304800"/>
            <a:ext cx="3962400" cy="2743200"/>
            <a:chOff x="1422" y="384"/>
            <a:chExt cx="2496" cy="1728"/>
          </a:xfrm>
        </p:grpSpPr>
        <p:grpSp>
          <p:nvGrpSpPr>
            <p:cNvPr id="4099" name="Group 3">
              <a:extLst>
                <a:ext uri="{FF2B5EF4-FFF2-40B4-BE49-F238E27FC236}">
                  <a16:creationId xmlns:a16="http://schemas.microsoft.com/office/drawing/2014/main" id="{4C35BCE4-0C29-4AC3-BC69-DB27575750CB}"/>
                </a:ext>
              </a:extLst>
            </p:cNvPr>
            <p:cNvGrpSpPr>
              <a:grpSpLocks/>
            </p:cNvGrpSpPr>
            <p:nvPr/>
          </p:nvGrpSpPr>
          <p:grpSpPr bwMode="auto">
            <a:xfrm>
              <a:off x="1422" y="528"/>
              <a:ext cx="2496" cy="480"/>
              <a:chOff x="1104" y="720"/>
              <a:chExt cx="1680" cy="240"/>
            </a:xfrm>
          </p:grpSpPr>
          <p:sp>
            <p:nvSpPr>
              <p:cNvPr id="4100" name="Rectangle 4">
                <a:extLst>
                  <a:ext uri="{FF2B5EF4-FFF2-40B4-BE49-F238E27FC236}">
                    <a16:creationId xmlns:a16="http://schemas.microsoft.com/office/drawing/2014/main" id="{7DBE42BF-7A32-4402-99AA-399CFFB8D261}"/>
                  </a:ext>
                </a:extLst>
              </p:cNvPr>
              <p:cNvSpPr>
                <a:spLocks noChangeArrowheads="1"/>
              </p:cNvSpPr>
              <p:nvPr/>
            </p:nvSpPr>
            <p:spPr bwMode="auto">
              <a:xfrm>
                <a:off x="1344" y="720"/>
                <a:ext cx="120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 name="Line 5">
                <a:extLst>
                  <a:ext uri="{FF2B5EF4-FFF2-40B4-BE49-F238E27FC236}">
                    <a16:creationId xmlns:a16="http://schemas.microsoft.com/office/drawing/2014/main" id="{7D044360-149C-4337-A3D0-90B607E67C9B}"/>
                  </a:ext>
                </a:extLst>
              </p:cNvPr>
              <p:cNvSpPr>
                <a:spLocks noChangeShapeType="1"/>
              </p:cNvSpPr>
              <p:nvPr/>
            </p:nvSpPr>
            <p:spPr bwMode="auto">
              <a:xfrm flipH="1">
                <a:off x="1104" y="846"/>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 name="Line 6">
                <a:extLst>
                  <a:ext uri="{FF2B5EF4-FFF2-40B4-BE49-F238E27FC236}">
                    <a16:creationId xmlns:a16="http://schemas.microsoft.com/office/drawing/2014/main" id="{EF2C709A-10ED-452A-9561-CB55027C95DF}"/>
                  </a:ext>
                </a:extLst>
              </p:cNvPr>
              <p:cNvSpPr>
                <a:spLocks noChangeShapeType="1"/>
              </p:cNvSpPr>
              <p:nvPr/>
            </p:nvSpPr>
            <p:spPr bwMode="auto">
              <a:xfrm>
                <a:off x="2544" y="846"/>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03" name="Line 7">
              <a:extLst>
                <a:ext uri="{FF2B5EF4-FFF2-40B4-BE49-F238E27FC236}">
                  <a16:creationId xmlns:a16="http://schemas.microsoft.com/office/drawing/2014/main" id="{6AFDE223-0774-41BD-9C3B-FDB0C2A147B7}"/>
                </a:ext>
              </a:extLst>
            </p:cNvPr>
            <p:cNvSpPr>
              <a:spLocks noChangeShapeType="1"/>
            </p:cNvSpPr>
            <p:nvPr/>
          </p:nvSpPr>
          <p:spPr bwMode="auto">
            <a:xfrm>
              <a:off x="2622" y="384"/>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4" name="Line 8">
              <a:extLst>
                <a:ext uri="{FF2B5EF4-FFF2-40B4-BE49-F238E27FC236}">
                  <a16:creationId xmlns:a16="http://schemas.microsoft.com/office/drawing/2014/main" id="{5F0E6501-9D75-491F-9E75-DFECB9726921}"/>
                </a:ext>
              </a:extLst>
            </p:cNvPr>
            <p:cNvSpPr>
              <a:spLocks noChangeShapeType="1"/>
            </p:cNvSpPr>
            <p:nvPr/>
          </p:nvSpPr>
          <p:spPr bwMode="auto">
            <a:xfrm>
              <a:off x="2622" y="76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05" name="Object 9">
              <a:extLst>
                <a:ext uri="{FF2B5EF4-FFF2-40B4-BE49-F238E27FC236}">
                  <a16:creationId xmlns:a16="http://schemas.microsoft.com/office/drawing/2014/main" id="{562DEF4D-455C-47CC-B5DA-7E312244935A}"/>
                </a:ext>
              </a:extLst>
            </p:cNvPr>
            <p:cNvGraphicFramePr>
              <a:graphicFrameLocks noChangeAspect="1"/>
            </p:cNvGraphicFramePr>
            <p:nvPr/>
          </p:nvGraphicFramePr>
          <p:xfrm>
            <a:off x="2910" y="816"/>
            <a:ext cx="176" cy="159"/>
          </p:xfrm>
          <a:graphic>
            <a:graphicData uri="http://schemas.openxmlformats.org/presentationml/2006/ole">
              <mc:AlternateContent xmlns:mc="http://schemas.openxmlformats.org/markup-compatibility/2006">
                <mc:Choice xmlns:v="urn:schemas-microsoft-com:vml" Requires="v">
                  <p:oleObj spid="_x0000_s4114" name="Equation" r:id="rId3" imgW="152280" imgH="139680" progId="Equation.DSMT4">
                    <p:embed/>
                  </p:oleObj>
                </mc:Choice>
                <mc:Fallback>
                  <p:oleObj name="Equation" r:id="rId3" imgW="152280" imgH="1396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0" y="816"/>
                          <a:ext cx="17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06" name="Group 10">
              <a:extLst>
                <a:ext uri="{FF2B5EF4-FFF2-40B4-BE49-F238E27FC236}">
                  <a16:creationId xmlns:a16="http://schemas.microsoft.com/office/drawing/2014/main" id="{A0B343A5-5CB3-40C5-BA02-2AE6B21445B1}"/>
                </a:ext>
              </a:extLst>
            </p:cNvPr>
            <p:cNvGrpSpPr>
              <a:grpSpLocks/>
            </p:cNvGrpSpPr>
            <p:nvPr/>
          </p:nvGrpSpPr>
          <p:grpSpPr bwMode="auto">
            <a:xfrm>
              <a:off x="1422" y="1632"/>
              <a:ext cx="2496" cy="480"/>
              <a:chOff x="1104" y="720"/>
              <a:chExt cx="1680" cy="240"/>
            </a:xfrm>
          </p:grpSpPr>
          <p:sp>
            <p:nvSpPr>
              <p:cNvPr id="4107" name="Rectangle 11">
                <a:extLst>
                  <a:ext uri="{FF2B5EF4-FFF2-40B4-BE49-F238E27FC236}">
                    <a16:creationId xmlns:a16="http://schemas.microsoft.com/office/drawing/2014/main" id="{4618FBEB-B9FA-4487-881D-2DA27A2EED00}"/>
                  </a:ext>
                </a:extLst>
              </p:cNvPr>
              <p:cNvSpPr>
                <a:spLocks noChangeArrowheads="1"/>
              </p:cNvSpPr>
              <p:nvPr/>
            </p:nvSpPr>
            <p:spPr bwMode="auto">
              <a:xfrm>
                <a:off x="1344" y="720"/>
                <a:ext cx="120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 name="Line 12">
                <a:extLst>
                  <a:ext uri="{FF2B5EF4-FFF2-40B4-BE49-F238E27FC236}">
                    <a16:creationId xmlns:a16="http://schemas.microsoft.com/office/drawing/2014/main" id="{B8557CDD-67CD-4D5D-A02F-C1E2BFB050B3}"/>
                  </a:ext>
                </a:extLst>
              </p:cNvPr>
              <p:cNvSpPr>
                <a:spLocks noChangeShapeType="1"/>
              </p:cNvSpPr>
              <p:nvPr/>
            </p:nvSpPr>
            <p:spPr bwMode="auto">
              <a:xfrm flipH="1">
                <a:off x="1104" y="846"/>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9" name="Line 13">
                <a:extLst>
                  <a:ext uri="{FF2B5EF4-FFF2-40B4-BE49-F238E27FC236}">
                    <a16:creationId xmlns:a16="http://schemas.microsoft.com/office/drawing/2014/main" id="{5663B3A7-1FC1-4A5F-B015-FC7343E42B4A}"/>
                  </a:ext>
                </a:extLst>
              </p:cNvPr>
              <p:cNvSpPr>
                <a:spLocks noChangeShapeType="1"/>
              </p:cNvSpPr>
              <p:nvPr/>
            </p:nvSpPr>
            <p:spPr bwMode="auto">
              <a:xfrm>
                <a:off x="2544" y="846"/>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10" name="Line 14">
              <a:extLst>
                <a:ext uri="{FF2B5EF4-FFF2-40B4-BE49-F238E27FC236}">
                  <a16:creationId xmlns:a16="http://schemas.microsoft.com/office/drawing/2014/main" id="{0F4C9C4A-91B3-4834-B4B6-BFE30EE9CD56}"/>
                </a:ext>
              </a:extLst>
            </p:cNvPr>
            <p:cNvSpPr>
              <a:spLocks noChangeShapeType="1"/>
            </p:cNvSpPr>
            <p:nvPr/>
          </p:nvSpPr>
          <p:spPr bwMode="auto">
            <a:xfrm rot="5400000">
              <a:off x="2622" y="1488"/>
              <a:ext cx="0" cy="8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1" name="Line 15">
              <a:extLst>
                <a:ext uri="{FF2B5EF4-FFF2-40B4-BE49-F238E27FC236}">
                  <a16:creationId xmlns:a16="http://schemas.microsoft.com/office/drawing/2014/main" id="{67590917-1A03-4F11-8D24-544B87B6FF7C}"/>
                </a:ext>
              </a:extLst>
            </p:cNvPr>
            <p:cNvSpPr>
              <a:spLocks noChangeShapeType="1"/>
            </p:cNvSpPr>
            <p:nvPr/>
          </p:nvSpPr>
          <p:spPr bwMode="auto">
            <a:xfrm rot="16200000">
              <a:off x="2478" y="1746"/>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12" name="Object 16">
              <a:extLst>
                <a:ext uri="{FF2B5EF4-FFF2-40B4-BE49-F238E27FC236}">
                  <a16:creationId xmlns:a16="http://schemas.microsoft.com/office/drawing/2014/main" id="{3E0931F5-CD5D-4EF3-803E-ACA5ED3C038C}"/>
                </a:ext>
              </a:extLst>
            </p:cNvPr>
            <p:cNvGraphicFramePr>
              <a:graphicFrameLocks noChangeAspect="1"/>
            </p:cNvGraphicFramePr>
            <p:nvPr/>
          </p:nvGraphicFramePr>
          <p:xfrm>
            <a:off x="2490" y="1467"/>
            <a:ext cx="440" cy="202"/>
          </p:xfrm>
          <a:graphic>
            <a:graphicData uri="http://schemas.openxmlformats.org/presentationml/2006/ole">
              <mc:AlternateContent xmlns:mc="http://schemas.openxmlformats.org/markup-compatibility/2006">
                <mc:Choice xmlns:v="urn:schemas-microsoft-com:vml" Requires="v">
                  <p:oleObj spid="_x0000_s4115" name="Equation" r:id="rId5" imgW="380880" imgH="177480" progId="Equation.DSMT4">
                    <p:embed/>
                  </p:oleObj>
                </mc:Choice>
                <mc:Fallback>
                  <p:oleObj name="Equation" r:id="rId5" imgW="380880" imgH="17748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 y="1467"/>
                          <a:ext cx="440"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13" name="Text Box 17">
            <a:extLst>
              <a:ext uri="{FF2B5EF4-FFF2-40B4-BE49-F238E27FC236}">
                <a16:creationId xmlns:a16="http://schemas.microsoft.com/office/drawing/2014/main" id="{C7406394-C794-40CB-9336-38386F6E95B2}"/>
              </a:ext>
            </a:extLst>
          </p:cNvPr>
          <p:cNvSpPr txBox="1">
            <a:spLocks noChangeArrowheads="1"/>
          </p:cNvSpPr>
          <p:nvPr/>
        </p:nvSpPr>
        <p:spPr bwMode="auto">
          <a:xfrm>
            <a:off x="1371600" y="4419600"/>
            <a:ext cx="6400800" cy="10858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FF0000"/>
                </a:solidFill>
                <a:ea typeface="黑体" panose="02010609060101010101" pitchFamily="49" charset="-122"/>
              </a:rPr>
              <a:t>一点的应力状态</a:t>
            </a:r>
            <a:r>
              <a:rPr lang="zh-CN" altLang="en-US" sz="3200">
                <a:ea typeface="黑体" panose="02010609060101010101" pitchFamily="49" charset="-122"/>
              </a:rPr>
              <a:t>包括经过这点的所有方向上的应力矢量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17517A26-172C-4FD8-AE47-B2DD0B037D37}"/>
              </a:ext>
            </a:extLst>
          </p:cNvPr>
          <p:cNvSpPr txBox="1">
            <a:spLocks noChangeArrowheads="1"/>
          </p:cNvSpPr>
          <p:nvPr/>
        </p:nvSpPr>
        <p:spPr bwMode="auto">
          <a:xfrm>
            <a:off x="685800" y="533400"/>
            <a:ext cx="82296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ea typeface="黑体" panose="02010609060101010101" pitchFamily="49" charset="-122"/>
              </a:rPr>
              <a:t>Cauchy</a:t>
            </a:r>
            <a:r>
              <a:rPr lang="zh-CN" altLang="en-US" sz="3200">
                <a:ea typeface="黑体" panose="02010609060101010101" pitchFamily="49" charset="-122"/>
              </a:rPr>
              <a:t>定理：</a:t>
            </a:r>
          </a:p>
          <a:p>
            <a:pPr>
              <a:spcBef>
                <a:spcPct val="50000"/>
              </a:spcBef>
            </a:pPr>
            <a:r>
              <a:rPr lang="zh-CN" altLang="en-US" sz="3200">
                <a:ea typeface="黑体" panose="02010609060101010101" pitchFamily="49" charset="-122"/>
              </a:rPr>
              <a:t>如果空间某点</a:t>
            </a:r>
            <a:r>
              <a:rPr lang="en-US" altLang="zh-CN" sz="3200" b="1" i="1">
                <a:ea typeface="黑体" panose="02010609060101010101" pitchFamily="49" charset="-122"/>
              </a:rPr>
              <a:t>x</a:t>
            </a:r>
            <a:r>
              <a:rPr lang="zh-CN" altLang="en-US" sz="3200">
                <a:ea typeface="黑体" panose="02010609060101010101" pitchFamily="49" charset="-122"/>
              </a:rPr>
              <a:t>处的张量    是通过</a:t>
            </a:r>
            <a:r>
              <a:rPr lang="en-US" altLang="zh-CN" sz="3200" b="1" i="1">
                <a:ea typeface="黑体" panose="02010609060101010101" pitchFamily="49" charset="-122"/>
              </a:rPr>
              <a:t>x</a:t>
            </a:r>
            <a:r>
              <a:rPr lang="zh-CN" altLang="en-US" sz="3200">
                <a:ea typeface="黑体" panose="02010609060101010101" pitchFamily="49" charset="-122"/>
              </a:rPr>
              <a:t>的微元面</a:t>
            </a:r>
            <a:r>
              <a:rPr lang="en-US" altLang="zh-CN" sz="3200">
                <a:ea typeface="黑体" panose="02010609060101010101" pitchFamily="49" charset="-122"/>
              </a:rPr>
              <a:t>da</a:t>
            </a:r>
            <a:r>
              <a:rPr lang="zh-CN" altLang="en-US" sz="3200">
                <a:ea typeface="黑体" panose="02010609060101010101" pitchFamily="49" charset="-122"/>
              </a:rPr>
              <a:t>的法线</a:t>
            </a:r>
            <a:r>
              <a:rPr lang="en-US" altLang="zh-CN" sz="3200" b="1" i="1">
                <a:ea typeface="黑体" panose="02010609060101010101" pitchFamily="49" charset="-122"/>
              </a:rPr>
              <a:t>n</a:t>
            </a:r>
            <a:r>
              <a:rPr lang="zh-CN" altLang="en-US" sz="3200">
                <a:ea typeface="黑体" panose="02010609060101010101" pitchFamily="49" charset="-122"/>
              </a:rPr>
              <a:t>的连续函数，则存在比   高一阶的张量</a:t>
            </a:r>
            <a:r>
              <a:rPr lang="en-US" altLang="zh-CN" sz="3200" b="1">
                <a:ea typeface="黑体" panose="02010609060101010101" pitchFamily="49" charset="-122"/>
              </a:rPr>
              <a:t>s(</a:t>
            </a:r>
            <a:r>
              <a:rPr lang="en-US" altLang="zh-CN" sz="3200" b="1" i="1">
                <a:ea typeface="黑体" panose="02010609060101010101" pitchFamily="49" charset="-122"/>
              </a:rPr>
              <a:t>x </a:t>
            </a:r>
            <a:r>
              <a:rPr lang="en-US" altLang="zh-CN" sz="3200" b="1">
                <a:ea typeface="黑体" panose="02010609060101010101" pitchFamily="49" charset="-122"/>
              </a:rPr>
              <a:t>: t)</a:t>
            </a:r>
            <a:r>
              <a:rPr lang="zh-CN" altLang="en-US" sz="3200">
                <a:ea typeface="黑体" panose="02010609060101010101" pitchFamily="49" charset="-122"/>
              </a:rPr>
              <a:t>，使</a:t>
            </a:r>
          </a:p>
          <a:p>
            <a:pPr>
              <a:spcBef>
                <a:spcPct val="50000"/>
              </a:spcBef>
            </a:pPr>
            <a:endParaRPr lang="zh-CN" altLang="en-US" sz="3200">
              <a:ea typeface="黑体" panose="02010609060101010101" pitchFamily="49" charset="-122"/>
            </a:endParaRPr>
          </a:p>
          <a:p>
            <a:pPr>
              <a:spcBef>
                <a:spcPct val="50000"/>
              </a:spcBef>
            </a:pPr>
            <a:r>
              <a:rPr lang="zh-CN" altLang="en-US" sz="3200">
                <a:ea typeface="黑体" panose="02010609060101010101" pitchFamily="49" charset="-122"/>
              </a:rPr>
              <a:t>成立。</a:t>
            </a:r>
          </a:p>
        </p:txBody>
      </p:sp>
      <p:graphicFrame>
        <p:nvGraphicFramePr>
          <p:cNvPr id="5123" name="Object 3">
            <a:extLst>
              <a:ext uri="{FF2B5EF4-FFF2-40B4-BE49-F238E27FC236}">
                <a16:creationId xmlns:a16="http://schemas.microsoft.com/office/drawing/2014/main" id="{A1481516-AF9A-4C16-A20A-172F0919BD6A}"/>
              </a:ext>
            </a:extLst>
          </p:cNvPr>
          <p:cNvGraphicFramePr>
            <a:graphicFrameLocks noChangeAspect="1"/>
          </p:cNvGraphicFramePr>
          <p:nvPr/>
        </p:nvGraphicFramePr>
        <p:xfrm>
          <a:off x="5029200" y="1295400"/>
          <a:ext cx="428625" cy="500063"/>
        </p:xfrm>
        <a:graphic>
          <a:graphicData uri="http://schemas.openxmlformats.org/presentationml/2006/ole">
            <mc:AlternateContent xmlns:mc="http://schemas.openxmlformats.org/markup-compatibility/2006">
              <mc:Choice xmlns:v="urn:schemas-microsoft-com:vml" Requires="v">
                <p:oleObj spid="_x0000_s5126" name="Equation" r:id="rId3" imgW="139680" imgH="164880" progId="Equation.DSMT4">
                  <p:embed/>
                </p:oleObj>
              </mc:Choice>
              <mc:Fallback>
                <p:oleObj name="Equation" r:id="rId3" imgW="139680" imgH="164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295400"/>
                        <a:ext cx="4286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a:extLst>
              <a:ext uri="{FF2B5EF4-FFF2-40B4-BE49-F238E27FC236}">
                <a16:creationId xmlns:a16="http://schemas.microsoft.com/office/drawing/2014/main" id="{8325DD48-8814-46C0-9D3C-A8B7BC33CC57}"/>
              </a:ext>
            </a:extLst>
          </p:cNvPr>
          <p:cNvGraphicFramePr>
            <a:graphicFrameLocks noChangeAspect="1"/>
          </p:cNvGraphicFramePr>
          <p:nvPr/>
        </p:nvGraphicFramePr>
        <p:xfrm>
          <a:off x="6610350" y="1828800"/>
          <a:ext cx="428625" cy="500063"/>
        </p:xfrm>
        <a:graphic>
          <a:graphicData uri="http://schemas.openxmlformats.org/presentationml/2006/ole">
            <mc:AlternateContent xmlns:mc="http://schemas.openxmlformats.org/markup-compatibility/2006">
              <mc:Choice xmlns:v="urn:schemas-microsoft-com:vml" Requires="v">
                <p:oleObj spid="_x0000_s5127" name="Equation" r:id="rId5" imgW="139680" imgH="164880" progId="Equation.DSMT4">
                  <p:embed/>
                </p:oleObj>
              </mc:Choice>
              <mc:Fallback>
                <p:oleObj name="Equation" r:id="rId5" imgW="139680" imgH="1648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0350" y="1828800"/>
                        <a:ext cx="4286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5">
            <a:extLst>
              <a:ext uri="{FF2B5EF4-FFF2-40B4-BE49-F238E27FC236}">
                <a16:creationId xmlns:a16="http://schemas.microsoft.com/office/drawing/2014/main" id="{B5C72FF7-5346-4D9F-9AC7-3DE7BF138A97}"/>
              </a:ext>
            </a:extLst>
          </p:cNvPr>
          <p:cNvGraphicFramePr>
            <a:graphicFrameLocks noChangeAspect="1"/>
          </p:cNvGraphicFramePr>
          <p:nvPr/>
        </p:nvGraphicFramePr>
        <p:xfrm>
          <a:off x="2667000" y="3124200"/>
          <a:ext cx="3352800" cy="476250"/>
        </p:xfrm>
        <a:graphic>
          <a:graphicData uri="http://schemas.openxmlformats.org/presentationml/2006/ole">
            <mc:AlternateContent xmlns:mc="http://schemas.openxmlformats.org/markup-compatibility/2006">
              <mc:Choice xmlns:v="urn:schemas-microsoft-com:vml" Requires="v">
                <p:oleObj spid="_x0000_s5128" name="Equation" r:id="rId7" imgW="1409400" imgH="203040" progId="Equation.DSMT4">
                  <p:embed/>
                </p:oleObj>
              </mc:Choice>
              <mc:Fallback>
                <p:oleObj name="Equation" r:id="rId7" imgW="1409400" imgH="2030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124200"/>
                        <a:ext cx="33528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3A4F69F2-E5BD-49F9-9E9D-8D43243C9BA4}"/>
              </a:ext>
            </a:extLst>
          </p:cNvPr>
          <p:cNvGraphicFramePr>
            <a:graphicFrameLocks noChangeAspect="1"/>
          </p:cNvGraphicFramePr>
          <p:nvPr/>
        </p:nvGraphicFramePr>
        <p:xfrm>
          <a:off x="1143000" y="990600"/>
          <a:ext cx="5638800" cy="1404938"/>
        </p:xfrm>
        <a:graphic>
          <a:graphicData uri="http://schemas.openxmlformats.org/presentationml/2006/ole">
            <mc:AlternateContent xmlns:mc="http://schemas.openxmlformats.org/markup-compatibility/2006">
              <mc:Choice xmlns:v="urn:schemas-microsoft-com:vml" Requires="v">
                <p:oleObj spid="_x0000_s6149" r:id="rId3" imgW="2870200" imgH="711200" progId="Equation.DSMT4">
                  <p:embed/>
                </p:oleObj>
              </mc:Choice>
              <mc:Fallback>
                <p:oleObj r:id="rId3" imgW="2870200" imgH="71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90600"/>
                        <a:ext cx="5638800" cy="140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7" name="Rectangle 3">
            <a:extLst>
              <a:ext uri="{FF2B5EF4-FFF2-40B4-BE49-F238E27FC236}">
                <a16:creationId xmlns:a16="http://schemas.microsoft.com/office/drawing/2014/main" id="{2126893F-8B37-4829-A5B6-E349012BA1B3}"/>
              </a:ext>
            </a:extLst>
          </p:cNvPr>
          <p:cNvSpPr>
            <a:spLocks noChangeArrowheads="1"/>
          </p:cNvSpPr>
          <p:nvPr/>
        </p:nvSpPr>
        <p:spPr bwMode="auto">
          <a:xfrm>
            <a:off x="381000" y="3810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ea typeface="黑体" panose="02010609060101010101" pitchFamily="49" charset="-122"/>
              </a:rPr>
              <a:t>Cauchy</a:t>
            </a:r>
            <a:r>
              <a:rPr lang="zh-CN" altLang="en-US" sz="2000" b="1">
                <a:ea typeface="黑体" panose="02010609060101010101" pitchFamily="49" charset="-122"/>
              </a:rPr>
              <a:t>应力张量</a:t>
            </a:r>
            <a:r>
              <a:rPr lang="zh-CN" altLang="en-US" sz="2000">
                <a:ea typeface="黑体" panose="02010609060101010101" pitchFamily="49" charset="-122"/>
              </a:rPr>
              <a:t> </a:t>
            </a:r>
            <a:endParaRPr lang="zh-CN" altLang="en-US" sz="2000"/>
          </a:p>
        </p:txBody>
      </p:sp>
      <p:pic>
        <p:nvPicPr>
          <p:cNvPr id="6148" name="Picture 4">
            <a:extLst>
              <a:ext uri="{FF2B5EF4-FFF2-40B4-BE49-F238E27FC236}">
                <a16:creationId xmlns:a16="http://schemas.microsoft.com/office/drawing/2014/main" id="{921D7A04-0A1A-44FA-B126-33EF3B6CEED8}"/>
              </a:ext>
            </a:extLst>
          </p:cNvPr>
          <p:cNvPicPr>
            <a:picLocks noChangeAspect="1" noChangeArrowheads="1"/>
          </p:cNvPicPr>
          <p:nvPr/>
        </p:nvPicPr>
        <p:blipFill>
          <a:blip r:embed="rId5">
            <a:lum bright="-42000" contrast="42000"/>
            <a:extLst>
              <a:ext uri="{28A0092B-C50C-407E-A947-70E740481C1C}">
                <a14:useLocalDpi xmlns:a14="http://schemas.microsoft.com/office/drawing/2010/main" val="0"/>
              </a:ext>
            </a:extLst>
          </a:blip>
          <a:srcRect/>
          <a:stretch>
            <a:fillRect/>
          </a:stretch>
        </p:blipFill>
        <p:spPr bwMode="auto">
          <a:xfrm>
            <a:off x="1981200" y="2438400"/>
            <a:ext cx="51816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AC5FA80-4E76-4966-929A-F674A9B6A0BB}"/>
              </a:ext>
            </a:extLst>
          </p:cNvPr>
          <p:cNvSpPr>
            <a:spLocks noChangeArrowheads="1"/>
          </p:cNvSpPr>
          <p:nvPr/>
        </p:nvSpPr>
        <p:spPr bwMode="auto">
          <a:xfrm>
            <a:off x="914400" y="304800"/>
            <a:ext cx="7467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华文中宋" panose="02010600040101010101" pitchFamily="2" charset="-122"/>
                <a:ea typeface="华文中宋" panose="02010600040101010101" pitchFamily="2" charset="-122"/>
              </a:rPr>
              <a:t>      </a:t>
            </a:r>
            <a:r>
              <a:rPr lang="zh-CN" altLang="en-US" b="1">
                <a:latin typeface="华文中宋" panose="02010600040101010101" pitchFamily="2" charset="-122"/>
                <a:ea typeface="华文中宋" panose="02010600040101010101" pitchFamily="2" charset="-122"/>
              </a:rPr>
              <a:t>对于应力状态，人们常采用</a:t>
            </a:r>
            <a:r>
              <a:rPr lang="zh-CN" altLang="en-US" b="1">
                <a:solidFill>
                  <a:srgbClr val="FF0000"/>
                </a:solidFill>
                <a:latin typeface="华文中宋" panose="02010600040101010101" pitchFamily="2" charset="-122"/>
                <a:ea typeface="华文中宋" panose="02010600040101010101" pitchFamily="2" charset="-122"/>
              </a:rPr>
              <a:t>单元体</a:t>
            </a:r>
            <a:r>
              <a:rPr lang="zh-CN" altLang="en-US" b="1">
                <a:latin typeface="华文中宋" panose="02010600040101010101" pitchFamily="2" charset="-122"/>
                <a:ea typeface="华文中宋" panose="02010600040101010101" pitchFamily="2" charset="-122"/>
              </a:rPr>
              <a:t>的表示方法，即：将这一点</a:t>
            </a:r>
            <a:r>
              <a:rPr lang="zh-CN" altLang="en-US" b="1">
                <a:ea typeface="华文中宋" panose="02010600040101010101" pitchFamily="2" charset="-122"/>
              </a:rPr>
              <a:t>“</a:t>
            </a:r>
            <a:r>
              <a:rPr lang="zh-CN" altLang="en-US" b="1">
                <a:latin typeface="华文中宋" panose="02010600040101010101" pitchFamily="2" charset="-122"/>
                <a:ea typeface="华文中宋" panose="02010600040101010101" pitchFamily="2" charset="-122"/>
              </a:rPr>
              <a:t>放大</a:t>
            </a:r>
            <a:r>
              <a:rPr lang="zh-CN" altLang="en-US" b="1">
                <a:ea typeface="华文中宋" panose="02010600040101010101" pitchFamily="2" charset="-122"/>
              </a:rPr>
              <a:t>”</a:t>
            </a:r>
            <a:r>
              <a:rPr lang="zh-CN" altLang="en-US" b="1">
                <a:latin typeface="华文中宋" panose="02010600040101010101" pitchFamily="2" charset="-122"/>
                <a:ea typeface="华文中宋" panose="02010600040101010101" pitchFamily="2" charset="-122"/>
              </a:rPr>
              <a:t>为一个微元六面体，并取其六个面分别平行于坐标面，这样的微元六面体就称为单元体。单元体的六个面上的应力表示过该点的法线方向与坐标轴正向重合或相反的六个微元面上的应力。根据作用力与反作用力相等的原理，单元体中相对表面的应力矢量总是大小相等而方向相反的。 </a:t>
            </a:r>
          </a:p>
        </p:txBody>
      </p:sp>
      <p:pic>
        <p:nvPicPr>
          <p:cNvPr id="7171" name="Picture 3">
            <a:extLst>
              <a:ext uri="{FF2B5EF4-FFF2-40B4-BE49-F238E27FC236}">
                <a16:creationId xmlns:a16="http://schemas.microsoft.com/office/drawing/2014/main" id="{F6D33BE0-D17B-4D80-AA10-3D8CCCF88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4905375"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B345E2C-50C3-4DE5-98DA-FAA2770A8C55}"/>
              </a:ext>
            </a:extLst>
          </p:cNvPr>
          <p:cNvSpPr>
            <a:spLocks noChangeArrowheads="1"/>
          </p:cNvSpPr>
          <p:nvPr/>
        </p:nvSpPr>
        <p:spPr bwMode="auto">
          <a:xfrm>
            <a:off x="914400" y="228600"/>
            <a:ext cx="6553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华文中宋" panose="02010600040101010101" pitchFamily="2" charset="-122"/>
                <a:ea typeface="华文中宋" panose="02010600040101010101" pitchFamily="2" charset="-122"/>
              </a:rPr>
              <a:t>如果要求</a:t>
            </a:r>
            <a:r>
              <a:rPr lang="en-US" altLang="zh-CN" sz="2000" i="1">
                <a:latin typeface="华文中宋" panose="02010600040101010101" pitchFamily="2" charset="-122"/>
                <a:ea typeface="华文中宋" panose="02010600040101010101" pitchFamily="2" charset="-122"/>
              </a:rPr>
              <a:t>K</a:t>
            </a:r>
            <a:r>
              <a:rPr lang="zh-CN" altLang="en-US" sz="2000">
                <a:latin typeface="华文中宋" panose="02010600040101010101" pitchFamily="2" charset="-122"/>
                <a:ea typeface="华文中宋" panose="02010600040101010101" pitchFamily="2" charset="-122"/>
              </a:rPr>
              <a:t>点处法线方向为 </a:t>
            </a:r>
            <a:r>
              <a:rPr lang="en-US" altLang="zh-CN" sz="2000" b="1" i="1">
                <a:latin typeface="华文中宋" panose="02010600040101010101" pitchFamily="2" charset="-122"/>
                <a:ea typeface="华文中宋" panose="02010600040101010101" pitchFamily="2" charset="-122"/>
              </a:rPr>
              <a:t>n </a:t>
            </a:r>
            <a:r>
              <a:rPr lang="zh-CN" altLang="en-US" sz="2000">
                <a:latin typeface="华文中宋" panose="02010600040101010101" pitchFamily="2" charset="-122"/>
                <a:ea typeface="华文中宋" panose="02010600040101010101" pitchFamily="2" charset="-122"/>
              </a:rPr>
              <a:t>的斜截面上的法向应力    ，只需在该点处的应力张量 </a:t>
            </a:r>
            <a:r>
              <a:rPr lang="en-US" altLang="zh-CN" sz="2000" b="1" i="1">
                <a:latin typeface="华文中宋" panose="02010600040101010101" pitchFamily="2" charset="-122"/>
                <a:ea typeface="华文中宋" panose="02010600040101010101" pitchFamily="2" charset="-122"/>
              </a:rPr>
              <a:t>T </a:t>
            </a:r>
            <a:r>
              <a:rPr lang="zh-CN" altLang="en-US" sz="2000">
                <a:latin typeface="华文中宋" panose="02010600040101010101" pitchFamily="2" charset="-122"/>
                <a:ea typeface="华文中宋" panose="02010600040101010101" pitchFamily="2" charset="-122"/>
              </a:rPr>
              <a:t>的前后分别点乘单位矢量 </a:t>
            </a:r>
            <a:r>
              <a:rPr lang="en-US" altLang="zh-CN" sz="2000" b="1" i="1">
                <a:latin typeface="华文中宋" panose="02010600040101010101" pitchFamily="2" charset="-122"/>
                <a:ea typeface="华文中宋" panose="02010600040101010101" pitchFamily="2" charset="-122"/>
              </a:rPr>
              <a:t>n </a:t>
            </a:r>
            <a:r>
              <a:rPr lang="zh-CN" altLang="en-US" sz="2000">
                <a:latin typeface="华文中宋" panose="02010600040101010101" pitchFamily="2" charset="-122"/>
                <a:ea typeface="华文中宋" panose="02010600040101010101" pitchFamily="2" charset="-122"/>
              </a:rPr>
              <a:t>即可，即 </a:t>
            </a:r>
          </a:p>
        </p:txBody>
      </p:sp>
      <p:graphicFrame>
        <p:nvGraphicFramePr>
          <p:cNvPr id="8195" name="Object 3">
            <a:extLst>
              <a:ext uri="{FF2B5EF4-FFF2-40B4-BE49-F238E27FC236}">
                <a16:creationId xmlns:a16="http://schemas.microsoft.com/office/drawing/2014/main" id="{4EE90498-F775-487E-87DC-6D5671DD1220}"/>
              </a:ext>
            </a:extLst>
          </p:cNvPr>
          <p:cNvGraphicFramePr>
            <a:graphicFrameLocks noChangeAspect="1"/>
          </p:cNvGraphicFramePr>
          <p:nvPr/>
        </p:nvGraphicFramePr>
        <p:xfrm>
          <a:off x="6858000" y="304800"/>
          <a:ext cx="304800" cy="285750"/>
        </p:xfrm>
        <a:graphic>
          <a:graphicData uri="http://schemas.openxmlformats.org/presentationml/2006/ole">
            <mc:AlternateContent xmlns:mc="http://schemas.openxmlformats.org/markup-compatibility/2006">
              <mc:Choice xmlns:v="urn:schemas-microsoft-com:vml" Requires="v">
                <p:oleObj spid="_x0000_s8201" r:id="rId3" imgW="152334" imgH="139639" progId="Equation.3">
                  <p:embed/>
                </p:oleObj>
              </mc:Choice>
              <mc:Fallback>
                <p:oleObj r:id="rId3" imgW="152334" imgH="13963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04800"/>
                        <a:ext cx="3048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a:extLst>
              <a:ext uri="{FF2B5EF4-FFF2-40B4-BE49-F238E27FC236}">
                <a16:creationId xmlns:a16="http://schemas.microsoft.com/office/drawing/2014/main" id="{E94F3ECC-07DE-487F-9FCF-B7F7596A5AAB}"/>
              </a:ext>
            </a:extLst>
          </p:cNvPr>
          <p:cNvGraphicFramePr>
            <a:graphicFrameLocks noChangeAspect="1"/>
          </p:cNvGraphicFramePr>
          <p:nvPr/>
        </p:nvGraphicFramePr>
        <p:xfrm>
          <a:off x="1295400" y="1447800"/>
          <a:ext cx="6400800" cy="1308100"/>
        </p:xfrm>
        <a:graphic>
          <a:graphicData uri="http://schemas.openxmlformats.org/presentationml/2006/ole">
            <mc:AlternateContent xmlns:mc="http://schemas.openxmlformats.org/markup-compatibility/2006">
              <mc:Choice xmlns:v="urn:schemas-microsoft-com:vml" Requires="v">
                <p:oleObj spid="_x0000_s8202" r:id="rId5" imgW="3492500" imgH="711200" progId="Equation.DSMT4">
                  <p:embed/>
                </p:oleObj>
              </mc:Choice>
              <mc:Fallback>
                <p:oleObj r:id="rId5" imgW="3492500" imgH="71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447800"/>
                        <a:ext cx="640080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a:extLst>
              <a:ext uri="{FF2B5EF4-FFF2-40B4-BE49-F238E27FC236}">
                <a16:creationId xmlns:a16="http://schemas.microsoft.com/office/drawing/2014/main" id="{6FEBDCED-4236-4A40-8292-C1E2A5DA60FA}"/>
              </a:ext>
            </a:extLst>
          </p:cNvPr>
          <p:cNvGraphicFramePr>
            <a:graphicFrameLocks noChangeAspect="1"/>
          </p:cNvGraphicFramePr>
          <p:nvPr/>
        </p:nvGraphicFramePr>
        <p:xfrm>
          <a:off x="1066800" y="4191000"/>
          <a:ext cx="6553200" cy="1311275"/>
        </p:xfrm>
        <a:graphic>
          <a:graphicData uri="http://schemas.openxmlformats.org/presentationml/2006/ole">
            <mc:AlternateContent xmlns:mc="http://schemas.openxmlformats.org/markup-compatibility/2006">
              <mc:Choice xmlns:v="urn:schemas-microsoft-com:vml" Requires="v">
                <p:oleObj spid="_x0000_s8203" r:id="rId7" imgW="3568700" imgH="711200" progId="Equation.DSMT4">
                  <p:embed/>
                </p:oleObj>
              </mc:Choice>
              <mc:Fallback>
                <p:oleObj r:id="rId7" imgW="35687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191000"/>
                        <a:ext cx="6553200" cy="131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Rectangle 6">
            <a:extLst>
              <a:ext uri="{FF2B5EF4-FFF2-40B4-BE49-F238E27FC236}">
                <a16:creationId xmlns:a16="http://schemas.microsoft.com/office/drawing/2014/main" id="{D68BC682-5FDC-4DD4-968F-1B3F933B127D}"/>
              </a:ext>
            </a:extLst>
          </p:cNvPr>
          <p:cNvSpPr>
            <a:spLocks noChangeArrowheads="1"/>
          </p:cNvSpPr>
          <p:nvPr/>
        </p:nvSpPr>
        <p:spPr bwMode="auto">
          <a:xfrm>
            <a:off x="914400" y="3200400"/>
            <a:ext cx="6934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要求出法线方向为</a:t>
            </a:r>
            <a:r>
              <a:rPr lang="en-US" altLang="zh-CN" sz="2000" b="1" i="1">
                <a:latin typeface="华文中宋" panose="02010600040101010101" pitchFamily="2" charset="-122"/>
              </a:rPr>
              <a:t>n</a:t>
            </a:r>
            <a:r>
              <a:rPr lang="zh-CN" altLang="en-US" sz="2000">
                <a:latin typeface="宋体" panose="02010600030101010101" pitchFamily="2" charset="-122"/>
              </a:rPr>
              <a:t>的微元面内方向指向</a:t>
            </a:r>
            <a:r>
              <a:rPr lang="en-US" altLang="zh-CN" sz="2000" b="1" i="1">
                <a:latin typeface="华文中宋" panose="02010600040101010101" pitchFamily="2" charset="-122"/>
              </a:rPr>
              <a:t>m</a:t>
            </a:r>
            <a:r>
              <a:rPr lang="zh-CN" altLang="en-US" sz="2000">
                <a:latin typeface="宋体" panose="02010600030101010101" pitchFamily="2" charset="-122"/>
              </a:rPr>
              <a:t>的切应力分量  ，只需在</a:t>
            </a:r>
            <a:r>
              <a:rPr lang="en-US" altLang="zh-CN" sz="2000" b="1" i="1">
                <a:latin typeface="华文中宋" panose="02010600040101010101" pitchFamily="2" charset="-122"/>
              </a:rPr>
              <a:t>T</a:t>
            </a:r>
            <a:r>
              <a:rPr lang="zh-CN" altLang="en-US" sz="2000">
                <a:latin typeface="宋体" panose="02010600030101010101" pitchFamily="2" charset="-122"/>
              </a:rPr>
              <a:t>的前后分别点乘单位矢量</a:t>
            </a:r>
            <a:r>
              <a:rPr lang="en-US" altLang="zh-CN" sz="2000" b="1" i="1">
                <a:latin typeface="华文中宋" panose="02010600040101010101" pitchFamily="2" charset="-122"/>
              </a:rPr>
              <a:t>n</a:t>
            </a:r>
            <a:r>
              <a:rPr lang="zh-CN" altLang="en-US" sz="2000">
                <a:latin typeface="宋体" panose="02010600030101010101" pitchFamily="2" charset="-122"/>
              </a:rPr>
              <a:t>和</a:t>
            </a:r>
            <a:r>
              <a:rPr lang="en-US" altLang="zh-CN" sz="2000" b="1" i="1">
                <a:latin typeface="华文中宋" panose="02010600040101010101" pitchFamily="2" charset="-122"/>
              </a:rPr>
              <a:t>m</a:t>
            </a:r>
            <a:r>
              <a:rPr lang="zh-CN" altLang="en-US" sz="2000">
                <a:latin typeface="宋体" panose="02010600030101010101" pitchFamily="2" charset="-122"/>
              </a:rPr>
              <a:t>即可，即</a:t>
            </a:r>
            <a:r>
              <a:rPr lang="zh-CN" altLang="en-US" sz="2000">
                <a:latin typeface="华文中宋" panose="02010600040101010101" pitchFamily="2" charset="-122"/>
                <a:ea typeface="华文中宋" panose="02010600040101010101" pitchFamily="2" charset="-122"/>
              </a:rPr>
              <a:t> </a:t>
            </a:r>
          </a:p>
        </p:txBody>
      </p:sp>
      <p:graphicFrame>
        <p:nvGraphicFramePr>
          <p:cNvPr id="8199" name="Object 7">
            <a:extLst>
              <a:ext uri="{FF2B5EF4-FFF2-40B4-BE49-F238E27FC236}">
                <a16:creationId xmlns:a16="http://schemas.microsoft.com/office/drawing/2014/main" id="{F66F3F5F-A62A-46E9-AB46-95E87C3431F1}"/>
              </a:ext>
            </a:extLst>
          </p:cNvPr>
          <p:cNvGraphicFramePr>
            <a:graphicFrameLocks noChangeAspect="1"/>
          </p:cNvGraphicFramePr>
          <p:nvPr/>
        </p:nvGraphicFramePr>
        <p:xfrm>
          <a:off x="7239000" y="3200400"/>
          <a:ext cx="325438" cy="376238"/>
        </p:xfrm>
        <a:graphic>
          <a:graphicData uri="http://schemas.openxmlformats.org/presentationml/2006/ole">
            <mc:AlternateContent xmlns:mc="http://schemas.openxmlformats.org/markup-compatibility/2006">
              <mc:Choice xmlns:v="urn:schemas-microsoft-com:vml" Requires="v">
                <p:oleObj spid="_x0000_s8204" r:id="rId9" imgW="126835" imgH="139518" progId="Equation.DSMT4">
                  <p:embed/>
                </p:oleObj>
              </mc:Choice>
              <mc:Fallback>
                <p:oleObj r:id="rId9" imgW="126835" imgH="139518"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3200400"/>
                        <a:ext cx="32543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a:extLst>
              <a:ext uri="{FF2B5EF4-FFF2-40B4-BE49-F238E27FC236}">
                <a16:creationId xmlns:a16="http://schemas.microsoft.com/office/drawing/2014/main" id="{5A23DF4E-7ABA-4BFD-A555-D86446116F9F}"/>
              </a:ext>
            </a:extLst>
          </p:cNvPr>
          <p:cNvGraphicFramePr>
            <a:graphicFrameLocks noChangeAspect="1"/>
          </p:cNvGraphicFramePr>
          <p:nvPr/>
        </p:nvGraphicFramePr>
        <p:xfrm>
          <a:off x="1066800" y="5715000"/>
          <a:ext cx="4419600" cy="714375"/>
        </p:xfrm>
        <a:graphic>
          <a:graphicData uri="http://schemas.openxmlformats.org/presentationml/2006/ole">
            <mc:AlternateContent xmlns:mc="http://schemas.openxmlformats.org/markup-compatibility/2006">
              <mc:Choice xmlns:v="urn:schemas-microsoft-com:vml" Requires="v">
                <p:oleObj spid="_x0000_s8205" r:id="rId11" imgW="2183452" imgH="355446" progId="Equation.DSMT4">
                  <p:embed/>
                </p:oleObj>
              </mc:Choice>
              <mc:Fallback>
                <p:oleObj r:id="rId11" imgW="2183452" imgH="355446"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5715000"/>
                        <a:ext cx="44196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BBCD229-B760-4787-913D-25DDD4FCA533}"/>
              </a:ext>
            </a:extLst>
          </p:cNvPr>
          <p:cNvPicPr>
            <a:picLocks noChangeAspect="1" noChangeArrowheads="1"/>
          </p:cNvPicPr>
          <p:nvPr/>
        </p:nvPicPr>
        <p:blipFill>
          <a:blip r:embed="rId3">
            <a:lum bright="-24000" contrast="30000"/>
            <a:extLst>
              <a:ext uri="{28A0092B-C50C-407E-A947-70E740481C1C}">
                <a14:useLocalDpi xmlns:a14="http://schemas.microsoft.com/office/drawing/2010/main" val="0"/>
              </a:ext>
            </a:extLst>
          </a:blip>
          <a:srcRect/>
          <a:stretch>
            <a:fillRect/>
          </a:stretch>
        </p:blipFill>
        <p:spPr bwMode="auto">
          <a:xfrm>
            <a:off x="685800" y="228600"/>
            <a:ext cx="7848600"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219" name="Object 3">
            <a:extLst>
              <a:ext uri="{FF2B5EF4-FFF2-40B4-BE49-F238E27FC236}">
                <a16:creationId xmlns:a16="http://schemas.microsoft.com/office/drawing/2014/main" id="{00AB917B-E9BB-45D3-9460-DD52827094C6}"/>
              </a:ext>
            </a:extLst>
          </p:cNvPr>
          <p:cNvGraphicFramePr>
            <a:graphicFrameLocks noChangeAspect="1"/>
          </p:cNvGraphicFramePr>
          <p:nvPr/>
        </p:nvGraphicFramePr>
        <p:xfrm>
          <a:off x="2438400" y="2590800"/>
          <a:ext cx="2286000" cy="931863"/>
        </p:xfrm>
        <a:graphic>
          <a:graphicData uri="http://schemas.openxmlformats.org/presentationml/2006/ole">
            <mc:AlternateContent xmlns:mc="http://schemas.openxmlformats.org/markup-compatibility/2006">
              <mc:Choice xmlns:v="urn:schemas-microsoft-com:vml" Requires="v">
                <p:oleObj spid="_x0000_s9224" r:id="rId4" imgW="1028700" imgH="419100" progId="Equation.DSMT4">
                  <p:embed/>
                </p:oleObj>
              </mc:Choice>
              <mc:Fallback>
                <p:oleObj r:id="rId4" imgW="1028700" imgH="419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90800"/>
                        <a:ext cx="22860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Text Box 4">
            <a:extLst>
              <a:ext uri="{FF2B5EF4-FFF2-40B4-BE49-F238E27FC236}">
                <a16:creationId xmlns:a16="http://schemas.microsoft.com/office/drawing/2014/main" id="{8BF1345A-6324-402B-84B4-43CE720DEE90}"/>
              </a:ext>
            </a:extLst>
          </p:cNvPr>
          <p:cNvSpPr txBox="1">
            <a:spLocks noChangeArrowheads="1"/>
          </p:cNvSpPr>
          <p:nvPr/>
        </p:nvSpPr>
        <p:spPr bwMode="auto">
          <a:xfrm>
            <a:off x="1219200" y="28194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ea typeface="黑体" panose="02010609060101010101" pitchFamily="49" charset="-122"/>
              </a:rPr>
              <a:t>解：</a:t>
            </a:r>
          </a:p>
        </p:txBody>
      </p:sp>
      <p:graphicFrame>
        <p:nvGraphicFramePr>
          <p:cNvPr id="9221" name="Object 5">
            <a:extLst>
              <a:ext uri="{FF2B5EF4-FFF2-40B4-BE49-F238E27FC236}">
                <a16:creationId xmlns:a16="http://schemas.microsoft.com/office/drawing/2014/main" id="{B1036BB5-9CF7-47EA-BA56-97617D83FA21}"/>
              </a:ext>
            </a:extLst>
          </p:cNvPr>
          <p:cNvGraphicFramePr>
            <a:graphicFrameLocks noChangeAspect="1"/>
          </p:cNvGraphicFramePr>
          <p:nvPr/>
        </p:nvGraphicFramePr>
        <p:xfrm>
          <a:off x="2438400" y="3657600"/>
          <a:ext cx="4700588" cy="1252538"/>
        </p:xfrm>
        <a:graphic>
          <a:graphicData uri="http://schemas.openxmlformats.org/presentationml/2006/ole">
            <mc:AlternateContent xmlns:mc="http://schemas.openxmlformats.org/markup-compatibility/2006">
              <mc:Choice xmlns:v="urn:schemas-microsoft-com:vml" Requires="v">
                <p:oleObj spid="_x0000_s9225" name="Equation" r:id="rId6" imgW="2679480" imgH="711000" progId="Equation.DSMT4">
                  <p:embed/>
                </p:oleObj>
              </mc:Choice>
              <mc:Fallback>
                <p:oleObj name="Equation" r:id="rId6" imgW="2679480" imgH="711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657600"/>
                        <a:ext cx="4700588" cy="125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6">
            <a:extLst>
              <a:ext uri="{FF2B5EF4-FFF2-40B4-BE49-F238E27FC236}">
                <a16:creationId xmlns:a16="http://schemas.microsoft.com/office/drawing/2014/main" id="{69AFDA72-2C15-44A4-A1EE-5DBDB54DFCE9}"/>
              </a:ext>
            </a:extLst>
          </p:cNvPr>
          <p:cNvGraphicFramePr>
            <a:graphicFrameLocks noChangeAspect="1"/>
          </p:cNvGraphicFramePr>
          <p:nvPr/>
        </p:nvGraphicFramePr>
        <p:xfrm>
          <a:off x="2286000" y="4953000"/>
          <a:ext cx="6629400" cy="782638"/>
        </p:xfrm>
        <a:graphic>
          <a:graphicData uri="http://schemas.openxmlformats.org/presentationml/2006/ole">
            <mc:AlternateContent xmlns:mc="http://schemas.openxmlformats.org/markup-compatibility/2006">
              <mc:Choice xmlns:v="urn:schemas-microsoft-com:vml" Requires="v">
                <p:oleObj spid="_x0000_s9226" r:id="rId8" imgW="3949700" imgH="469900" progId="Equation.DSMT4">
                  <p:embed/>
                </p:oleObj>
              </mc:Choice>
              <mc:Fallback>
                <p:oleObj r:id="rId8" imgW="3949700" imgH="4699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953000"/>
                        <a:ext cx="662940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7">
            <a:extLst>
              <a:ext uri="{FF2B5EF4-FFF2-40B4-BE49-F238E27FC236}">
                <a16:creationId xmlns:a16="http://schemas.microsoft.com/office/drawing/2014/main" id="{9AD00C70-5547-4FC9-A444-A271A704303C}"/>
              </a:ext>
            </a:extLst>
          </p:cNvPr>
          <p:cNvGraphicFramePr>
            <a:graphicFrameLocks noChangeAspect="1"/>
          </p:cNvGraphicFramePr>
          <p:nvPr/>
        </p:nvGraphicFramePr>
        <p:xfrm>
          <a:off x="2286000" y="5867400"/>
          <a:ext cx="5940425" cy="850900"/>
        </p:xfrm>
        <a:graphic>
          <a:graphicData uri="http://schemas.openxmlformats.org/presentationml/2006/ole">
            <mc:AlternateContent xmlns:mc="http://schemas.openxmlformats.org/markup-compatibility/2006">
              <mc:Choice xmlns:v="urn:schemas-microsoft-com:vml" Requires="v">
                <p:oleObj spid="_x0000_s9227" name="Equation" r:id="rId10" imgW="2743200" imgH="393480" progId="Equation.DSMT4">
                  <p:embed/>
                </p:oleObj>
              </mc:Choice>
              <mc:Fallback>
                <p:oleObj name="Equation" r:id="rId10" imgW="2743200" imgH="39348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5867400"/>
                        <a:ext cx="594042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182C6E32-0782-429E-922A-69BFDF1A6203}"/>
              </a:ext>
            </a:extLst>
          </p:cNvPr>
          <p:cNvGraphicFramePr>
            <a:graphicFrameLocks noChangeAspect="1"/>
          </p:cNvGraphicFramePr>
          <p:nvPr/>
        </p:nvGraphicFramePr>
        <p:xfrm>
          <a:off x="1981200" y="914400"/>
          <a:ext cx="4724400" cy="874713"/>
        </p:xfrm>
        <a:graphic>
          <a:graphicData uri="http://schemas.openxmlformats.org/presentationml/2006/ole">
            <mc:AlternateContent xmlns:mc="http://schemas.openxmlformats.org/markup-compatibility/2006">
              <mc:Choice xmlns:v="urn:schemas-microsoft-com:vml" Requires="v">
                <p:oleObj spid="_x0000_s10244" r:id="rId3" imgW="2527300" imgH="469900" progId="Equation.DSMT4">
                  <p:embed/>
                </p:oleObj>
              </mc:Choice>
              <mc:Fallback>
                <p:oleObj r:id="rId3" imgW="2527300" imgH="469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914400"/>
                        <a:ext cx="47244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a:extLst>
              <a:ext uri="{FF2B5EF4-FFF2-40B4-BE49-F238E27FC236}">
                <a16:creationId xmlns:a16="http://schemas.microsoft.com/office/drawing/2014/main" id="{2C2071C9-67F7-4388-8A40-F79A42E396E0}"/>
              </a:ext>
            </a:extLst>
          </p:cNvPr>
          <p:cNvGraphicFramePr>
            <a:graphicFrameLocks noChangeAspect="1"/>
          </p:cNvGraphicFramePr>
          <p:nvPr/>
        </p:nvGraphicFramePr>
        <p:xfrm>
          <a:off x="1981200" y="1981200"/>
          <a:ext cx="4843463" cy="858838"/>
        </p:xfrm>
        <a:graphic>
          <a:graphicData uri="http://schemas.openxmlformats.org/presentationml/2006/ole">
            <mc:AlternateContent xmlns:mc="http://schemas.openxmlformats.org/markup-compatibility/2006">
              <mc:Choice xmlns:v="urn:schemas-microsoft-com:vml" Requires="v">
                <p:oleObj spid="_x0000_s10245" r:id="rId5" imgW="2527300" imgH="444500" progId="Equation.DSMT4">
                  <p:embed/>
                </p:oleObj>
              </mc:Choice>
              <mc:Fallback>
                <p:oleObj r:id="rId5" imgW="25273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981200"/>
                        <a:ext cx="484346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313F2D5-4927-419C-9B41-37B3B8FA3DCE}"/>
              </a:ext>
            </a:extLst>
          </p:cNvPr>
          <p:cNvSpPr>
            <a:spLocks noChangeArrowheads="1"/>
          </p:cNvSpPr>
          <p:nvPr/>
        </p:nvSpPr>
        <p:spPr bwMode="auto">
          <a:xfrm>
            <a:off x="838200" y="4572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黑体" panose="02010609060101010101" pitchFamily="49" charset="-122"/>
              </a:rPr>
              <a:t>3.1.3  </a:t>
            </a:r>
            <a:r>
              <a:rPr lang="zh-CN" altLang="en-US" b="1">
                <a:ea typeface="黑体" panose="02010609060101010101" pitchFamily="49" charset="-122"/>
              </a:rPr>
              <a:t>应力张量的主值</a:t>
            </a:r>
            <a:r>
              <a:rPr lang="zh-CN" altLang="en-US">
                <a:ea typeface="黑体" panose="02010609060101010101" pitchFamily="49" charset="-122"/>
              </a:rPr>
              <a:t> </a:t>
            </a:r>
            <a:endParaRPr lang="zh-CN" altLang="en-US"/>
          </a:p>
        </p:txBody>
      </p:sp>
      <p:sp>
        <p:nvSpPr>
          <p:cNvPr id="11267" name="Rectangle 3">
            <a:extLst>
              <a:ext uri="{FF2B5EF4-FFF2-40B4-BE49-F238E27FC236}">
                <a16:creationId xmlns:a16="http://schemas.microsoft.com/office/drawing/2014/main" id="{D034FC67-F833-4B98-A9C7-0535B7C0C14F}"/>
              </a:ext>
            </a:extLst>
          </p:cNvPr>
          <p:cNvSpPr>
            <a:spLocks noChangeArrowheads="1"/>
          </p:cNvSpPr>
          <p:nvPr/>
        </p:nvSpPr>
        <p:spPr bwMode="auto">
          <a:xfrm>
            <a:off x="914400" y="1524000"/>
            <a:ext cx="762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82600">
              <a:tabLst>
                <a:tab pos="184150" algn="l"/>
              </a:tabLst>
              <a:defRPr kumimoji="1" sz="2400">
                <a:solidFill>
                  <a:schemeClr val="tx1"/>
                </a:solidFill>
                <a:latin typeface="Times New Roman" panose="02020603050405020304" pitchFamily="18" charset="0"/>
                <a:ea typeface="宋体" panose="02010600030101010101" pitchFamily="2" charset="-122"/>
              </a:defRPr>
            </a:lvl1pPr>
            <a:lvl2pPr marL="858838">
              <a:tabLst>
                <a:tab pos="184150" algn="l"/>
              </a:tabLst>
              <a:defRPr kumimoji="1" sz="2400">
                <a:solidFill>
                  <a:schemeClr val="tx1"/>
                </a:solidFill>
                <a:latin typeface="Times New Roman" panose="02020603050405020304" pitchFamily="18" charset="0"/>
                <a:ea typeface="宋体" panose="02010600030101010101" pitchFamily="2" charset="-122"/>
              </a:defRPr>
            </a:lvl2pPr>
            <a:lvl3pPr marL="1049338">
              <a:tabLst>
                <a:tab pos="184150" algn="l"/>
              </a:tabLst>
              <a:defRPr kumimoji="1" sz="2400">
                <a:solidFill>
                  <a:schemeClr val="tx1"/>
                </a:solidFill>
                <a:latin typeface="Times New Roman" panose="02020603050405020304" pitchFamily="18" charset="0"/>
                <a:ea typeface="宋体" panose="02010600030101010101" pitchFamily="2" charset="-122"/>
              </a:defRPr>
            </a:lvl3pPr>
            <a:lvl4pPr>
              <a:tabLst>
                <a:tab pos="184150" algn="l"/>
              </a:tabLst>
              <a:defRPr kumimoji="1" sz="2400">
                <a:solidFill>
                  <a:schemeClr val="tx1"/>
                </a:solidFill>
                <a:latin typeface="Times New Roman" panose="02020603050405020304" pitchFamily="18" charset="0"/>
                <a:ea typeface="宋体" panose="02010600030101010101" pitchFamily="2" charset="-122"/>
              </a:defRPr>
            </a:lvl4pPr>
            <a:lvl5pPr>
              <a:tabLst>
                <a:tab pos="1841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41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41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41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4150" algn="l"/>
              </a:tabLst>
              <a:defRPr kumimoji="1" sz="2400">
                <a:solidFill>
                  <a:schemeClr val="tx1"/>
                </a:solidFill>
                <a:latin typeface="Times New Roman" panose="02020603050405020304" pitchFamily="18" charset="0"/>
                <a:ea typeface="宋体" panose="02010600030101010101" pitchFamily="2" charset="-122"/>
              </a:defRPr>
            </a:lvl9pPr>
          </a:lstStyle>
          <a:p>
            <a:pPr>
              <a:buClr>
                <a:srgbClr val="FF0000"/>
              </a:buClr>
              <a:buSzPct val="130000"/>
              <a:buFont typeface="Wingdings" panose="05000000000000000000" pitchFamily="2" charset="2"/>
              <a:buChar char="§"/>
            </a:pPr>
            <a:r>
              <a:rPr lang="zh-CN" altLang="en-US" b="1">
                <a:latin typeface="华文中宋" panose="02010600040101010101" pitchFamily="2" charset="-122"/>
                <a:ea typeface="华文中宋" panose="02010600040101010101" pitchFamily="2" charset="-122"/>
              </a:rPr>
              <a:t>由于对称性，应力张量</a:t>
            </a:r>
            <a:r>
              <a:rPr lang="en-US" altLang="zh-CN" b="1" i="1">
                <a:latin typeface="华文中宋" panose="02010600040101010101" pitchFamily="2" charset="-122"/>
                <a:ea typeface="华文中宋" panose="02010600040101010101" pitchFamily="2" charset="-122"/>
              </a:rPr>
              <a:t>T</a:t>
            </a:r>
            <a:r>
              <a:rPr lang="zh-CN" altLang="en-US" b="1">
                <a:latin typeface="华文中宋" panose="02010600040101010101" pitchFamily="2" charset="-122"/>
                <a:ea typeface="华文中宋" panose="02010600040101010101" pitchFamily="2" charset="-122"/>
              </a:rPr>
              <a:t>存在着三个实数的主值，称为主应力</a:t>
            </a:r>
          </a:p>
          <a:p>
            <a:pPr>
              <a:buClr>
                <a:srgbClr val="FF0000"/>
              </a:buClr>
              <a:buSzPct val="130000"/>
              <a:buFont typeface="Wingdings" panose="05000000000000000000" pitchFamily="2" charset="2"/>
              <a:buChar char="§"/>
            </a:pPr>
            <a:r>
              <a:rPr lang="zh-CN" altLang="en-US" b="1">
                <a:latin typeface="华文中宋" panose="02010600040101010101" pitchFamily="2" charset="-122"/>
                <a:ea typeface="华文中宋" panose="02010600040101010101" pitchFamily="2" charset="-122"/>
              </a:rPr>
              <a:t>物体某点处的主应力就是过该点的所有微元面上法向应力分量的极值或驻值。 </a:t>
            </a:r>
          </a:p>
          <a:p>
            <a:pPr>
              <a:buClr>
                <a:srgbClr val="FF0000"/>
              </a:buClr>
              <a:buSzPct val="130000"/>
              <a:buFont typeface="Wingdings" panose="05000000000000000000" pitchFamily="2" charset="2"/>
              <a:buChar char="§"/>
            </a:pPr>
            <a:r>
              <a:rPr lang="zh-CN" altLang="en-US" b="1">
                <a:latin typeface="华文中宋" panose="02010600040101010101" pitchFamily="2" charset="-122"/>
                <a:ea typeface="华文中宋" panose="02010600040101010101" pitchFamily="2" charset="-122"/>
              </a:rPr>
              <a:t>使法向应力分量取极值或驻值的方向就是对应于主应力的主方向。对应于三个主应力，存在着三个两两正交的主方向。  </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371</Words>
  <Application>Microsoft Office PowerPoint</Application>
  <PresentationFormat>全屏显示(4:3)</PresentationFormat>
  <Paragraphs>33</Paragraphs>
  <Slides>13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1" baseType="lpstr">
      <vt:lpstr>Times New Roman</vt:lpstr>
      <vt:lpstr>宋体</vt:lpstr>
      <vt:lpstr>黑体</vt:lpstr>
      <vt:lpstr>华文中宋</vt:lpstr>
      <vt:lpstr>Wingdings</vt:lpstr>
      <vt:lpstr>默认设计模板</vt:lpstr>
      <vt:lpstr>MathType 5.0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XX Chu</cp:lastModifiedBy>
  <cp:revision>2</cp:revision>
  <dcterms:created xsi:type="dcterms:W3CDTF">2004-03-31T08:34:37Z</dcterms:created>
  <dcterms:modified xsi:type="dcterms:W3CDTF">2020-02-29T15:04:23Z</dcterms:modified>
</cp:coreProperties>
</file>