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65" r:id="rId2"/>
    <p:sldId id="264" r:id="rId3"/>
    <p:sldId id="259" r:id="rId4"/>
    <p:sldId id="257" r:id="rId5"/>
    <p:sldId id="261" r:id="rId6"/>
    <p:sldId id="260" r:id="rId7"/>
    <p:sldId id="263" r:id="rId8"/>
    <p:sldId id="269" r:id="rId9"/>
    <p:sldId id="262" r:id="rId10"/>
    <p:sldId id="266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02088D-1277-495F-94F6-E09F6944FCAE}" v="32" dt="2025-03-08T08:46:00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>
        <p:scale>
          <a:sx n="66" d="100"/>
          <a:sy n="66" d="100"/>
        </p:scale>
        <p:origin x="1205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 Vasa" userId="d6c9d17cd07675e1" providerId="LiveId" clId="{8702088D-1277-495F-94F6-E09F6944FCAE}"/>
    <pc:docChg chg="undo custSel addSld delSld modSld sldOrd">
      <pc:chgData name="Harsh Vasa" userId="d6c9d17cd07675e1" providerId="LiveId" clId="{8702088D-1277-495F-94F6-E09F6944FCAE}" dt="2025-03-08T08:46:37.144" v="285" actId="478"/>
      <pc:docMkLst>
        <pc:docMk/>
      </pc:docMkLst>
      <pc:sldChg chg="modSp ord modTransition">
        <pc:chgData name="Harsh Vasa" userId="d6c9d17cd07675e1" providerId="LiveId" clId="{8702088D-1277-495F-94F6-E09F6944FCAE}" dt="2025-03-08T08:34:14.072" v="269"/>
        <pc:sldMkLst>
          <pc:docMk/>
          <pc:sldMk cId="3162410909" sldId="257"/>
        </pc:sldMkLst>
        <pc:picChg chg="mod">
          <ac:chgData name="Harsh Vasa" userId="d6c9d17cd07675e1" providerId="LiveId" clId="{8702088D-1277-495F-94F6-E09F6944FCAE}" dt="2025-03-08T07:58:44.517" v="1" actId="1076"/>
          <ac:picMkLst>
            <pc:docMk/>
            <pc:sldMk cId="3162410909" sldId="257"/>
            <ac:picMk id="1026" creationId="{79BF33BB-D3A3-5794-7159-04AD39A49F6D}"/>
          </ac:picMkLst>
        </pc:picChg>
      </pc:sldChg>
      <pc:sldChg chg="modTransition">
        <pc:chgData name="Harsh Vasa" userId="d6c9d17cd07675e1" providerId="LiveId" clId="{8702088D-1277-495F-94F6-E09F6944FCAE}" dt="2025-03-08T08:34:14.072" v="269"/>
        <pc:sldMkLst>
          <pc:docMk/>
          <pc:sldMk cId="204253783" sldId="259"/>
        </pc:sldMkLst>
      </pc:sldChg>
      <pc:sldChg chg="ord modTransition">
        <pc:chgData name="Harsh Vasa" userId="d6c9d17cd07675e1" providerId="LiveId" clId="{8702088D-1277-495F-94F6-E09F6944FCAE}" dt="2025-03-08T08:35:54.262" v="273"/>
        <pc:sldMkLst>
          <pc:docMk/>
          <pc:sldMk cId="1532279198" sldId="260"/>
        </pc:sldMkLst>
      </pc:sldChg>
      <pc:sldChg chg="ord modTransition">
        <pc:chgData name="Harsh Vasa" userId="d6c9d17cd07675e1" providerId="LiveId" clId="{8702088D-1277-495F-94F6-E09F6944FCAE}" dt="2025-03-08T08:34:14.072" v="269"/>
        <pc:sldMkLst>
          <pc:docMk/>
          <pc:sldMk cId="2679867044" sldId="261"/>
        </pc:sldMkLst>
      </pc:sldChg>
      <pc:sldChg chg="ord modTransition">
        <pc:chgData name="Harsh Vasa" userId="d6c9d17cd07675e1" providerId="LiveId" clId="{8702088D-1277-495F-94F6-E09F6944FCAE}" dt="2025-03-08T08:34:14.072" v="269"/>
        <pc:sldMkLst>
          <pc:docMk/>
          <pc:sldMk cId="271653182" sldId="262"/>
        </pc:sldMkLst>
      </pc:sldChg>
      <pc:sldChg chg="modSp modTransition">
        <pc:chgData name="Harsh Vasa" userId="d6c9d17cd07675e1" providerId="LiveId" clId="{8702088D-1277-495F-94F6-E09F6944FCAE}" dt="2025-03-08T08:34:14.072" v="269"/>
        <pc:sldMkLst>
          <pc:docMk/>
          <pc:sldMk cId="3228389569" sldId="263"/>
        </pc:sldMkLst>
        <pc:picChg chg="mod">
          <ac:chgData name="Harsh Vasa" userId="d6c9d17cd07675e1" providerId="LiveId" clId="{8702088D-1277-495F-94F6-E09F6944FCAE}" dt="2025-03-08T07:58:33.067" v="0" actId="1076"/>
          <ac:picMkLst>
            <pc:docMk/>
            <pc:sldMk cId="3228389569" sldId="263"/>
            <ac:picMk id="7170" creationId="{D8649598-4A37-42A5-7F80-5C005A281B34}"/>
          </ac:picMkLst>
        </pc:picChg>
      </pc:sldChg>
      <pc:sldChg chg="addSp modSp new ord modTransition">
        <pc:chgData name="Harsh Vasa" userId="d6c9d17cd07675e1" providerId="LiveId" clId="{8702088D-1277-495F-94F6-E09F6944FCAE}" dt="2025-03-08T08:34:14.072" v="269"/>
        <pc:sldMkLst>
          <pc:docMk/>
          <pc:sldMk cId="1326486096" sldId="264"/>
        </pc:sldMkLst>
        <pc:picChg chg="add mod">
          <ac:chgData name="Harsh Vasa" userId="d6c9d17cd07675e1" providerId="LiveId" clId="{8702088D-1277-495F-94F6-E09F6944FCAE}" dt="2025-03-08T08:01:07.217" v="11" actId="1076"/>
          <ac:picMkLst>
            <pc:docMk/>
            <pc:sldMk cId="1326486096" sldId="264"/>
            <ac:picMk id="1026" creationId="{C57396DB-7A52-2C2C-2395-C2AB70823078}"/>
          </ac:picMkLst>
        </pc:picChg>
      </pc:sldChg>
      <pc:sldChg chg="addSp modSp new mod ord modTransition">
        <pc:chgData name="Harsh Vasa" userId="d6c9d17cd07675e1" providerId="LiveId" clId="{8702088D-1277-495F-94F6-E09F6944FCAE}" dt="2025-03-08T08:34:14.072" v="269"/>
        <pc:sldMkLst>
          <pc:docMk/>
          <pc:sldMk cId="1517656240" sldId="265"/>
        </pc:sldMkLst>
        <pc:spChg chg="add mod">
          <ac:chgData name="Harsh Vasa" userId="d6c9d17cd07675e1" providerId="LiveId" clId="{8702088D-1277-495F-94F6-E09F6944FCAE}" dt="2025-03-08T08:04:00.703" v="24" actId="403"/>
          <ac:spMkLst>
            <pc:docMk/>
            <pc:sldMk cId="1517656240" sldId="265"/>
            <ac:spMk id="3" creationId="{80A4F550-6590-941C-7CBB-2BCFE31EA4BE}"/>
          </ac:spMkLst>
        </pc:spChg>
        <pc:spChg chg="add mod">
          <ac:chgData name="Harsh Vasa" userId="d6c9d17cd07675e1" providerId="LiveId" clId="{8702088D-1277-495F-94F6-E09F6944FCAE}" dt="2025-03-08T08:09:13.320" v="163" actId="115"/>
          <ac:spMkLst>
            <pc:docMk/>
            <pc:sldMk cId="1517656240" sldId="265"/>
            <ac:spMk id="4" creationId="{CCABC650-D481-4C47-6BBC-8E1F05B27DE3}"/>
          </ac:spMkLst>
        </pc:spChg>
        <pc:picChg chg="add mod">
          <ac:chgData name="Harsh Vasa" userId="d6c9d17cd07675e1" providerId="LiveId" clId="{8702088D-1277-495F-94F6-E09F6944FCAE}" dt="2025-03-08T08:06:42.301" v="26" actId="1076"/>
          <ac:picMkLst>
            <pc:docMk/>
            <pc:sldMk cId="1517656240" sldId="265"/>
            <ac:picMk id="2050" creationId="{1DF97DBA-31F2-8AC1-D449-3DDC9D1EB3FD}"/>
          </ac:picMkLst>
        </pc:picChg>
      </pc:sldChg>
      <pc:sldChg chg="addSp delSp modSp new mod ord modTransition">
        <pc:chgData name="Harsh Vasa" userId="d6c9d17cd07675e1" providerId="LiveId" clId="{8702088D-1277-495F-94F6-E09F6944FCAE}" dt="2025-03-08T08:46:37.144" v="285" actId="478"/>
        <pc:sldMkLst>
          <pc:docMk/>
          <pc:sldMk cId="1996616039" sldId="266"/>
        </pc:sldMkLst>
        <pc:picChg chg="add del mod">
          <ac:chgData name="Harsh Vasa" userId="d6c9d17cd07675e1" providerId="LiveId" clId="{8702088D-1277-495F-94F6-E09F6944FCAE}" dt="2025-03-08T08:45:17.029" v="274" actId="478"/>
          <ac:picMkLst>
            <pc:docMk/>
            <pc:sldMk cId="1996616039" sldId="266"/>
            <ac:picMk id="3" creationId="{D97B389E-877A-E635-C783-CF49FC7DCCE2}"/>
          </ac:picMkLst>
        </pc:picChg>
        <pc:picChg chg="add mod">
          <ac:chgData name="Harsh Vasa" userId="d6c9d17cd07675e1" providerId="LiveId" clId="{8702088D-1277-495F-94F6-E09F6944FCAE}" dt="2025-03-08T08:45:31.349" v="277" actId="14100"/>
          <ac:picMkLst>
            <pc:docMk/>
            <pc:sldMk cId="1996616039" sldId="266"/>
            <ac:picMk id="5" creationId="{6242F3AE-A529-4475-49B9-AA595B7EE8AB}"/>
          </ac:picMkLst>
        </pc:picChg>
        <pc:picChg chg="add del mod">
          <ac:chgData name="Harsh Vasa" userId="d6c9d17cd07675e1" providerId="LiveId" clId="{8702088D-1277-495F-94F6-E09F6944FCAE}" dt="2025-03-08T08:46:37.144" v="285" actId="478"/>
          <ac:picMkLst>
            <pc:docMk/>
            <pc:sldMk cId="1996616039" sldId="266"/>
            <ac:picMk id="6" creationId="{14DB5C1F-F379-E5F7-B09C-CCB24478E6D4}"/>
          </ac:picMkLst>
        </pc:picChg>
      </pc:sldChg>
      <pc:sldChg chg="addSp modSp new del ord modTransition">
        <pc:chgData name="Harsh Vasa" userId="d6c9d17cd07675e1" providerId="LiveId" clId="{8702088D-1277-495F-94F6-E09F6944FCAE}" dt="2025-03-08T08:35:25.806" v="271" actId="47"/>
        <pc:sldMkLst>
          <pc:docMk/>
          <pc:sldMk cId="3076119308" sldId="267"/>
        </pc:sldMkLst>
        <pc:picChg chg="add mod">
          <ac:chgData name="Harsh Vasa" userId="d6c9d17cd07675e1" providerId="LiveId" clId="{8702088D-1277-495F-94F6-E09F6944FCAE}" dt="2025-03-08T08:22:37.664" v="172"/>
          <ac:picMkLst>
            <pc:docMk/>
            <pc:sldMk cId="3076119308" sldId="267"/>
            <ac:picMk id="2" creationId="{9BE37EBC-36E6-46DC-BFD3-2A3BF89CB08D}"/>
          </ac:picMkLst>
        </pc:picChg>
      </pc:sldChg>
      <pc:sldChg chg="add del ord modTransition">
        <pc:chgData name="Harsh Vasa" userId="d6c9d17cd07675e1" providerId="LiveId" clId="{8702088D-1277-495F-94F6-E09F6944FCAE}" dt="2025-03-08T08:35:22.407" v="270" actId="47"/>
        <pc:sldMkLst>
          <pc:docMk/>
          <pc:sldMk cId="3013805798" sldId="268"/>
        </pc:sldMkLst>
      </pc:sldChg>
      <pc:sldChg chg="addSp delSp modSp add mod modTransition">
        <pc:chgData name="Harsh Vasa" userId="d6c9d17cd07675e1" providerId="LiveId" clId="{8702088D-1277-495F-94F6-E09F6944FCAE}" dt="2025-03-08T08:34:14.072" v="269"/>
        <pc:sldMkLst>
          <pc:docMk/>
          <pc:sldMk cId="194511054" sldId="269"/>
        </pc:sldMkLst>
        <pc:spChg chg="add mod">
          <ac:chgData name="Harsh Vasa" userId="d6c9d17cd07675e1" providerId="LiveId" clId="{8702088D-1277-495F-94F6-E09F6944FCAE}" dt="2025-03-08T08:32:35.119" v="233" actId="14100"/>
          <ac:spMkLst>
            <pc:docMk/>
            <pc:sldMk cId="194511054" sldId="269"/>
            <ac:spMk id="19" creationId="{06BE100B-5D32-AC1D-7EBE-787D755B0A22}"/>
          </ac:spMkLst>
        </pc:spChg>
        <pc:spChg chg="add mod">
          <ac:chgData name="Harsh Vasa" userId="d6c9d17cd07675e1" providerId="LiveId" clId="{8702088D-1277-495F-94F6-E09F6944FCAE}" dt="2025-03-08T08:33:09.933" v="246" actId="20577"/>
          <ac:spMkLst>
            <pc:docMk/>
            <pc:sldMk cId="194511054" sldId="269"/>
            <ac:spMk id="20" creationId="{121E6F79-6769-0BDA-FE2F-920A96D8E418}"/>
          </ac:spMkLst>
        </pc:spChg>
        <pc:spChg chg="add mod">
          <ac:chgData name="Harsh Vasa" userId="d6c9d17cd07675e1" providerId="LiveId" clId="{8702088D-1277-495F-94F6-E09F6944FCAE}" dt="2025-03-08T08:33:19.166" v="249" actId="20577"/>
          <ac:spMkLst>
            <pc:docMk/>
            <pc:sldMk cId="194511054" sldId="269"/>
            <ac:spMk id="21" creationId="{B26408E7-51CB-2B81-2EAC-F8C2F56F09E1}"/>
          </ac:spMkLst>
        </pc:spChg>
        <pc:spChg chg="add mod">
          <ac:chgData name="Harsh Vasa" userId="d6c9d17cd07675e1" providerId="LiveId" clId="{8702088D-1277-495F-94F6-E09F6944FCAE}" dt="2025-03-08T08:33:43.114" v="267" actId="1076"/>
          <ac:spMkLst>
            <pc:docMk/>
            <pc:sldMk cId="194511054" sldId="269"/>
            <ac:spMk id="22" creationId="{BECE4ABD-DE50-F08E-74F9-3EB1D4D2169A}"/>
          </ac:spMkLst>
        </pc:spChg>
        <pc:picChg chg="add del mod">
          <ac:chgData name="Harsh Vasa" userId="d6c9d17cd07675e1" providerId="LiveId" clId="{8702088D-1277-495F-94F6-E09F6944FCAE}" dt="2025-03-08T08:26:57.611" v="188" actId="21"/>
          <ac:picMkLst>
            <pc:docMk/>
            <pc:sldMk cId="194511054" sldId="269"/>
            <ac:picMk id="3" creationId="{DB7B6F98-94AA-729E-5800-146F2C679A44}"/>
          </ac:picMkLst>
        </pc:picChg>
        <pc:picChg chg="add del mod">
          <ac:chgData name="Harsh Vasa" userId="d6c9d17cd07675e1" providerId="LiveId" clId="{8702088D-1277-495F-94F6-E09F6944FCAE}" dt="2025-03-08T08:26:57.611" v="188" actId="21"/>
          <ac:picMkLst>
            <pc:docMk/>
            <pc:sldMk cId="194511054" sldId="269"/>
            <ac:picMk id="5" creationId="{435020B6-7484-7F85-F2CA-6DF2705B3384}"/>
          </ac:picMkLst>
        </pc:picChg>
        <pc:picChg chg="add del mod">
          <ac:chgData name="Harsh Vasa" userId="d6c9d17cd07675e1" providerId="LiveId" clId="{8702088D-1277-495F-94F6-E09F6944FCAE}" dt="2025-03-08T08:26:57.611" v="188" actId="21"/>
          <ac:picMkLst>
            <pc:docMk/>
            <pc:sldMk cId="194511054" sldId="269"/>
            <ac:picMk id="7" creationId="{19A255D4-DB4B-5C68-CD4A-030D1266E698}"/>
          </ac:picMkLst>
        </pc:picChg>
        <pc:picChg chg="add mod">
          <ac:chgData name="Harsh Vasa" userId="d6c9d17cd07675e1" providerId="LiveId" clId="{8702088D-1277-495F-94F6-E09F6944FCAE}" dt="2025-03-08T08:27:07.577" v="191" actId="14100"/>
          <ac:picMkLst>
            <pc:docMk/>
            <pc:sldMk cId="194511054" sldId="269"/>
            <ac:picMk id="8" creationId="{DB7B6F98-94AA-729E-5800-146F2C679A44}"/>
          </ac:picMkLst>
        </pc:picChg>
        <pc:picChg chg="add mod">
          <ac:chgData name="Harsh Vasa" userId="d6c9d17cd07675e1" providerId="LiveId" clId="{8702088D-1277-495F-94F6-E09F6944FCAE}" dt="2025-03-08T08:27:07.577" v="191" actId="14100"/>
          <ac:picMkLst>
            <pc:docMk/>
            <pc:sldMk cId="194511054" sldId="269"/>
            <ac:picMk id="9" creationId="{435020B6-7484-7F85-F2CA-6DF2705B3384}"/>
          </ac:picMkLst>
        </pc:picChg>
        <pc:picChg chg="add mod">
          <ac:chgData name="Harsh Vasa" userId="d6c9d17cd07675e1" providerId="LiveId" clId="{8702088D-1277-495F-94F6-E09F6944FCAE}" dt="2025-03-08T08:27:07.577" v="191" actId="14100"/>
          <ac:picMkLst>
            <pc:docMk/>
            <pc:sldMk cId="194511054" sldId="269"/>
            <ac:picMk id="10" creationId="{19A255D4-DB4B-5C68-CD4A-030D1266E698}"/>
          </ac:picMkLst>
        </pc:picChg>
        <pc:picChg chg="add mod">
          <ac:chgData name="Harsh Vasa" userId="d6c9d17cd07675e1" providerId="LiveId" clId="{8702088D-1277-495F-94F6-E09F6944FCAE}" dt="2025-03-08T08:27:33.882" v="196" actId="14100"/>
          <ac:picMkLst>
            <pc:docMk/>
            <pc:sldMk cId="194511054" sldId="269"/>
            <ac:picMk id="12" creationId="{A9E52FDB-51ED-E256-5C19-0B5C13DCE311}"/>
          </ac:picMkLst>
        </pc:picChg>
        <pc:picChg chg="add mod">
          <ac:chgData name="Harsh Vasa" userId="d6c9d17cd07675e1" providerId="LiveId" clId="{8702088D-1277-495F-94F6-E09F6944FCAE}" dt="2025-03-08T08:29:07.432" v="201" actId="1076"/>
          <ac:picMkLst>
            <pc:docMk/>
            <pc:sldMk cId="194511054" sldId="269"/>
            <ac:picMk id="14" creationId="{5D7EFD52-3E02-7C13-A465-688EFF0149CF}"/>
          </ac:picMkLst>
        </pc:picChg>
        <pc:picChg chg="add mod">
          <ac:chgData name="Harsh Vasa" userId="d6c9d17cd07675e1" providerId="LiveId" clId="{8702088D-1277-495F-94F6-E09F6944FCAE}" dt="2025-03-08T08:32:01.174" v="223" actId="14100"/>
          <ac:picMkLst>
            <pc:docMk/>
            <pc:sldMk cId="194511054" sldId="269"/>
            <ac:picMk id="16" creationId="{FE195442-FBA6-4AA3-EB05-721D6A996139}"/>
          </ac:picMkLst>
        </pc:picChg>
        <pc:picChg chg="add mod modCrop">
          <ac:chgData name="Harsh Vasa" userId="d6c9d17cd07675e1" providerId="LiveId" clId="{8702088D-1277-495F-94F6-E09F6944FCAE}" dt="2025-03-08T08:31:48.848" v="221" actId="1076"/>
          <ac:picMkLst>
            <pc:docMk/>
            <pc:sldMk cId="194511054" sldId="269"/>
            <ac:picMk id="18" creationId="{2868937C-7539-CFAE-62C9-168844519BAE}"/>
          </ac:picMkLst>
        </pc:picChg>
        <pc:picChg chg="del">
          <ac:chgData name="Harsh Vasa" userId="d6c9d17cd07675e1" providerId="LiveId" clId="{8702088D-1277-495F-94F6-E09F6944FCAE}" dt="2025-03-08T08:26:14.494" v="183" actId="478"/>
          <ac:picMkLst>
            <pc:docMk/>
            <pc:sldMk cId="194511054" sldId="269"/>
            <ac:picMk id="7170" creationId="{A2A96208-64D1-95B2-3AE9-D6934C8B2071}"/>
          </ac:picMkLst>
        </pc:picChg>
      </pc:sldChg>
      <pc:sldChg chg="addSp delSp modSp add mod">
        <pc:chgData name="Harsh Vasa" userId="d6c9d17cd07675e1" providerId="LiveId" clId="{8702088D-1277-495F-94F6-E09F6944FCAE}" dt="2025-03-08T08:46:06.552" v="284" actId="14100"/>
        <pc:sldMkLst>
          <pc:docMk/>
          <pc:sldMk cId="2624810584" sldId="270"/>
        </pc:sldMkLst>
        <pc:picChg chg="add mod">
          <ac:chgData name="Harsh Vasa" userId="d6c9d17cd07675e1" providerId="LiveId" clId="{8702088D-1277-495F-94F6-E09F6944FCAE}" dt="2025-03-08T08:46:06.552" v="284" actId="14100"/>
          <ac:picMkLst>
            <pc:docMk/>
            <pc:sldMk cId="2624810584" sldId="270"/>
            <ac:picMk id="3" creationId="{93481F94-26A7-D480-2366-F5B7D8081A85}"/>
          </ac:picMkLst>
        </pc:picChg>
        <pc:picChg chg="del">
          <ac:chgData name="Harsh Vasa" userId="d6c9d17cd07675e1" providerId="LiveId" clId="{8702088D-1277-495F-94F6-E09F6944FCAE}" dt="2025-03-08T08:45:59.215" v="281" actId="478"/>
          <ac:picMkLst>
            <pc:docMk/>
            <pc:sldMk cId="2624810584" sldId="270"/>
            <ac:picMk id="5" creationId="{2F714345-96BD-75EA-D571-CF816AD97331}"/>
          </ac:picMkLst>
        </pc:picChg>
        <pc:picChg chg="del">
          <ac:chgData name="Harsh Vasa" userId="d6c9d17cd07675e1" providerId="LiveId" clId="{8702088D-1277-495F-94F6-E09F6944FCAE}" dt="2025-03-08T08:45:56.975" v="280" actId="478"/>
          <ac:picMkLst>
            <pc:docMk/>
            <pc:sldMk cId="2624810584" sldId="270"/>
            <ac:picMk id="6" creationId="{293979C3-4F4A-A1DA-B203-6F6533EE14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57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73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73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5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3814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02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4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56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7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64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95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4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0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92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752ED-168C-4A75-93C5-4070156511DE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3F943F-2F17-4EF1-8592-6EE372ABB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41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A4F550-6590-941C-7CBB-2BCFE31EA4BE}"/>
              </a:ext>
            </a:extLst>
          </p:cNvPr>
          <p:cNvSpPr txBox="1"/>
          <p:nvPr/>
        </p:nvSpPr>
        <p:spPr>
          <a:xfrm>
            <a:off x="256540" y="179755"/>
            <a:ext cx="117221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The Smart City Sentinel – A Modular PCB for Intelligent Environmental Monitoring</a:t>
            </a:r>
          </a:p>
        </p:txBody>
      </p:sp>
      <p:pic>
        <p:nvPicPr>
          <p:cNvPr id="2050" name="Picture 2" descr="IoT Solution for Smart Cities' Pollution Monitoring and the Security  Challenges">
            <a:extLst>
              <a:ext uri="{FF2B5EF4-FFF2-40B4-BE49-F238E27FC236}">
                <a16:creationId xmlns:a16="http://schemas.microsoft.com/office/drawing/2014/main" id="{1DF97DBA-31F2-8AC1-D449-3DDC9D1EB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" y="1256973"/>
            <a:ext cx="52387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BC650-D481-4C47-6BBC-8E1F05B27DE3}"/>
              </a:ext>
            </a:extLst>
          </p:cNvPr>
          <p:cNvSpPr txBox="1"/>
          <p:nvPr/>
        </p:nvSpPr>
        <p:spPr>
          <a:xfrm>
            <a:off x="7040880" y="4033520"/>
            <a:ext cx="48463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/>
              <a:t>THE INNOVENGINEERS</a:t>
            </a:r>
          </a:p>
          <a:p>
            <a:r>
              <a:rPr lang="en-US" dirty="0"/>
              <a:t>Dhruvil Gohil (Captain)</a:t>
            </a:r>
          </a:p>
          <a:p>
            <a:r>
              <a:rPr lang="en-US" dirty="0" err="1"/>
              <a:t>Dhrish</a:t>
            </a:r>
            <a:r>
              <a:rPr lang="en-US" dirty="0"/>
              <a:t> Jain</a:t>
            </a:r>
          </a:p>
          <a:p>
            <a:r>
              <a:rPr lang="en-US" dirty="0" err="1"/>
              <a:t>Devanshu</a:t>
            </a:r>
            <a:r>
              <a:rPr lang="en-US" dirty="0"/>
              <a:t> Mistry</a:t>
            </a:r>
          </a:p>
          <a:p>
            <a:r>
              <a:rPr lang="en-US" dirty="0"/>
              <a:t>Eeshan </a:t>
            </a:r>
            <a:r>
              <a:rPr lang="en-US" dirty="0" err="1"/>
              <a:t>Amdekar</a:t>
            </a:r>
            <a:endParaRPr lang="en-US" dirty="0"/>
          </a:p>
          <a:p>
            <a:r>
              <a:rPr lang="en-US" dirty="0"/>
              <a:t>Harsh Vasa</a:t>
            </a:r>
          </a:p>
          <a:p>
            <a:r>
              <a:rPr lang="en-US" dirty="0"/>
              <a:t>Pratham </a:t>
            </a:r>
            <a:r>
              <a:rPr lang="en-US" dirty="0" err="1"/>
              <a:t>Gopani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56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42F3AE-A529-4475-49B9-AA595B7EE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80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16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C297-8A5A-D411-DD4D-B6D5A7B95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481F94-26A7-D480-2366-F5B7D8081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10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7396DB-7A52-2C2C-2395-C2AB70823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148" y="0"/>
            <a:ext cx="8732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486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2E072CB-FCE5-1553-EFEB-5DFE1C06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0"/>
            <a:ext cx="11325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53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9BF33BB-D3A3-5794-7159-04AD39A4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0" y="0"/>
            <a:ext cx="8443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410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D7B21C2-4E6B-7269-D545-72A6AAF73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0"/>
            <a:ext cx="5759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867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2AA7026-ED2D-356E-CA7F-7E945375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342900"/>
            <a:ext cx="817245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79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8649598-4A37-42A5-7F80-5C005A281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845" y="0"/>
            <a:ext cx="8056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89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23787-FE16-F323-1209-CCF11DAE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E52FDB-51ED-E256-5C19-0B5C13DCE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096000" cy="342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7EFD52-3E02-7C13-A465-688EFF014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96000" cy="3429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195442-FBA6-4AA3-EB05-721D6A996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48" y="3429000"/>
            <a:ext cx="4050629" cy="34290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68937C-7539-CFAE-62C9-168844519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5274" r="24430" b="26244"/>
          <a:stretch/>
        </p:blipFill>
        <p:spPr>
          <a:xfrm>
            <a:off x="6821348" y="0"/>
            <a:ext cx="4050630" cy="3429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BE100B-5D32-AC1D-7EBE-787D755B0A22}"/>
              </a:ext>
            </a:extLst>
          </p:cNvPr>
          <p:cNvSpPr txBox="1"/>
          <p:nvPr/>
        </p:nvSpPr>
        <p:spPr>
          <a:xfrm>
            <a:off x="4633731" y="127849"/>
            <a:ext cx="64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RHV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1E6F79-6769-0BDA-FE2F-920A96D8E418}"/>
              </a:ext>
            </a:extLst>
          </p:cNvPr>
          <p:cNvSpPr txBox="1"/>
          <p:nvPr/>
        </p:nvSpPr>
        <p:spPr>
          <a:xfrm>
            <a:off x="10871977" y="127849"/>
            <a:ext cx="64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FV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408E7-51CB-2B81-2EAC-F8C2F56F09E1}"/>
              </a:ext>
            </a:extLst>
          </p:cNvPr>
          <p:cNvSpPr txBox="1"/>
          <p:nvPr/>
        </p:nvSpPr>
        <p:spPr>
          <a:xfrm>
            <a:off x="10999299" y="6372392"/>
            <a:ext cx="64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TV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CE4ABD-DE50-F08E-74F9-3EB1D4D2169A}"/>
              </a:ext>
            </a:extLst>
          </p:cNvPr>
          <p:cNvSpPr txBox="1"/>
          <p:nvPr/>
        </p:nvSpPr>
        <p:spPr>
          <a:xfrm>
            <a:off x="3697145" y="6360819"/>
            <a:ext cx="187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ISOMETRIC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11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C9E1926-D77A-4307-5A87-104629A48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0"/>
            <a:ext cx="120157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53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34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Segoe UI Black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Vasa</dc:creator>
  <cp:lastModifiedBy>Harsh Vasa</cp:lastModifiedBy>
  <cp:revision>2</cp:revision>
  <dcterms:created xsi:type="dcterms:W3CDTF">2025-03-08T07:01:19Z</dcterms:created>
  <dcterms:modified xsi:type="dcterms:W3CDTF">2025-03-08T08:46:42Z</dcterms:modified>
</cp:coreProperties>
</file>